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8" r:id="rId6"/>
    <p:sldMasterId id="2147483689"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04" r:id="rId57"/>
    <p:sldId id="305" r:id="rId58"/>
    <p:sldId id="306" r:id="rId59"/>
    <p:sldId id="307" r:id="rId60"/>
    <p:sldId id="308" r:id="rId61"/>
    <p:sldId id="309" r:id="rId62"/>
    <p:sldId id="310" r:id="rId63"/>
    <p:sldId id="311" r:id="rId64"/>
    <p:sldId id="312" r:id="rId65"/>
    <p:sldId id="313" r:id="rId66"/>
    <p:sldId id="314" r:id="rId67"/>
    <p:sldId id="315" r:id="rId68"/>
    <p:sldId id="316" r:id="rId69"/>
    <p:sldId id="317" r:id="rId70"/>
    <p:sldId id="318" r:id="rId71"/>
    <p:sldId id="319" r:id="rId72"/>
    <p:sldId id="320" r:id="rId73"/>
    <p:sldId id="321" r:id="rId74"/>
    <p:sldId id="322" r:id="rId75"/>
    <p:sldId id="323" r:id="rId76"/>
    <p:sldId id="324" r:id="rId77"/>
    <p:sldId id="325" r:id="rId78"/>
    <p:sldId id="326" r:id="rId79"/>
    <p:sldId id="327" r:id="rId80"/>
  </p:sldIdLst>
  <p:sldSz cy="5143500" cx="9144000"/>
  <p:notesSz cx="6858000" cy="9144000"/>
  <p:embeddedFontLst>
    <p:embeddedFont>
      <p:font typeface="Raleway"/>
      <p:regular r:id="rId81"/>
      <p:bold r:id="rId82"/>
      <p:italic r:id="rId83"/>
      <p:boldItalic r:id="rId84"/>
    </p:embeddedFont>
    <p:embeddedFont>
      <p:font typeface="Roboto Medium"/>
      <p:regular r:id="rId85"/>
      <p:bold r:id="rId86"/>
      <p:italic r:id="rId87"/>
      <p:boldItalic r:id="rId88"/>
    </p:embeddedFont>
    <p:embeddedFont>
      <p:font typeface="Amatic SC"/>
      <p:regular r:id="rId89"/>
      <p:bold r:id="rId90"/>
    </p:embeddedFont>
    <p:embeddedFont>
      <p:font typeface="Poppins"/>
      <p:regular r:id="rId91"/>
      <p:bold r:id="rId92"/>
      <p:italic r:id="rId93"/>
      <p:boldItalic r:id="rId94"/>
    </p:embeddedFont>
    <p:embeddedFont>
      <p:font typeface="Bebas Neue"/>
      <p:regular r:id="rId95"/>
    </p:embeddedFont>
    <p:embeddedFont>
      <p:font typeface="PT Sans"/>
      <p:regular r:id="rId96"/>
      <p:bold r:id="rId97"/>
      <p:italic r:id="rId98"/>
      <p:boldItalic r:id="rId9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Lily Lee"/>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7F13E1D-7A37-414A-85AF-D759FB3C63FE}">
  <a:tblStyle styleId="{97F13E1D-7A37-414A-85AF-D759FB3C63F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F660BD78-A074-4FFD-B320-DAE2AE36B30E}"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42" Type="http://schemas.openxmlformats.org/officeDocument/2006/relationships/slide" Target="slides/slide34.xml"/><Relationship Id="rId41" Type="http://schemas.openxmlformats.org/officeDocument/2006/relationships/slide" Target="slides/slide33.xml"/><Relationship Id="rId44" Type="http://schemas.openxmlformats.org/officeDocument/2006/relationships/slide" Target="slides/slide36.xml"/><Relationship Id="rId43" Type="http://schemas.openxmlformats.org/officeDocument/2006/relationships/slide" Target="slides/slide35.xml"/><Relationship Id="rId46" Type="http://schemas.openxmlformats.org/officeDocument/2006/relationships/slide" Target="slides/slide38.xml"/><Relationship Id="rId45" Type="http://schemas.openxmlformats.org/officeDocument/2006/relationships/slide" Target="slides/slide37.xml"/><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31" Type="http://schemas.openxmlformats.org/officeDocument/2006/relationships/slide" Target="slides/slide23.xml"/><Relationship Id="rId30" Type="http://schemas.openxmlformats.org/officeDocument/2006/relationships/slide" Target="slides/slide22.xml"/><Relationship Id="rId33" Type="http://schemas.openxmlformats.org/officeDocument/2006/relationships/slide" Target="slides/slide25.xml"/><Relationship Id="rId32" Type="http://schemas.openxmlformats.org/officeDocument/2006/relationships/slide" Target="slides/slide24.xml"/><Relationship Id="rId35" Type="http://schemas.openxmlformats.org/officeDocument/2006/relationships/slide" Target="slides/slide27.xml"/><Relationship Id="rId34" Type="http://schemas.openxmlformats.org/officeDocument/2006/relationships/slide" Target="slides/slide26.xml"/><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95" Type="http://schemas.openxmlformats.org/officeDocument/2006/relationships/font" Target="fonts/BebasNeue-regular.fntdata"/><Relationship Id="rId94" Type="http://schemas.openxmlformats.org/officeDocument/2006/relationships/font" Target="fonts/Poppins-boldItalic.fntdata"/><Relationship Id="rId97" Type="http://schemas.openxmlformats.org/officeDocument/2006/relationships/font" Target="fonts/PTSans-bold.fntdata"/><Relationship Id="rId96" Type="http://schemas.openxmlformats.org/officeDocument/2006/relationships/font" Target="fonts/PTSans-regular.fntdata"/><Relationship Id="rId11" Type="http://schemas.openxmlformats.org/officeDocument/2006/relationships/slide" Target="slides/slide3.xml"/><Relationship Id="rId99" Type="http://schemas.openxmlformats.org/officeDocument/2006/relationships/font" Target="fonts/PTSans-boldItalic.fntdata"/><Relationship Id="rId10" Type="http://schemas.openxmlformats.org/officeDocument/2006/relationships/slide" Target="slides/slide2.xml"/><Relationship Id="rId98" Type="http://schemas.openxmlformats.org/officeDocument/2006/relationships/font" Target="fonts/PTSans-italic.fntdata"/><Relationship Id="rId13" Type="http://schemas.openxmlformats.org/officeDocument/2006/relationships/slide" Target="slides/slide5.xml"/><Relationship Id="rId12" Type="http://schemas.openxmlformats.org/officeDocument/2006/relationships/slide" Target="slides/slide4.xml"/><Relationship Id="rId91" Type="http://schemas.openxmlformats.org/officeDocument/2006/relationships/font" Target="fonts/Poppins-regular.fntdata"/><Relationship Id="rId90" Type="http://schemas.openxmlformats.org/officeDocument/2006/relationships/font" Target="fonts/AmaticSC-bold.fntdata"/><Relationship Id="rId93" Type="http://schemas.openxmlformats.org/officeDocument/2006/relationships/font" Target="fonts/Poppins-italic.fntdata"/><Relationship Id="rId92" Type="http://schemas.openxmlformats.org/officeDocument/2006/relationships/font" Target="fonts/Poppins-bold.fntdata"/><Relationship Id="rId15" Type="http://schemas.openxmlformats.org/officeDocument/2006/relationships/slide" Target="slides/slide7.xml"/><Relationship Id="rId14" Type="http://schemas.openxmlformats.org/officeDocument/2006/relationships/slide" Target="slides/slide6.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 Id="rId84" Type="http://schemas.openxmlformats.org/officeDocument/2006/relationships/font" Target="fonts/Raleway-boldItalic.fntdata"/><Relationship Id="rId83" Type="http://schemas.openxmlformats.org/officeDocument/2006/relationships/font" Target="fonts/Raleway-italic.fntdata"/><Relationship Id="rId86" Type="http://schemas.openxmlformats.org/officeDocument/2006/relationships/font" Target="fonts/RobotoMedium-bold.fntdata"/><Relationship Id="rId85" Type="http://schemas.openxmlformats.org/officeDocument/2006/relationships/font" Target="fonts/RobotoMedium-regular.fntdata"/><Relationship Id="rId88" Type="http://schemas.openxmlformats.org/officeDocument/2006/relationships/font" Target="fonts/RobotoMedium-boldItalic.fntdata"/><Relationship Id="rId87" Type="http://schemas.openxmlformats.org/officeDocument/2006/relationships/font" Target="fonts/RobotoMedium-italic.fntdata"/><Relationship Id="rId89" Type="http://schemas.openxmlformats.org/officeDocument/2006/relationships/font" Target="fonts/AmaticSC-regular.fntdata"/><Relationship Id="rId80" Type="http://schemas.openxmlformats.org/officeDocument/2006/relationships/slide" Target="slides/slide72.xml"/><Relationship Id="rId82" Type="http://schemas.openxmlformats.org/officeDocument/2006/relationships/font" Target="fonts/Raleway-bold.fntdata"/><Relationship Id="rId81" Type="http://schemas.openxmlformats.org/officeDocument/2006/relationships/font" Target="fonts/Raleway-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5" Type="http://schemas.openxmlformats.org/officeDocument/2006/relationships/commentAuthors" Target="commentAuthors.xml"/><Relationship Id="rId6" Type="http://schemas.openxmlformats.org/officeDocument/2006/relationships/slideMaster" Target="slideMasters/slideMaster1.xml"/><Relationship Id="rId7" Type="http://schemas.openxmlformats.org/officeDocument/2006/relationships/slideMaster" Target="slideMasters/slideMaster2.xml"/><Relationship Id="rId8" Type="http://schemas.openxmlformats.org/officeDocument/2006/relationships/notesMaster" Target="notesMasters/notesMaster1.xml"/><Relationship Id="rId73" Type="http://schemas.openxmlformats.org/officeDocument/2006/relationships/slide" Target="slides/slide65.xml"/><Relationship Id="rId72" Type="http://schemas.openxmlformats.org/officeDocument/2006/relationships/slide" Target="slides/slide64.xml"/><Relationship Id="rId75" Type="http://schemas.openxmlformats.org/officeDocument/2006/relationships/slide" Target="slides/slide67.xml"/><Relationship Id="rId74" Type="http://schemas.openxmlformats.org/officeDocument/2006/relationships/slide" Target="slides/slide66.xml"/><Relationship Id="rId77" Type="http://schemas.openxmlformats.org/officeDocument/2006/relationships/slide" Target="slides/slide69.xml"/><Relationship Id="rId76" Type="http://schemas.openxmlformats.org/officeDocument/2006/relationships/slide" Target="slides/slide68.xml"/><Relationship Id="rId79" Type="http://schemas.openxmlformats.org/officeDocument/2006/relationships/slide" Target="slides/slide71.xml"/><Relationship Id="rId78" Type="http://schemas.openxmlformats.org/officeDocument/2006/relationships/slide" Target="slides/slide70.xml"/><Relationship Id="rId71" Type="http://schemas.openxmlformats.org/officeDocument/2006/relationships/slide" Target="slides/slide63.xml"/><Relationship Id="rId70" Type="http://schemas.openxmlformats.org/officeDocument/2006/relationships/slide" Target="slides/slide62.xml"/><Relationship Id="rId62" Type="http://schemas.openxmlformats.org/officeDocument/2006/relationships/slide" Target="slides/slide54.xml"/><Relationship Id="rId61" Type="http://schemas.openxmlformats.org/officeDocument/2006/relationships/slide" Target="slides/slide53.xml"/><Relationship Id="rId64" Type="http://schemas.openxmlformats.org/officeDocument/2006/relationships/slide" Target="slides/slide56.xml"/><Relationship Id="rId63" Type="http://schemas.openxmlformats.org/officeDocument/2006/relationships/slide" Target="slides/slide55.xml"/><Relationship Id="rId66" Type="http://schemas.openxmlformats.org/officeDocument/2006/relationships/slide" Target="slides/slide58.xml"/><Relationship Id="rId65" Type="http://schemas.openxmlformats.org/officeDocument/2006/relationships/slide" Target="slides/slide57.xml"/><Relationship Id="rId68" Type="http://schemas.openxmlformats.org/officeDocument/2006/relationships/slide" Target="slides/slide60.xml"/><Relationship Id="rId67" Type="http://schemas.openxmlformats.org/officeDocument/2006/relationships/slide" Target="slides/slide59.xml"/><Relationship Id="rId60" Type="http://schemas.openxmlformats.org/officeDocument/2006/relationships/slide" Target="slides/slide52.xml"/><Relationship Id="rId69" Type="http://schemas.openxmlformats.org/officeDocument/2006/relationships/slide" Target="slides/slide61.xml"/><Relationship Id="rId51" Type="http://schemas.openxmlformats.org/officeDocument/2006/relationships/slide" Target="slides/slide43.xml"/><Relationship Id="rId50" Type="http://schemas.openxmlformats.org/officeDocument/2006/relationships/slide" Target="slides/slide42.xml"/><Relationship Id="rId53" Type="http://schemas.openxmlformats.org/officeDocument/2006/relationships/slide" Target="slides/slide45.xml"/><Relationship Id="rId52" Type="http://schemas.openxmlformats.org/officeDocument/2006/relationships/slide" Target="slides/slide44.xml"/><Relationship Id="rId55" Type="http://schemas.openxmlformats.org/officeDocument/2006/relationships/slide" Target="slides/slide47.xml"/><Relationship Id="rId54" Type="http://schemas.openxmlformats.org/officeDocument/2006/relationships/slide" Target="slides/slide46.xml"/><Relationship Id="rId57" Type="http://schemas.openxmlformats.org/officeDocument/2006/relationships/slide" Target="slides/slide49.xml"/><Relationship Id="rId56" Type="http://schemas.openxmlformats.org/officeDocument/2006/relationships/slide" Target="slides/slide48.xml"/><Relationship Id="rId59" Type="http://schemas.openxmlformats.org/officeDocument/2006/relationships/slide" Target="slides/slide51.xml"/><Relationship Id="rId58" Type="http://schemas.openxmlformats.org/officeDocument/2006/relationships/slide" Target="slides/slide50.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08-25T01:28:36.224">
    <p:pos x="453" y="376"/>
    <p:text>@ElizabethYang2024@u.northwestern.edu Just wanted to help you set up some of the slides for the implications section. Feel free to add/edit them! Also just a heads up that I have moved product bundling up as a response to the sub questions.</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20.png>
</file>

<file path=ppt/media/image21.jpg>
</file>

<file path=ppt/media/image2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8d7f1a989d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8d7f1a989d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23d4a12abec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23d4a12abec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28d7f1a989d_1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28d7f1a989d_1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 name="Shape 727"/>
        <p:cNvGrpSpPr/>
        <p:nvPr/>
      </p:nvGrpSpPr>
      <p:grpSpPr>
        <a:xfrm>
          <a:off x="0" y="0"/>
          <a:ext cx="0" cy="0"/>
          <a:chOff x="0" y="0"/>
          <a:chExt cx="0" cy="0"/>
        </a:xfrm>
      </p:grpSpPr>
      <p:sp>
        <p:nvSpPr>
          <p:cNvPr id="728" name="Google Shape;728;g28d7f1a989d_1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9" name="Google Shape;729;g28d7f1a989d_1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4" name="Shape 734"/>
        <p:cNvGrpSpPr/>
        <p:nvPr/>
      </p:nvGrpSpPr>
      <p:grpSpPr>
        <a:xfrm>
          <a:off x="0" y="0"/>
          <a:ext cx="0" cy="0"/>
          <a:chOff x="0" y="0"/>
          <a:chExt cx="0" cy="0"/>
        </a:xfrm>
      </p:grpSpPr>
      <p:sp>
        <p:nvSpPr>
          <p:cNvPr id="735" name="Google Shape;735;g2777918131d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6" name="Google Shape;736;g2777918131d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 name="Shape 739"/>
        <p:cNvGrpSpPr/>
        <p:nvPr/>
      </p:nvGrpSpPr>
      <p:grpSpPr>
        <a:xfrm>
          <a:off x="0" y="0"/>
          <a:ext cx="0" cy="0"/>
          <a:chOff x="0" y="0"/>
          <a:chExt cx="0" cy="0"/>
        </a:xfrm>
      </p:grpSpPr>
      <p:sp>
        <p:nvSpPr>
          <p:cNvPr id="740" name="Google Shape;740;g2777918131d_3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1" name="Google Shape;741;g2777918131d_3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2777918131d_3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2777918131d_3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3" name="Shape 753"/>
        <p:cNvGrpSpPr/>
        <p:nvPr/>
      </p:nvGrpSpPr>
      <p:grpSpPr>
        <a:xfrm>
          <a:off x="0" y="0"/>
          <a:ext cx="0" cy="0"/>
          <a:chOff x="0" y="0"/>
          <a:chExt cx="0" cy="0"/>
        </a:xfrm>
      </p:grpSpPr>
      <p:sp>
        <p:nvSpPr>
          <p:cNvPr id="754" name="Google Shape;754;g2777918131d_3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5" name="Google Shape;755;g2777918131d_3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3" name="Shape 763"/>
        <p:cNvGrpSpPr/>
        <p:nvPr/>
      </p:nvGrpSpPr>
      <p:grpSpPr>
        <a:xfrm>
          <a:off x="0" y="0"/>
          <a:ext cx="0" cy="0"/>
          <a:chOff x="0" y="0"/>
          <a:chExt cx="0" cy="0"/>
        </a:xfrm>
      </p:grpSpPr>
      <p:sp>
        <p:nvSpPr>
          <p:cNvPr id="764" name="Google Shape;764;g277280b64c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5" name="Google Shape;765;g277280b64c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8" name="Shape 768"/>
        <p:cNvGrpSpPr/>
        <p:nvPr/>
      </p:nvGrpSpPr>
      <p:grpSpPr>
        <a:xfrm>
          <a:off x="0" y="0"/>
          <a:ext cx="0" cy="0"/>
          <a:chOff x="0" y="0"/>
          <a:chExt cx="0" cy="0"/>
        </a:xfrm>
      </p:grpSpPr>
      <p:sp>
        <p:nvSpPr>
          <p:cNvPr id="769" name="Google Shape;769;g28d7f1a989d_1_7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0" name="Google Shape;770;g28d7f1a989d_1_7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 name="Shape 780"/>
        <p:cNvGrpSpPr/>
        <p:nvPr/>
      </p:nvGrpSpPr>
      <p:grpSpPr>
        <a:xfrm>
          <a:off x="0" y="0"/>
          <a:ext cx="0" cy="0"/>
          <a:chOff x="0" y="0"/>
          <a:chExt cx="0" cy="0"/>
        </a:xfrm>
      </p:grpSpPr>
      <p:sp>
        <p:nvSpPr>
          <p:cNvPr id="781" name="Google Shape;781;g2777918131d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2" name="Google Shape;782;g2777918131d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27533ef75b4_0_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27533ef75b4_0_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Leskovec, J., Adamic, L. A., and Huberman, B. A. 2007. The dynamics of viral marketing. ACM Trans. Web, 1, 1, Article 5 (May 2007), 39 pages. DOI = 10.1145/1232722.1232727 http://doi.acm.org/ 10.1145/1232722.1232727</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5" name="Shape 815"/>
        <p:cNvGrpSpPr/>
        <p:nvPr/>
      </p:nvGrpSpPr>
      <p:grpSpPr>
        <a:xfrm>
          <a:off x="0" y="0"/>
          <a:ext cx="0" cy="0"/>
          <a:chOff x="0" y="0"/>
          <a:chExt cx="0" cy="0"/>
        </a:xfrm>
      </p:grpSpPr>
      <p:sp>
        <p:nvSpPr>
          <p:cNvPr id="816" name="Google Shape;816;g2777918131d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7" name="Google Shape;817;g2777918131d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0" name="Shape 940"/>
        <p:cNvGrpSpPr/>
        <p:nvPr/>
      </p:nvGrpSpPr>
      <p:grpSpPr>
        <a:xfrm>
          <a:off x="0" y="0"/>
          <a:ext cx="0" cy="0"/>
          <a:chOff x="0" y="0"/>
          <a:chExt cx="0" cy="0"/>
        </a:xfrm>
      </p:grpSpPr>
      <p:sp>
        <p:nvSpPr>
          <p:cNvPr id="941" name="Google Shape;941;g2777918131d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2" name="Google Shape;942;g2777918131d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5" name="Shape 1015"/>
        <p:cNvGrpSpPr/>
        <p:nvPr/>
      </p:nvGrpSpPr>
      <p:grpSpPr>
        <a:xfrm>
          <a:off x="0" y="0"/>
          <a:ext cx="0" cy="0"/>
          <a:chOff x="0" y="0"/>
          <a:chExt cx="0" cy="0"/>
        </a:xfrm>
      </p:grpSpPr>
      <p:sp>
        <p:nvSpPr>
          <p:cNvPr id="1016" name="Google Shape;1016;g2777918131d_0_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 name="Google Shape;1017;g2777918131d_0_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0" name="Shape 1060"/>
        <p:cNvGrpSpPr/>
        <p:nvPr/>
      </p:nvGrpSpPr>
      <p:grpSpPr>
        <a:xfrm>
          <a:off x="0" y="0"/>
          <a:ext cx="0" cy="0"/>
          <a:chOff x="0" y="0"/>
          <a:chExt cx="0" cy="0"/>
        </a:xfrm>
      </p:grpSpPr>
      <p:sp>
        <p:nvSpPr>
          <p:cNvPr id="1061" name="Google Shape;1061;g2777918131d_0_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2" name="Google Shape;1062;g2777918131d_0_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7" name="Shape 1117"/>
        <p:cNvGrpSpPr/>
        <p:nvPr/>
      </p:nvGrpSpPr>
      <p:grpSpPr>
        <a:xfrm>
          <a:off x="0" y="0"/>
          <a:ext cx="0" cy="0"/>
          <a:chOff x="0" y="0"/>
          <a:chExt cx="0" cy="0"/>
        </a:xfrm>
      </p:grpSpPr>
      <p:sp>
        <p:nvSpPr>
          <p:cNvPr id="1118" name="Google Shape;1118;g2777918131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9" name="Google Shape;1119;g2777918131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2" name="Shape 1122"/>
        <p:cNvGrpSpPr/>
        <p:nvPr/>
      </p:nvGrpSpPr>
      <p:grpSpPr>
        <a:xfrm>
          <a:off x="0" y="0"/>
          <a:ext cx="0" cy="0"/>
          <a:chOff x="0" y="0"/>
          <a:chExt cx="0" cy="0"/>
        </a:xfrm>
      </p:grpSpPr>
      <p:sp>
        <p:nvSpPr>
          <p:cNvPr id="1123" name="Google Shape;1123;g2777918131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4" name="Google Shape;1124;g2777918131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 name="Shape 1128"/>
        <p:cNvGrpSpPr/>
        <p:nvPr/>
      </p:nvGrpSpPr>
      <p:grpSpPr>
        <a:xfrm>
          <a:off x="0" y="0"/>
          <a:ext cx="0" cy="0"/>
          <a:chOff x="0" y="0"/>
          <a:chExt cx="0" cy="0"/>
        </a:xfrm>
      </p:grpSpPr>
      <p:sp>
        <p:nvSpPr>
          <p:cNvPr id="1129" name="Google Shape;1129;g2777918131d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0" name="Google Shape;1130;g2777918131d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4" name="Shape 1134"/>
        <p:cNvGrpSpPr/>
        <p:nvPr/>
      </p:nvGrpSpPr>
      <p:grpSpPr>
        <a:xfrm>
          <a:off x="0" y="0"/>
          <a:ext cx="0" cy="0"/>
          <a:chOff x="0" y="0"/>
          <a:chExt cx="0" cy="0"/>
        </a:xfrm>
      </p:grpSpPr>
      <p:sp>
        <p:nvSpPr>
          <p:cNvPr id="1135" name="Google Shape;1135;g28d7f1a989d_1_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6" name="Google Shape;1136;g28d7f1a989d_1_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4" name="Shape 1184"/>
        <p:cNvGrpSpPr/>
        <p:nvPr/>
      </p:nvGrpSpPr>
      <p:grpSpPr>
        <a:xfrm>
          <a:off x="0" y="0"/>
          <a:ext cx="0" cy="0"/>
          <a:chOff x="0" y="0"/>
          <a:chExt cx="0" cy="0"/>
        </a:xfrm>
      </p:grpSpPr>
      <p:sp>
        <p:nvSpPr>
          <p:cNvPr id="1185" name="Google Shape;1185;g28d7f1a989d_1_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6" name="Google Shape;1186;g28d7f1a989d_1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9" name="Shape 1219"/>
        <p:cNvGrpSpPr/>
        <p:nvPr/>
      </p:nvGrpSpPr>
      <p:grpSpPr>
        <a:xfrm>
          <a:off x="0" y="0"/>
          <a:ext cx="0" cy="0"/>
          <a:chOff x="0" y="0"/>
          <a:chExt cx="0" cy="0"/>
        </a:xfrm>
      </p:grpSpPr>
      <p:sp>
        <p:nvSpPr>
          <p:cNvPr id="1220" name="Google Shape;1220;g28d7f1a989d_1_4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1" name="Google Shape;1221;g28d7f1a989d_1_4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27533ef75b4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27533ef75b4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6" name="Shape 1296"/>
        <p:cNvGrpSpPr/>
        <p:nvPr/>
      </p:nvGrpSpPr>
      <p:grpSpPr>
        <a:xfrm>
          <a:off x="0" y="0"/>
          <a:ext cx="0" cy="0"/>
          <a:chOff x="0" y="0"/>
          <a:chExt cx="0" cy="0"/>
        </a:xfrm>
      </p:grpSpPr>
      <p:sp>
        <p:nvSpPr>
          <p:cNvPr id="1297" name="Google Shape;1297;g28d7f1a989d_1_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8" name="Google Shape;1298;g28d7f1a989d_1_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3" name="Shape 1313"/>
        <p:cNvGrpSpPr/>
        <p:nvPr/>
      </p:nvGrpSpPr>
      <p:grpSpPr>
        <a:xfrm>
          <a:off x="0" y="0"/>
          <a:ext cx="0" cy="0"/>
          <a:chOff x="0" y="0"/>
          <a:chExt cx="0" cy="0"/>
        </a:xfrm>
      </p:grpSpPr>
      <p:sp>
        <p:nvSpPr>
          <p:cNvPr id="1314" name="Google Shape;1314;g28d7f1a989d_1_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5" name="Google Shape;1315;g28d7f1a989d_1_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7" name="Shape 1387"/>
        <p:cNvGrpSpPr/>
        <p:nvPr/>
      </p:nvGrpSpPr>
      <p:grpSpPr>
        <a:xfrm>
          <a:off x="0" y="0"/>
          <a:ext cx="0" cy="0"/>
          <a:chOff x="0" y="0"/>
          <a:chExt cx="0" cy="0"/>
        </a:xfrm>
      </p:grpSpPr>
      <p:sp>
        <p:nvSpPr>
          <p:cNvPr id="1388" name="Google Shape;1388;g28d7f1a989d_1_6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9" name="Google Shape;1389;g28d7f1a989d_1_6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6" name="Shape 1396"/>
        <p:cNvGrpSpPr/>
        <p:nvPr/>
      </p:nvGrpSpPr>
      <p:grpSpPr>
        <a:xfrm>
          <a:off x="0" y="0"/>
          <a:ext cx="0" cy="0"/>
          <a:chOff x="0" y="0"/>
          <a:chExt cx="0" cy="0"/>
        </a:xfrm>
      </p:grpSpPr>
      <p:sp>
        <p:nvSpPr>
          <p:cNvPr id="1397" name="Google Shape;1397;g28d7f1a989d_1_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8" name="Google Shape;1398;g28d7f1a989d_1_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3" name="Shape 1413"/>
        <p:cNvGrpSpPr/>
        <p:nvPr/>
      </p:nvGrpSpPr>
      <p:grpSpPr>
        <a:xfrm>
          <a:off x="0" y="0"/>
          <a:ext cx="0" cy="0"/>
          <a:chOff x="0" y="0"/>
          <a:chExt cx="0" cy="0"/>
        </a:xfrm>
      </p:grpSpPr>
      <p:sp>
        <p:nvSpPr>
          <p:cNvPr id="1414" name="Google Shape;1414;g28d7f1a989d_1_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5" name="Google Shape;1415;g28d7f1a989d_1_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9" name="Shape 1419"/>
        <p:cNvGrpSpPr/>
        <p:nvPr/>
      </p:nvGrpSpPr>
      <p:grpSpPr>
        <a:xfrm>
          <a:off x="0" y="0"/>
          <a:ext cx="0" cy="0"/>
          <a:chOff x="0" y="0"/>
          <a:chExt cx="0" cy="0"/>
        </a:xfrm>
      </p:grpSpPr>
      <p:sp>
        <p:nvSpPr>
          <p:cNvPr id="1420" name="Google Shape;1420;g28d7f1a989d_1_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1" name="Google Shape;1421;g28d7f1a989d_1_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9" name="Shape 1429"/>
        <p:cNvGrpSpPr/>
        <p:nvPr/>
      </p:nvGrpSpPr>
      <p:grpSpPr>
        <a:xfrm>
          <a:off x="0" y="0"/>
          <a:ext cx="0" cy="0"/>
          <a:chOff x="0" y="0"/>
          <a:chExt cx="0" cy="0"/>
        </a:xfrm>
      </p:grpSpPr>
      <p:sp>
        <p:nvSpPr>
          <p:cNvPr id="1430" name="Google Shape;1430;g28d7f1a989d_1_6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1" name="Google Shape;1431;g28d7f1a989d_1_6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9" name="Shape 1449"/>
        <p:cNvGrpSpPr/>
        <p:nvPr/>
      </p:nvGrpSpPr>
      <p:grpSpPr>
        <a:xfrm>
          <a:off x="0" y="0"/>
          <a:ext cx="0" cy="0"/>
          <a:chOff x="0" y="0"/>
          <a:chExt cx="0" cy="0"/>
        </a:xfrm>
      </p:grpSpPr>
      <p:sp>
        <p:nvSpPr>
          <p:cNvPr id="1450" name="Google Shape;1450;g28d7f1a989d_1_7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1" name="Google Shape;1451;g28d7f1a989d_1_7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9" name="Shape 1459"/>
        <p:cNvGrpSpPr/>
        <p:nvPr/>
      </p:nvGrpSpPr>
      <p:grpSpPr>
        <a:xfrm>
          <a:off x="0" y="0"/>
          <a:ext cx="0" cy="0"/>
          <a:chOff x="0" y="0"/>
          <a:chExt cx="0" cy="0"/>
        </a:xfrm>
      </p:grpSpPr>
      <p:sp>
        <p:nvSpPr>
          <p:cNvPr id="1460" name="Google Shape;1460;g28d7f1a989d_1_7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1" name="Google Shape;1461;g28d7f1a989d_1_7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0" name="Shape 1470"/>
        <p:cNvGrpSpPr/>
        <p:nvPr/>
      </p:nvGrpSpPr>
      <p:grpSpPr>
        <a:xfrm>
          <a:off x="0" y="0"/>
          <a:ext cx="0" cy="0"/>
          <a:chOff x="0" y="0"/>
          <a:chExt cx="0" cy="0"/>
        </a:xfrm>
      </p:grpSpPr>
      <p:sp>
        <p:nvSpPr>
          <p:cNvPr id="1471" name="Google Shape;1471;g28d7f1a989d_1_7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2" name="Google Shape;1472;g28d7f1a989d_1_7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27533ef75b4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27533ef75b4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Degree centrality - to see what product leads to purchasing more products &amp; to see which product has the greatest number of links to other products </a:t>
            </a:r>
            <a:endParaRPr/>
          </a:p>
          <a:p>
            <a:pPr indent="0" lvl="0" marL="0" rtl="0" algn="l">
              <a:spcBef>
                <a:spcPts val="0"/>
              </a:spcBef>
              <a:spcAft>
                <a:spcPts val="0"/>
              </a:spcAft>
              <a:buNone/>
            </a:pPr>
            <a:r>
              <a:rPr lang="en"/>
              <a:t>Clustering coefficient - would show the degree at which products are bought together, how purchasing certain products is linked to purchasing more products </a:t>
            </a:r>
            <a:endParaRPr/>
          </a:p>
          <a:p>
            <a:pPr indent="0" lvl="0" marL="0" rtl="0" algn="l">
              <a:spcBef>
                <a:spcPts val="0"/>
              </a:spcBef>
              <a:spcAft>
                <a:spcPts val="0"/>
              </a:spcAft>
              <a:buNone/>
            </a:pPr>
            <a:r>
              <a:rPr lang="en"/>
              <a:t>Network visualizations - would show visually how items clump together and form connected components</a:t>
            </a:r>
            <a:endParaRPr/>
          </a:p>
          <a:p>
            <a:pPr indent="0" lvl="0" marL="0" rtl="0" algn="l">
              <a:spcBef>
                <a:spcPts val="0"/>
              </a:spcBef>
              <a:spcAft>
                <a:spcPts val="0"/>
              </a:spcAft>
              <a:buNone/>
            </a:pPr>
            <a:r>
              <a:rPr lang="en"/>
              <a:t>ERGM model - we will look at shared partner configurations to predict the probability of having long tailed connections.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6" name="Shape 1486"/>
        <p:cNvGrpSpPr/>
        <p:nvPr/>
      </p:nvGrpSpPr>
      <p:grpSpPr>
        <a:xfrm>
          <a:off x="0" y="0"/>
          <a:ext cx="0" cy="0"/>
          <a:chOff x="0" y="0"/>
          <a:chExt cx="0" cy="0"/>
        </a:xfrm>
      </p:grpSpPr>
      <p:sp>
        <p:nvSpPr>
          <p:cNvPr id="1487" name="Google Shape;1487;g28d7f1a989d_1_7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8" name="Google Shape;1488;g28d7f1a989d_1_7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0" name="Shape 1530"/>
        <p:cNvGrpSpPr/>
        <p:nvPr/>
      </p:nvGrpSpPr>
      <p:grpSpPr>
        <a:xfrm>
          <a:off x="0" y="0"/>
          <a:ext cx="0" cy="0"/>
          <a:chOff x="0" y="0"/>
          <a:chExt cx="0" cy="0"/>
        </a:xfrm>
      </p:grpSpPr>
      <p:sp>
        <p:nvSpPr>
          <p:cNvPr id="1531" name="Google Shape;1531;g28d7f1a989d_1_7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2" name="Google Shape;1532;g28d7f1a989d_1_7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6" name="Shape 1556"/>
        <p:cNvGrpSpPr/>
        <p:nvPr/>
      </p:nvGrpSpPr>
      <p:grpSpPr>
        <a:xfrm>
          <a:off x="0" y="0"/>
          <a:ext cx="0" cy="0"/>
          <a:chOff x="0" y="0"/>
          <a:chExt cx="0" cy="0"/>
        </a:xfrm>
      </p:grpSpPr>
      <p:sp>
        <p:nvSpPr>
          <p:cNvPr id="1557" name="Google Shape;1557;g28d7f1a989d_1_8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8" name="Google Shape;1558;g28d7f1a989d_1_8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2" name="Shape 1562"/>
        <p:cNvGrpSpPr/>
        <p:nvPr/>
      </p:nvGrpSpPr>
      <p:grpSpPr>
        <a:xfrm>
          <a:off x="0" y="0"/>
          <a:ext cx="0" cy="0"/>
          <a:chOff x="0" y="0"/>
          <a:chExt cx="0" cy="0"/>
        </a:xfrm>
      </p:grpSpPr>
      <p:sp>
        <p:nvSpPr>
          <p:cNvPr id="1563" name="Google Shape;1563;g28d7f1a989d_1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4" name="Google Shape;1564;g28d7f1a989d_1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1" name="Shape 1581"/>
        <p:cNvGrpSpPr/>
        <p:nvPr/>
      </p:nvGrpSpPr>
      <p:grpSpPr>
        <a:xfrm>
          <a:off x="0" y="0"/>
          <a:ext cx="0" cy="0"/>
          <a:chOff x="0" y="0"/>
          <a:chExt cx="0" cy="0"/>
        </a:xfrm>
      </p:grpSpPr>
      <p:sp>
        <p:nvSpPr>
          <p:cNvPr id="1582" name="Google Shape;1582;g28d7f1a989d_1_8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3" name="Google Shape;1583;g28d7f1a989d_1_8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3" name="Shape 1603"/>
        <p:cNvGrpSpPr/>
        <p:nvPr/>
      </p:nvGrpSpPr>
      <p:grpSpPr>
        <a:xfrm>
          <a:off x="0" y="0"/>
          <a:ext cx="0" cy="0"/>
          <a:chOff x="0" y="0"/>
          <a:chExt cx="0" cy="0"/>
        </a:xfrm>
      </p:grpSpPr>
      <p:sp>
        <p:nvSpPr>
          <p:cNvPr id="1604" name="Google Shape;1604;g28d7f1a989d_1_8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5" name="Google Shape;1605;g28d7f1a989d_1_8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9" name="Shape 1629"/>
        <p:cNvGrpSpPr/>
        <p:nvPr/>
      </p:nvGrpSpPr>
      <p:grpSpPr>
        <a:xfrm>
          <a:off x="0" y="0"/>
          <a:ext cx="0" cy="0"/>
          <a:chOff x="0" y="0"/>
          <a:chExt cx="0" cy="0"/>
        </a:xfrm>
      </p:grpSpPr>
      <p:sp>
        <p:nvSpPr>
          <p:cNvPr id="1630" name="Google Shape;1630;g28d7f1a989d_1_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1" name="Google Shape;1631;g28d7f1a989d_1_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5" name="Shape 1635"/>
        <p:cNvGrpSpPr/>
        <p:nvPr/>
      </p:nvGrpSpPr>
      <p:grpSpPr>
        <a:xfrm>
          <a:off x="0" y="0"/>
          <a:ext cx="0" cy="0"/>
          <a:chOff x="0" y="0"/>
          <a:chExt cx="0" cy="0"/>
        </a:xfrm>
      </p:grpSpPr>
      <p:sp>
        <p:nvSpPr>
          <p:cNvPr id="1636" name="Google Shape;1636;g28d7f1a989d_1_8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7" name="Google Shape;1637;g28d7f1a989d_1_8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7" name="Shape 1667"/>
        <p:cNvGrpSpPr/>
        <p:nvPr/>
      </p:nvGrpSpPr>
      <p:grpSpPr>
        <a:xfrm>
          <a:off x="0" y="0"/>
          <a:ext cx="0" cy="0"/>
          <a:chOff x="0" y="0"/>
          <a:chExt cx="0" cy="0"/>
        </a:xfrm>
      </p:grpSpPr>
      <p:sp>
        <p:nvSpPr>
          <p:cNvPr id="1668" name="Google Shape;1668;g28d7f1a989d_1_9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9" name="Google Shape;1669;g28d7f1a989d_1_9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8" name="Shape 1758"/>
        <p:cNvGrpSpPr/>
        <p:nvPr/>
      </p:nvGrpSpPr>
      <p:grpSpPr>
        <a:xfrm>
          <a:off x="0" y="0"/>
          <a:ext cx="0" cy="0"/>
          <a:chOff x="0" y="0"/>
          <a:chExt cx="0" cy="0"/>
        </a:xfrm>
      </p:grpSpPr>
      <p:sp>
        <p:nvSpPr>
          <p:cNvPr id="1759" name="Google Shape;1759;g28d7f1a989d_1_10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0" name="Google Shape;1760;g28d7f1a989d_1_10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23d4a12abec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23d4a12abec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6" name="Shape 1786"/>
        <p:cNvGrpSpPr/>
        <p:nvPr/>
      </p:nvGrpSpPr>
      <p:grpSpPr>
        <a:xfrm>
          <a:off x="0" y="0"/>
          <a:ext cx="0" cy="0"/>
          <a:chOff x="0" y="0"/>
          <a:chExt cx="0" cy="0"/>
        </a:xfrm>
      </p:grpSpPr>
      <p:sp>
        <p:nvSpPr>
          <p:cNvPr id="1787" name="Google Shape;1787;g28d7f1a989d_1_10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8" name="Google Shape;1788;g28d7f1a989d_1_10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6" name="Shape 1806"/>
        <p:cNvGrpSpPr/>
        <p:nvPr/>
      </p:nvGrpSpPr>
      <p:grpSpPr>
        <a:xfrm>
          <a:off x="0" y="0"/>
          <a:ext cx="0" cy="0"/>
          <a:chOff x="0" y="0"/>
          <a:chExt cx="0" cy="0"/>
        </a:xfrm>
      </p:grpSpPr>
      <p:sp>
        <p:nvSpPr>
          <p:cNvPr id="1807" name="Google Shape;1807;g28d7f1a989d_1_10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8" name="Google Shape;1808;g28d7f1a989d_1_1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7" name="Shape 1817"/>
        <p:cNvGrpSpPr/>
        <p:nvPr/>
      </p:nvGrpSpPr>
      <p:grpSpPr>
        <a:xfrm>
          <a:off x="0" y="0"/>
          <a:ext cx="0" cy="0"/>
          <a:chOff x="0" y="0"/>
          <a:chExt cx="0" cy="0"/>
        </a:xfrm>
      </p:grpSpPr>
      <p:sp>
        <p:nvSpPr>
          <p:cNvPr id="1818" name="Google Shape;1818;g28d7f1a989d_1_10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9" name="Google Shape;1819;g28d7f1a989d_1_10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9" name="Shape 1959"/>
        <p:cNvGrpSpPr/>
        <p:nvPr/>
      </p:nvGrpSpPr>
      <p:grpSpPr>
        <a:xfrm>
          <a:off x="0" y="0"/>
          <a:ext cx="0" cy="0"/>
          <a:chOff x="0" y="0"/>
          <a:chExt cx="0" cy="0"/>
        </a:xfrm>
      </p:grpSpPr>
      <p:sp>
        <p:nvSpPr>
          <p:cNvPr id="1960" name="Google Shape;1960;g28d7f1a989d_1_1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1" name="Google Shape;1961;g28d7f1a989d_1_1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7" name="Shape 2717"/>
        <p:cNvGrpSpPr/>
        <p:nvPr/>
      </p:nvGrpSpPr>
      <p:grpSpPr>
        <a:xfrm>
          <a:off x="0" y="0"/>
          <a:ext cx="0" cy="0"/>
          <a:chOff x="0" y="0"/>
          <a:chExt cx="0" cy="0"/>
        </a:xfrm>
      </p:grpSpPr>
      <p:sp>
        <p:nvSpPr>
          <p:cNvPr id="2718" name="Google Shape;2718;g28d7f1a989d_1_19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9" name="Google Shape;2719;g28d7f1a989d_1_19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4" name="Shape 2794"/>
        <p:cNvGrpSpPr/>
        <p:nvPr/>
      </p:nvGrpSpPr>
      <p:grpSpPr>
        <a:xfrm>
          <a:off x="0" y="0"/>
          <a:ext cx="0" cy="0"/>
          <a:chOff x="0" y="0"/>
          <a:chExt cx="0" cy="0"/>
        </a:xfrm>
      </p:grpSpPr>
      <p:sp>
        <p:nvSpPr>
          <p:cNvPr id="2795" name="Google Shape;2795;g28d7f1a989d_1_20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6" name="Google Shape;2796;g28d7f1a989d_1_20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0" name="Shape 2800"/>
        <p:cNvGrpSpPr/>
        <p:nvPr/>
      </p:nvGrpSpPr>
      <p:grpSpPr>
        <a:xfrm>
          <a:off x="0" y="0"/>
          <a:ext cx="0" cy="0"/>
          <a:chOff x="0" y="0"/>
          <a:chExt cx="0" cy="0"/>
        </a:xfrm>
      </p:grpSpPr>
      <p:sp>
        <p:nvSpPr>
          <p:cNvPr id="2801" name="Google Shape;2801;g28d7f1a989d_1_20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2" name="Google Shape;2802;g28d7f1a989d_1_20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6" name="Shape 2806"/>
        <p:cNvGrpSpPr/>
        <p:nvPr/>
      </p:nvGrpSpPr>
      <p:grpSpPr>
        <a:xfrm>
          <a:off x="0" y="0"/>
          <a:ext cx="0" cy="0"/>
          <a:chOff x="0" y="0"/>
          <a:chExt cx="0" cy="0"/>
        </a:xfrm>
      </p:grpSpPr>
      <p:sp>
        <p:nvSpPr>
          <p:cNvPr id="2807" name="Google Shape;2807;g28d7f1a989d_1_20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8" name="Google Shape;2808;g28d7f1a989d_1_20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2" name="Shape 2812"/>
        <p:cNvGrpSpPr/>
        <p:nvPr/>
      </p:nvGrpSpPr>
      <p:grpSpPr>
        <a:xfrm>
          <a:off x="0" y="0"/>
          <a:ext cx="0" cy="0"/>
          <a:chOff x="0" y="0"/>
          <a:chExt cx="0" cy="0"/>
        </a:xfrm>
      </p:grpSpPr>
      <p:sp>
        <p:nvSpPr>
          <p:cNvPr id="2813" name="Google Shape;2813;g28d7f1a989d_1_20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4" name="Google Shape;2814;g28d7f1a989d_1_20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4" name="Shape 2834"/>
        <p:cNvGrpSpPr/>
        <p:nvPr/>
      </p:nvGrpSpPr>
      <p:grpSpPr>
        <a:xfrm>
          <a:off x="0" y="0"/>
          <a:ext cx="0" cy="0"/>
          <a:chOff x="0" y="0"/>
          <a:chExt cx="0" cy="0"/>
        </a:xfrm>
      </p:grpSpPr>
      <p:sp>
        <p:nvSpPr>
          <p:cNvPr id="2835" name="Google Shape;2835;g28d7f1a989d_1_20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6" name="Google Shape;2836;g28d7f1a989d_1_20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275cbc684e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275cbc684e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0" name="Shape 2850"/>
        <p:cNvGrpSpPr/>
        <p:nvPr/>
      </p:nvGrpSpPr>
      <p:grpSpPr>
        <a:xfrm>
          <a:off x="0" y="0"/>
          <a:ext cx="0" cy="0"/>
          <a:chOff x="0" y="0"/>
          <a:chExt cx="0" cy="0"/>
        </a:xfrm>
      </p:grpSpPr>
      <p:sp>
        <p:nvSpPr>
          <p:cNvPr id="2851" name="Google Shape;2851;g28d7f1a989d_1_20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2" name="Google Shape;2852;g28d7f1a989d_1_20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9" name="Shape 3189"/>
        <p:cNvGrpSpPr/>
        <p:nvPr/>
      </p:nvGrpSpPr>
      <p:grpSpPr>
        <a:xfrm>
          <a:off x="0" y="0"/>
          <a:ext cx="0" cy="0"/>
          <a:chOff x="0" y="0"/>
          <a:chExt cx="0" cy="0"/>
        </a:xfrm>
      </p:grpSpPr>
      <p:sp>
        <p:nvSpPr>
          <p:cNvPr id="3190" name="Google Shape;3190;g28d7f1a989d_1_2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1" name="Google Shape;3191;g28d7f1a989d_1_2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0" name="Shape 5390"/>
        <p:cNvGrpSpPr/>
        <p:nvPr/>
      </p:nvGrpSpPr>
      <p:grpSpPr>
        <a:xfrm>
          <a:off x="0" y="0"/>
          <a:ext cx="0" cy="0"/>
          <a:chOff x="0" y="0"/>
          <a:chExt cx="0" cy="0"/>
        </a:xfrm>
      </p:grpSpPr>
      <p:sp>
        <p:nvSpPr>
          <p:cNvPr id="5391" name="Google Shape;5391;g28d7f1a989d_1_46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2" name="Google Shape;5392;g28d7f1a989d_1_46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9" name="Shape 5809"/>
        <p:cNvGrpSpPr/>
        <p:nvPr/>
      </p:nvGrpSpPr>
      <p:grpSpPr>
        <a:xfrm>
          <a:off x="0" y="0"/>
          <a:ext cx="0" cy="0"/>
          <a:chOff x="0" y="0"/>
          <a:chExt cx="0" cy="0"/>
        </a:xfrm>
      </p:grpSpPr>
      <p:sp>
        <p:nvSpPr>
          <p:cNvPr id="5810" name="Google Shape;5810;g28d7f1a989d_1_50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1" name="Google Shape;5811;g28d7f1a989d_1_50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9" name="Shape 5979"/>
        <p:cNvGrpSpPr/>
        <p:nvPr/>
      </p:nvGrpSpPr>
      <p:grpSpPr>
        <a:xfrm>
          <a:off x="0" y="0"/>
          <a:ext cx="0" cy="0"/>
          <a:chOff x="0" y="0"/>
          <a:chExt cx="0" cy="0"/>
        </a:xfrm>
      </p:grpSpPr>
      <p:sp>
        <p:nvSpPr>
          <p:cNvPr id="5980" name="Google Shape;5980;g28d7f1a989d_1_5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1" name="Google Shape;5981;g28d7f1a989d_1_5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4" name="Shape 6384"/>
        <p:cNvGrpSpPr/>
        <p:nvPr/>
      </p:nvGrpSpPr>
      <p:grpSpPr>
        <a:xfrm>
          <a:off x="0" y="0"/>
          <a:ext cx="0" cy="0"/>
          <a:chOff x="0" y="0"/>
          <a:chExt cx="0" cy="0"/>
        </a:xfrm>
      </p:grpSpPr>
      <p:sp>
        <p:nvSpPr>
          <p:cNvPr id="6385" name="Google Shape;6385;g28d7f1a989d_1_5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86" name="Google Shape;6386;g28d7f1a989d_1_5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4" name="Shape 6764"/>
        <p:cNvGrpSpPr/>
        <p:nvPr/>
      </p:nvGrpSpPr>
      <p:grpSpPr>
        <a:xfrm>
          <a:off x="0" y="0"/>
          <a:ext cx="0" cy="0"/>
          <a:chOff x="0" y="0"/>
          <a:chExt cx="0" cy="0"/>
        </a:xfrm>
      </p:grpSpPr>
      <p:sp>
        <p:nvSpPr>
          <p:cNvPr id="6765" name="Google Shape;6765;g28d7f1a989d_1_60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6" name="Google Shape;6766;g28d7f1a989d_1_60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41" name="Shape 7541"/>
        <p:cNvGrpSpPr/>
        <p:nvPr/>
      </p:nvGrpSpPr>
      <p:grpSpPr>
        <a:xfrm>
          <a:off x="0" y="0"/>
          <a:ext cx="0" cy="0"/>
          <a:chOff x="0" y="0"/>
          <a:chExt cx="0" cy="0"/>
        </a:xfrm>
      </p:grpSpPr>
      <p:sp>
        <p:nvSpPr>
          <p:cNvPr id="7542" name="Google Shape;7542;g28d7f1a989d_1_6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43" name="Google Shape;7543;g28d7f1a989d_1_6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8" name="Shape 8948"/>
        <p:cNvGrpSpPr/>
        <p:nvPr/>
      </p:nvGrpSpPr>
      <p:grpSpPr>
        <a:xfrm>
          <a:off x="0" y="0"/>
          <a:ext cx="0" cy="0"/>
          <a:chOff x="0" y="0"/>
          <a:chExt cx="0" cy="0"/>
        </a:xfrm>
      </p:grpSpPr>
      <p:sp>
        <p:nvSpPr>
          <p:cNvPr id="8949" name="Google Shape;8949;g28d7f1a989d_1_8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0" name="Google Shape;8950;g28d7f1a989d_1_8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42" name="Shape 11342"/>
        <p:cNvGrpSpPr/>
        <p:nvPr/>
      </p:nvGrpSpPr>
      <p:grpSpPr>
        <a:xfrm>
          <a:off x="0" y="0"/>
          <a:ext cx="0" cy="0"/>
          <a:chOff x="0" y="0"/>
          <a:chExt cx="0" cy="0"/>
        </a:xfrm>
      </p:grpSpPr>
      <p:sp>
        <p:nvSpPr>
          <p:cNvPr id="11343" name="Google Shape;11343;g28d7f1a989d_1_105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44" name="Google Shape;11344;g28d7f1a989d_1_105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2777918131d_1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2777918131d_1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56" name="Shape 13356"/>
        <p:cNvGrpSpPr/>
        <p:nvPr/>
      </p:nvGrpSpPr>
      <p:grpSpPr>
        <a:xfrm>
          <a:off x="0" y="0"/>
          <a:ext cx="0" cy="0"/>
          <a:chOff x="0" y="0"/>
          <a:chExt cx="0" cy="0"/>
        </a:xfrm>
      </p:grpSpPr>
      <p:sp>
        <p:nvSpPr>
          <p:cNvPr id="13357" name="Google Shape;13357;g28d7f1a989d_1_12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58" name="Google Shape;13358;g28d7f1a989d_1_12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92" name="Shape 14992"/>
        <p:cNvGrpSpPr/>
        <p:nvPr/>
      </p:nvGrpSpPr>
      <p:grpSpPr>
        <a:xfrm>
          <a:off x="0" y="0"/>
          <a:ext cx="0" cy="0"/>
          <a:chOff x="0" y="0"/>
          <a:chExt cx="0" cy="0"/>
        </a:xfrm>
      </p:grpSpPr>
      <p:sp>
        <p:nvSpPr>
          <p:cNvPr id="14993" name="Google Shape;14993;g28d7f1a989d_1_14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94" name="Google Shape;14994;g28d7f1a989d_1_14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34" name="Shape 16034"/>
        <p:cNvGrpSpPr/>
        <p:nvPr/>
      </p:nvGrpSpPr>
      <p:grpSpPr>
        <a:xfrm>
          <a:off x="0" y="0"/>
          <a:ext cx="0" cy="0"/>
          <a:chOff x="0" y="0"/>
          <a:chExt cx="0" cy="0"/>
        </a:xfrm>
      </p:grpSpPr>
      <p:sp>
        <p:nvSpPr>
          <p:cNvPr id="16035" name="Google Shape;16035;g28d7f1a989d_1_15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36" name="Google Shape;16036;g28d7f1a989d_1_15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2777918131d_1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2777918131d_1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2777918131d_0_5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2777918131d_0_5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3" name="Shape 53"/>
        <p:cNvGrpSpPr/>
        <p:nvPr/>
      </p:nvGrpSpPr>
      <p:grpSpPr>
        <a:xfrm>
          <a:off x="0" y="0"/>
          <a:ext cx="0" cy="0"/>
          <a:chOff x="0" y="0"/>
          <a:chExt cx="0" cy="0"/>
        </a:xfrm>
      </p:grpSpPr>
      <p:grpSp>
        <p:nvGrpSpPr>
          <p:cNvPr id="54" name="Google Shape;54;p14"/>
          <p:cNvGrpSpPr/>
          <p:nvPr/>
        </p:nvGrpSpPr>
        <p:grpSpPr>
          <a:xfrm>
            <a:off x="714300" y="536625"/>
            <a:ext cx="7721625" cy="4067375"/>
            <a:chOff x="714300" y="536625"/>
            <a:chExt cx="7721625" cy="4067375"/>
          </a:xfrm>
        </p:grpSpPr>
        <p:cxnSp>
          <p:nvCxnSpPr>
            <p:cNvPr id="55" name="Google Shape;55;p14"/>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56" name="Google Shape;56;p14"/>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
        <p:nvSpPr>
          <p:cNvPr id="57" name="Google Shape;57;p14"/>
          <p:cNvSpPr txBox="1"/>
          <p:nvPr>
            <p:ph type="ctrTitle"/>
          </p:nvPr>
        </p:nvSpPr>
        <p:spPr>
          <a:xfrm>
            <a:off x="713225" y="1205250"/>
            <a:ext cx="4594500" cy="22140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191919"/>
              </a:buClr>
              <a:buSzPts val="5200"/>
              <a:buNone/>
              <a:defRPr sz="44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58" name="Google Shape;58;p14"/>
          <p:cNvSpPr txBox="1"/>
          <p:nvPr>
            <p:ph idx="1" type="subTitle"/>
          </p:nvPr>
        </p:nvSpPr>
        <p:spPr>
          <a:xfrm>
            <a:off x="830175" y="3625350"/>
            <a:ext cx="4677000" cy="367500"/>
          </a:xfrm>
          <a:prstGeom prst="rect">
            <a:avLst/>
          </a:prstGeom>
          <a:solidFill>
            <a:schemeClr val="accent3"/>
          </a:solidFill>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sz="1600">
                <a:solidFill>
                  <a:schemeClr val="l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9" name="Shape 59"/>
        <p:cNvGrpSpPr/>
        <p:nvPr/>
      </p:nvGrpSpPr>
      <p:grpSpPr>
        <a:xfrm>
          <a:off x="0" y="0"/>
          <a:ext cx="0" cy="0"/>
          <a:chOff x="0" y="0"/>
          <a:chExt cx="0" cy="0"/>
        </a:xfrm>
      </p:grpSpPr>
      <p:sp>
        <p:nvSpPr>
          <p:cNvPr id="60" name="Google Shape;60;p15"/>
          <p:cNvSpPr txBox="1"/>
          <p:nvPr>
            <p:ph type="title"/>
          </p:nvPr>
        </p:nvSpPr>
        <p:spPr>
          <a:xfrm>
            <a:off x="4805999" y="2389688"/>
            <a:ext cx="3152100" cy="15114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1" name="Google Shape;61;p15"/>
          <p:cNvSpPr txBox="1"/>
          <p:nvPr>
            <p:ph hasCustomPrompt="1" idx="2" type="title"/>
          </p:nvPr>
        </p:nvSpPr>
        <p:spPr>
          <a:xfrm>
            <a:off x="4805997" y="1368988"/>
            <a:ext cx="1652100" cy="915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6000">
                <a:solidFill>
                  <a:schemeClr val="accent3"/>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62" name="Google Shape;62;p15"/>
          <p:cNvGrpSpPr/>
          <p:nvPr/>
        </p:nvGrpSpPr>
        <p:grpSpPr>
          <a:xfrm>
            <a:off x="714300" y="536625"/>
            <a:ext cx="7721625" cy="4067375"/>
            <a:chOff x="714300" y="536625"/>
            <a:chExt cx="7721625" cy="4067375"/>
          </a:xfrm>
        </p:grpSpPr>
        <p:cxnSp>
          <p:nvCxnSpPr>
            <p:cNvPr id="63" name="Google Shape;63;p15"/>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64" name="Google Shape;64;p15"/>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16"/>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Font typeface="Poppins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67" name="Google Shape;67;p16"/>
          <p:cNvGrpSpPr/>
          <p:nvPr/>
        </p:nvGrpSpPr>
        <p:grpSpPr>
          <a:xfrm>
            <a:off x="714300" y="536625"/>
            <a:ext cx="7721625" cy="4067375"/>
            <a:chOff x="714300" y="536625"/>
            <a:chExt cx="7721625" cy="4067375"/>
          </a:xfrm>
        </p:grpSpPr>
        <p:cxnSp>
          <p:nvCxnSpPr>
            <p:cNvPr id="68" name="Google Shape;68;p16"/>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69" name="Google Shape;69;p16"/>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
        <p:nvSpPr>
          <p:cNvPr id="70" name="Google Shape;70;p16"/>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1" name="Shape 71"/>
        <p:cNvGrpSpPr/>
        <p:nvPr/>
      </p:nvGrpSpPr>
      <p:grpSpPr>
        <a:xfrm>
          <a:off x="0" y="0"/>
          <a:ext cx="0" cy="0"/>
          <a:chOff x="0" y="0"/>
          <a:chExt cx="0" cy="0"/>
        </a:xfrm>
      </p:grpSpPr>
      <p:sp>
        <p:nvSpPr>
          <p:cNvPr id="72" name="Google Shape;72;p17"/>
          <p:cNvSpPr txBox="1"/>
          <p:nvPr>
            <p:ph idx="1" type="subTitle"/>
          </p:nvPr>
        </p:nvSpPr>
        <p:spPr>
          <a:xfrm>
            <a:off x="5055284" y="369522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3" name="Google Shape;73;p17"/>
          <p:cNvSpPr txBox="1"/>
          <p:nvPr>
            <p:ph idx="2" type="subTitle"/>
          </p:nvPr>
        </p:nvSpPr>
        <p:spPr>
          <a:xfrm>
            <a:off x="1583300" y="369522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4" name="Google Shape;74;p17"/>
          <p:cNvSpPr txBox="1"/>
          <p:nvPr>
            <p:ph idx="3" type="subTitle"/>
          </p:nvPr>
        </p:nvSpPr>
        <p:spPr>
          <a:xfrm>
            <a:off x="5055275" y="3122525"/>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5" name="Google Shape;75;p17"/>
          <p:cNvSpPr txBox="1"/>
          <p:nvPr>
            <p:ph idx="4" type="subTitle"/>
          </p:nvPr>
        </p:nvSpPr>
        <p:spPr>
          <a:xfrm>
            <a:off x="1583075" y="3122525"/>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76" name="Google Shape;76;p17"/>
          <p:cNvGrpSpPr/>
          <p:nvPr/>
        </p:nvGrpSpPr>
        <p:grpSpPr>
          <a:xfrm>
            <a:off x="714300" y="536625"/>
            <a:ext cx="7721625" cy="4067375"/>
            <a:chOff x="714300" y="536625"/>
            <a:chExt cx="7721625" cy="4067375"/>
          </a:xfrm>
        </p:grpSpPr>
        <p:cxnSp>
          <p:nvCxnSpPr>
            <p:cNvPr id="77" name="Google Shape;77;p17"/>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78" name="Google Shape;78;p17"/>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
        <p:nvSpPr>
          <p:cNvPr id="79" name="Google Shape;79;p17"/>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0" name="Shape 80"/>
        <p:cNvGrpSpPr/>
        <p:nvPr/>
      </p:nvGrpSpPr>
      <p:grpSpPr>
        <a:xfrm>
          <a:off x="0" y="0"/>
          <a:ext cx="0" cy="0"/>
          <a:chOff x="0" y="0"/>
          <a:chExt cx="0" cy="0"/>
        </a:xfrm>
      </p:grpSpPr>
      <p:sp>
        <p:nvSpPr>
          <p:cNvPr id="81" name="Google Shape;81;p18"/>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82" name="Google Shape;82;p18"/>
          <p:cNvGrpSpPr/>
          <p:nvPr/>
        </p:nvGrpSpPr>
        <p:grpSpPr>
          <a:xfrm>
            <a:off x="714300" y="536625"/>
            <a:ext cx="7721625" cy="4067375"/>
            <a:chOff x="714300" y="536625"/>
            <a:chExt cx="7721625" cy="4067375"/>
          </a:xfrm>
        </p:grpSpPr>
        <p:cxnSp>
          <p:nvCxnSpPr>
            <p:cNvPr id="83" name="Google Shape;83;p18"/>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84" name="Google Shape;84;p18"/>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5" name="Shape 85"/>
        <p:cNvGrpSpPr/>
        <p:nvPr/>
      </p:nvGrpSpPr>
      <p:grpSpPr>
        <a:xfrm>
          <a:off x="0" y="0"/>
          <a:ext cx="0" cy="0"/>
          <a:chOff x="0" y="0"/>
          <a:chExt cx="0" cy="0"/>
        </a:xfrm>
      </p:grpSpPr>
      <p:sp>
        <p:nvSpPr>
          <p:cNvPr id="86" name="Google Shape;86;p19"/>
          <p:cNvSpPr txBox="1"/>
          <p:nvPr>
            <p:ph idx="1" type="subTitle"/>
          </p:nvPr>
        </p:nvSpPr>
        <p:spPr>
          <a:xfrm>
            <a:off x="720000" y="2242900"/>
            <a:ext cx="4294800" cy="17598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grpSp>
        <p:nvGrpSpPr>
          <p:cNvPr id="87" name="Google Shape;87;p19"/>
          <p:cNvGrpSpPr/>
          <p:nvPr/>
        </p:nvGrpSpPr>
        <p:grpSpPr>
          <a:xfrm>
            <a:off x="714300" y="536625"/>
            <a:ext cx="7721625" cy="4067375"/>
            <a:chOff x="714300" y="536625"/>
            <a:chExt cx="7721625" cy="4067375"/>
          </a:xfrm>
        </p:grpSpPr>
        <p:cxnSp>
          <p:nvCxnSpPr>
            <p:cNvPr id="88" name="Google Shape;88;p19"/>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89" name="Google Shape;89;p19"/>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
        <p:nvSpPr>
          <p:cNvPr id="90" name="Google Shape;90;p19"/>
          <p:cNvSpPr txBox="1"/>
          <p:nvPr>
            <p:ph type="title"/>
          </p:nvPr>
        </p:nvSpPr>
        <p:spPr>
          <a:xfrm>
            <a:off x="720000" y="1140800"/>
            <a:ext cx="4294800" cy="1106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1" name="Shape 91"/>
        <p:cNvGrpSpPr/>
        <p:nvPr/>
      </p:nvGrpSpPr>
      <p:grpSpPr>
        <a:xfrm>
          <a:off x="0" y="0"/>
          <a:ext cx="0" cy="0"/>
          <a:chOff x="0" y="0"/>
          <a:chExt cx="0" cy="0"/>
        </a:xfrm>
      </p:grpSpPr>
      <p:sp>
        <p:nvSpPr>
          <p:cNvPr id="92" name="Google Shape;92;p20"/>
          <p:cNvSpPr txBox="1"/>
          <p:nvPr>
            <p:ph type="title"/>
          </p:nvPr>
        </p:nvSpPr>
        <p:spPr>
          <a:xfrm>
            <a:off x="713225" y="1451900"/>
            <a:ext cx="3948300" cy="2529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55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93" name="Google Shape;93;p20"/>
          <p:cNvGrpSpPr/>
          <p:nvPr/>
        </p:nvGrpSpPr>
        <p:grpSpPr>
          <a:xfrm>
            <a:off x="714300" y="536625"/>
            <a:ext cx="7721625" cy="4067375"/>
            <a:chOff x="714300" y="536625"/>
            <a:chExt cx="7721625" cy="4067375"/>
          </a:xfrm>
        </p:grpSpPr>
        <p:cxnSp>
          <p:nvCxnSpPr>
            <p:cNvPr id="94" name="Google Shape;94;p20"/>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95" name="Google Shape;95;p20"/>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6" name="Shape 96"/>
        <p:cNvGrpSpPr/>
        <p:nvPr/>
      </p:nvGrpSpPr>
      <p:grpSpPr>
        <a:xfrm>
          <a:off x="0" y="0"/>
          <a:ext cx="0" cy="0"/>
          <a:chOff x="0" y="0"/>
          <a:chExt cx="0" cy="0"/>
        </a:xfrm>
      </p:grpSpPr>
      <p:sp>
        <p:nvSpPr>
          <p:cNvPr id="97" name="Google Shape;97;p21"/>
          <p:cNvSpPr txBox="1"/>
          <p:nvPr>
            <p:ph type="title"/>
          </p:nvPr>
        </p:nvSpPr>
        <p:spPr>
          <a:xfrm>
            <a:off x="3557875" y="1552850"/>
            <a:ext cx="4872900" cy="1266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7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98" name="Google Shape;98;p21"/>
          <p:cNvSpPr txBox="1"/>
          <p:nvPr>
            <p:ph idx="1" type="subTitle"/>
          </p:nvPr>
        </p:nvSpPr>
        <p:spPr>
          <a:xfrm>
            <a:off x="3557875" y="2919550"/>
            <a:ext cx="4872900" cy="671100"/>
          </a:xfrm>
          <a:prstGeom prst="rect">
            <a:avLst/>
          </a:prstGeom>
          <a:solidFill>
            <a:schemeClr val="accent4"/>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99" name="Google Shape;99;p21"/>
          <p:cNvGrpSpPr/>
          <p:nvPr/>
        </p:nvGrpSpPr>
        <p:grpSpPr>
          <a:xfrm>
            <a:off x="714300" y="536625"/>
            <a:ext cx="7721625" cy="4067375"/>
            <a:chOff x="714300" y="536625"/>
            <a:chExt cx="7721625" cy="4067375"/>
          </a:xfrm>
        </p:grpSpPr>
        <p:cxnSp>
          <p:nvCxnSpPr>
            <p:cNvPr id="100" name="Google Shape;100;p21"/>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101" name="Google Shape;101;p21"/>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2" name="Shape 102"/>
        <p:cNvGrpSpPr/>
        <p:nvPr/>
      </p:nvGrpSpPr>
      <p:grpSpPr>
        <a:xfrm>
          <a:off x="0" y="0"/>
          <a:ext cx="0" cy="0"/>
          <a:chOff x="0" y="0"/>
          <a:chExt cx="0" cy="0"/>
        </a:xfrm>
      </p:grpSpPr>
      <p:sp>
        <p:nvSpPr>
          <p:cNvPr id="103" name="Google Shape;103;p22"/>
          <p:cNvSpPr/>
          <p:nvPr>
            <p:ph idx="2" type="pic"/>
          </p:nvPr>
        </p:nvSpPr>
        <p:spPr>
          <a:xfrm>
            <a:off x="0" y="0"/>
            <a:ext cx="9144000" cy="5143500"/>
          </a:xfrm>
          <a:prstGeom prst="rect">
            <a:avLst/>
          </a:prstGeom>
          <a:noFill/>
          <a:ln>
            <a:noFill/>
          </a:ln>
        </p:spPr>
      </p:sp>
      <p:sp>
        <p:nvSpPr>
          <p:cNvPr id="104" name="Google Shape;104;p22"/>
          <p:cNvSpPr txBox="1"/>
          <p:nvPr>
            <p:ph type="title"/>
          </p:nvPr>
        </p:nvSpPr>
        <p:spPr>
          <a:xfrm>
            <a:off x="720000" y="3785850"/>
            <a:ext cx="7704000" cy="5727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000"/>
              <a:buNone/>
              <a:defRPr sz="2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sp>
        <p:nvSpPr>
          <p:cNvPr id="106" name="Google Shape;106;p23"/>
          <p:cNvSpPr txBox="1"/>
          <p:nvPr>
            <p:ph hasCustomPrompt="1" type="title"/>
          </p:nvPr>
        </p:nvSpPr>
        <p:spPr>
          <a:xfrm>
            <a:off x="1284000" y="1408675"/>
            <a:ext cx="6576000" cy="1365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7200">
                <a:solidFill>
                  <a:schemeClr val="accent3"/>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07" name="Google Shape;107;p23"/>
          <p:cNvSpPr txBox="1"/>
          <p:nvPr>
            <p:ph idx="1" type="subTitle"/>
          </p:nvPr>
        </p:nvSpPr>
        <p:spPr>
          <a:xfrm>
            <a:off x="1284000" y="3056375"/>
            <a:ext cx="6576000" cy="365700"/>
          </a:xfrm>
          <a:prstGeom prst="rect">
            <a:avLst/>
          </a:prstGeom>
          <a:solidFill>
            <a:schemeClr val="accent4"/>
          </a:solidFill>
        </p:spPr>
        <p:txBody>
          <a:bodyPr anchorCtr="0" anchor="ctr" bIns="91425" lIns="91425" spcFirstLastPara="1" rIns="91425" wrap="square" tIns="91425">
            <a:noAutofit/>
          </a:bodyPr>
          <a:lstStyle>
            <a:lvl1pPr lvl="0" rtl="0" algn="ct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08" name="Google Shape;108;p23"/>
          <p:cNvGrpSpPr/>
          <p:nvPr/>
        </p:nvGrpSpPr>
        <p:grpSpPr>
          <a:xfrm>
            <a:off x="714300" y="536625"/>
            <a:ext cx="7721625" cy="4067375"/>
            <a:chOff x="714300" y="536625"/>
            <a:chExt cx="7721625" cy="4067375"/>
          </a:xfrm>
        </p:grpSpPr>
        <p:cxnSp>
          <p:nvCxnSpPr>
            <p:cNvPr id="109" name="Google Shape;109;p23"/>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110" name="Google Shape;110;p23"/>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1" name="Shape 111"/>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12" name="Shape 112"/>
        <p:cNvGrpSpPr/>
        <p:nvPr/>
      </p:nvGrpSpPr>
      <p:grpSpPr>
        <a:xfrm>
          <a:off x="0" y="0"/>
          <a:ext cx="0" cy="0"/>
          <a:chOff x="0" y="0"/>
          <a:chExt cx="0" cy="0"/>
        </a:xfrm>
      </p:grpSpPr>
      <p:sp>
        <p:nvSpPr>
          <p:cNvPr id="113" name="Google Shape;113;p25"/>
          <p:cNvSpPr txBox="1"/>
          <p:nvPr>
            <p:ph hasCustomPrompt="1" type="title"/>
          </p:nvPr>
        </p:nvSpPr>
        <p:spPr>
          <a:xfrm>
            <a:off x="720000" y="1504575"/>
            <a:ext cx="8205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 name="Google Shape;114;p25"/>
          <p:cNvSpPr txBox="1"/>
          <p:nvPr>
            <p:ph hasCustomPrompt="1" idx="2" type="title"/>
          </p:nvPr>
        </p:nvSpPr>
        <p:spPr>
          <a:xfrm>
            <a:off x="720000" y="3059195"/>
            <a:ext cx="8205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5" name="Google Shape;115;p25"/>
          <p:cNvSpPr txBox="1"/>
          <p:nvPr>
            <p:ph hasCustomPrompt="1" idx="3" type="title"/>
          </p:nvPr>
        </p:nvSpPr>
        <p:spPr>
          <a:xfrm>
            <a:off x="3294600" y="1504575"/>
            <a:ext cx="8202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6" name="Google Shape;116;p25"/>
          <p:cNvSpPr txBox="1"/>
          <p:nvPr>
            <p:ph hasCustomPrompt="1" idx="4" type="title"/>
          </p:nvPr>
        </p:nvSpPr>
        <p:spPr>
          <a:xfrm>
            <a:off x="3294600" y="3059195"/>
            <a:ext cx="8202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7" name="Google Shape;117;p25"/>
          <p:cNvSpPr txBox="1"/>
          <p:nvPr>
            <p:ph idx="1" type="subTitle"/>
          </p:nvPr>
        </p:nvSpPr>
        <p:spPr>
          <a:xfrm>
            <a:off x="720000" y="1973664"/>
            <a:ext cx="25746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solidFill>
                  <a:schemeClr val="dk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8" name="Google Shape;118;p25"/>
          <p:cNvSpPr txBox="1"/>
          <p:nvPr>
            <p:ph idx="5" type="subTitle"/>
          </p:nvPr>
        </p:nvSpPr>
        <p:spPr>
          <a:xfrm>
            <a:off x="3294600" y="1973664"/>
            <a:ext cx="25746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solidFill>
                  <a:schemeClr val="dk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9" name="Google Shape;119;p25"/>
          <p:cNvSpPr txBox="1"/>
          <p:nvPr>
            <p:ph idx="6" type="subTitle"/>
          </p:nvPr>
        </p:nvSpPr>
        <p:spPr>
          <a:xfrm>
            <a:off x="720000" y="3528351"/>
            <a:ext cx="25746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solidFill>
                  <a:schemeClr val="dk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0" name="Google Shape;120;p25"/>
          <p:cNvSpPr txBox="1"/>
          <p:nvPr>
            <p:ph idx="7" type="subTitle"/>
          </p:nvPr>
        </p:nvSpPr>
        <p:spPr>
          <a:xfrm>
            <a:off x="3294600" y="3528351"/>
            <a:ext cx="25746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solidFill>
                  <a:schemeClr val="dk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21" name="Google Shape;121;p25"/>
          <p:cNvGrpSpPr/>
          <p:nvPr/>
        </p:nvGrpSpPr>
        <p:grpSpPr>
          <a:xfrm>
            <a:off x="714300" y="536625"/>
            <a:ext cx="7721625" cy="4067375"/>
            <a:chOff x="714300" y="536625"/>
            <a:chExt cx="7721625" cy="4067375"/>
          </a:xfrm>
        </p:grpSpPr>
        <p:cxnSp>
          <p:nvCxnSpPr>
            <p:cNvPr id="122" name="Google Shape;122;p25"/>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123" name="Google Shape;123;p25"/>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
        <p:nvSpPr>
          <p:cNvPr id="124" name="Google Shape;124;p25"/>
          <p:cNvSpPr txBox="1"/>
          <p:nvPr>
            <p:ph idx="8"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25" name="Shape 125"/>
        <p:cNvGrpSpPr/>
        <p:nvPr/>
      </p:nvGrpSpPr>
      <p:grpSpPr>
        <a:xfrm>
          <a:off x="0" y="0"/>
          <a:ext cx="0" cy="0"/>
          <a:chOff x="0" y="0"/>
          <a:chExt cx="0" cy="0"/>
        </a:xfrm>
      </p:grpSpPr>
      <p:sp>
        <p:nvSpPr>
          <p:cNvPr id="126" name="Google Shape;126;p26"/>
          <p:cNvSpPr txBox="1"/>
          <p:nvPr>
            <p:ph type="title"/>
          </p:nvPr>
        </p:nvSpPr>
        <p:spPr>
          <a:xfrm>
            <a:off x="4365925" y="3450625"/>
            <a:ext cx="3932700" cy="458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2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27" name="Google Shape;127;p26"/>
          <p:cNvSpPr txBox="1"/>
          <p:nvPr>
            <p:ph idx="1" type="subTitle"/>
          </p:nvPr>
        </p:nvSpPr>
        <p:spPr>
          <a:xfrm>
            <a:off x="4366050" y="1234475"/>
            <a:ext cx="3932700" cy="2105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24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128" name="Google Shape;128;p26"/>
          <p:cNvGrpSpPr/>
          <p:nvPr/>
        </p:nvGrpSpPr>
        <p:grpSpPr>
          <a:xfrm>
            <a:off x="714300" y="536625"/>
            <a:ext cx="7721625" cy="4067375"/>
            <a:chOff x="714300" y="536625"/>
            <a:chExt cx="7721625" cy="4067375"/>
          </a:xfrm>
        </p:grpSpPr>
        <p:cxnSp>
          <p:nvCxnSpPr>
            <p:cNvPr id="129" name="Google Shape;129;p26"/>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130" name="Google Shape;130;p26"/>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31" name="Shape 131"/>
        <p:cNvGrpSpPr/>
        <p:nvPr/>
      </p:nvGrpSpPr>
      <p:grpSpPr>
        <a:xfrm>
          <a:off x="0" y="0"/>
          <a:ext cx="0" cy="0"/>
          <a:chOff x="0" y="0"/>
          <a:chExt cx="0" cy="0"/>
        </a:xfrm>
      </p:grpSpPr>
      <p:sp>
        <p:nvSpPr>
          <p:cNvPr id="132" name="Google Shape;132;p27"/>
          <p:cNvSpPr txBox="1"/>
          <p:nvPr>
            <p:ph type="title"/>
          </p:nvPr>
        </p:nvSpPr>
        <p:spPr>
          <a:xfrm>
            <a:off x="1024800" y="1440638"/>
            <a:ext cx="3519600" cy="1528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3" name="Google Shape;133;p27"/>
          <p:cNvSpPr txBox="1"/>
          <p:nvPr>
            <p:ph idx="1" type="subTitle"/>
          </p:nvPr>
        </p:nvSpPr>
        <p:spPr>
          <a:xfrm>
            <a:off x="1024800" y="2960063"/>
            <a:ext cx="3519600" cy="7428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4" name="Google Shape;134;p27"/>
          <p:cNvSpPr/>
          <p:nvPr>
            <p:ph idx="2" type="pic"/>
          </p:nvPr>
        </p:nvSpPr>
        <p:spPr>
          <a:xfrm>
            <a:off x="4918950" y="1277200"/>
            <a:ext cx="2530500" cy="2715600"/>
          </a:xfrm>
          <a:prstGeom prst="round2SameRect">
            <a:avLst>
              <a:gd fmla="val 50000" name="adj1"/>
              <a:gd fmla="val 0" name="adj2"/>
            </a:avLst>
          </a:prstGeom>
          <a:noFill/>
          <a:ln>
            <a:noFill/>
          </a:ln>
        </p:spPr>
      </p:sp>
      <p:grpSp>
        <p:nvGrpSpPr>
          <p:cNvPr id="135" name="Google Shape;135;p27"/>
          <p:cNvGrpSpPr/>
          <p:nvPr/>
        </p:nvGrpSpPr>
        <p:grpSpPr>
          <a:xfrm>
            <a:off x="714300" y="536625"/>
            <a:ext cx="7721625" cy="4067375"/>
            <a:chOff x="714300" y="536625"/>
            <a:chExt cx="7721625" cy="4067375"/>
          </a:xfrm>
        </p:grpSpPr>
        <p:cxnSp>
          <p:nvCxnSpPr>
            <p:cNvPr id="136" name="Google Shape;136;p27"/>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137" name="Google Shape;137;p27"/>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38" name="Shape 138"/>
        <p:cNvGrpSpPr/>
        <p:nvPr/>
      </p:nvGrpSpPr>
      <p:grpSpPr>
        <a:xfrm>
          <a:off x="0" y="0"/>
          <a:ext cx="0" cy="0"/>
          <a:chOff x="0" y="0"/>
          <a:chExt cx="0" cy="0"/>
        </a:xfrm>
      </p:grpSpPr>
      <p:sp>
        <p:nvSpPr>
          <p:cNvPr id="139" name="Google Shape;139;p28"/>
          <p:cNvSpPr txBox="1"/>
          <p:nvPr>
            <p:ph type="title"/>
          </p:nvPr>
        </p:nvSpPr>
        <p:spPr>
          <a:xfrm>
            <a:off x="932718" y="1637550"/>
            <a:ext cx="35979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0" name="Google Shape;140;p28"/>
          <p:cNvSpPr txBox="1"/>
          <p:nvPr>
            <p:ph idx="1" type="subTitle"/>
          </p:nvPr>
        </p:nvSpPr>
        <p:spPr>
          <a:xfrm>
            <a:off x="932718" y="2700750"/>
            <a:ext cx="3597900" cy="8052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41" name="Google Shape;141;p28"/>
          <p:cNvGrpSpPr/>
          <p:nvPr/>
        </p:nvGrpSpPr>
        <p:grpSpPr>
          <a:xfrm>
            <a:off x="714300" y="536625"/>
            <a:ext cx="7721625" cy="4067375"/>
            <a:chOff x="714300" y="536625"/>
            <a:chExt cx="7721625" cy="4067375"/>
          </a:xfrm>
        </p:grpSpPr>
        <p:cxnSp>
          <p:nvCxnSpPr>
            <p:cNvPr id="142" name="Google Shape;142;p28"/>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143" name="Google Shape;143;p28"/>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44" name="Shape 144"/>
        <p:cNvGrpSpPr/>
        <p:nvPr/>
      </p:nvGrpSpPr>
      <p:grpSpPr>
        <a:xfrm>
          <a:off x="0" y="0"/>
          <a:ext cx="0" cy="0"/>
          <a:chOff x="0" y="0"/>
          <a:chExt cx="0" cy="0"/>
        </a:xfrm>
      </p:grpSpPr>
      <p:sp>
        <p:nvSpPr>
          <p:cNvPr id="145" name="Google Shape;145;p29"/>
          <p:cNvSpPr txBox="1"/>
          <p:nvPr>
            <p:ph type="title"/>
          </p:nvPr>
        </p:nvSpPr>
        <p:spPr>
          <a:xfrm>
            <a:off x="4171886" y="1819300"/>
            <a:ext cx="3593400" cy="615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6" name="Google Shape;146;p29"/>
          <p:cNvSpPr txBox="1"/>
          <p:nvPr>
            <p:ph idx="1" type="subTitle"/>
          </p:nvPr>
        </p:nvSpPr>
        <p:spPr>
          <a:xfrm>
            <a:off x="4172061" y="2435100"/>
            <a:ext cx="3593400" cy="783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47" name="Google Shape;147;p29"/>
          <p:cNvGrpSpPr/>
          <p:nvPr/>
        </p:nvGrpSpPr>
        <p:grpSpPr>
          <a:xfrm>
            <a:off x="714300" y="536625"/>
            <a:ext cx="7721625" cy="4067375"/>
            <a:chOff x="714300" y="536625"/>
            <a:chExt cx="7721625" cy="4067375"/>
          </a:xfrm>
        </p:grpSpPr>
        <p:cxnSp>
          <p:nvCxnSpPr>
            <p:cNvPr id="148" name="Google Shape;148;p29"/>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149" name="Google Shape;149;p29"/>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0">
    <p:spTree>
      <p:nvGrpSpPr>
        <p:cNvPr id="150" name="Shape 150"/>
        <p:cNvGrpSpPr/>
        <p:nvPr/>
      </p:nvGrpSpPr>
      <p:grpSpPr>
        <a:xfrm>
          <a:off x="0" y="0"/>
          <a:ext cx="0" cy="0"/>
          <a:chOff x="0" y="0"/>
          <a:chExt cx="0" cy="0"/>
        </a:xfrm>
      </p:grpSpPr>
      <p:sp>
        <p:nvSpPr>
          <p:cNvPr id="151" name="Google Shape;151;p30"/>
          <p:cNvSpPr txBox="1"/>
          <p:nvPr>
            <p:ph type="title"/>
          </p:nvPr>
        </p:nvSpPr>
        <p:spPr>
          <a:xfrm>
            <a:off x="1297583" y="1838213"/>
            <a:ext cx="3597900" cy="661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2" name="Google Shape;152;p30"/>
          <p:cNvSpPr txBox="1"/>
          <p:nvPr>
            <p:ph idx="1" type="subTitle"/>
          </p:nvPr>
        </p:nvSpPr>
        <p:spPr>
          <a:xfrm>
            <a:off x="1297583" y="2500088"/>
            <a:ext cx="3597900" cy="8052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53" name="Google Shape;153;p30"/>
          <p:cNvGrpSpPr/>
          <p:nvPr/>
        </p:nvGrpSpPr>
        <p:grpSpPr>
          <a:xfrm>
            <a:off x="714300" y="536625"/>
            <a:ext cx="7721625" cy="4067375"/>
            <a:chOff x="714300" y="536625"/>
            <a:chExt cx="7721625" cy="4067375"/>
          </a:xfrm>
        </p:grpSpPr>
        <p:cxnSp>
          <p:nvCxnSpPr>
            <p:cNvPr id="154" name="Google Shape;154;p30"/>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155" name="Google Shape;155;p30"/>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1">
    <p:spTree>
      <p:nvGrpSpPr>
        <p:cNvPr id="156" name="Shape 156"/>
        <p:cNvGrpSpPr/>
        <p:nvPr/>
      </p:nvGrpSpPr>
      <p:grpSpPr>
        <a:xfrm>
          <a:off x="0" y="0"/>
          <a:ext cx="0" cy="0"/>
          <a:chOff x="0" y="0"/>
          <a:chExt cx="0" cy="0"/>
        </a:xfrm>
      </p:grpSpPr>
      <p:sp>
        <p:nvSpPr>
          <p:cNvPr id="157" name="Google Shape;157;p31"/>
          <p:cNvSpPr txBox="1"/>
          <p:nvPr>
            <p:ph idx="1" type="body"/>
          </p:nvPr>
        </p:nvSpPr>
        <p:spPr>
          <a:xfrm>
            <a:off x="720000" y="1215751"/>
            <a:ext cx="7704000" cy="1015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Font typeface="Poppins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158" name="Google Shape;158;p31"/>
          <p:cNvGrpSpPr/>
          <p:nvPr/>
        </p:nvGrpSpPr>
        <p:grpSpPr>
          <a:xfrm>
            <a:off x="714300" y="536625"/>
            <a:ext cx="7721625" cy="4067375"/>
            <a:chOff x="714300" y="536625"/>
            <a:chExt cx="7721625" cy="4067375"/>
          </a:xfrm>
        </p:grpSpPr>
        <p:cxnSp>
          <p:nvCxnSpPr>
            <p:cNvPr id="159" name="Google Shape;159;p31"/>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160" name="Google Shape;160;p31"/>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
        <p:nvSpPr>
          <p:cNvPr id="161" name="Google Shape;161;p31"/>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62" name="Shape 162"/>
        <p:cNvGrpSpPr/>
        <p:nvPr/>
      </p:nvGrpSpPr>
      <p:grpSpPr>
        <a:xfrm>
          <a:off x="0" y="0"/>
          <a:ext cx="0" cy="0"/>
          <a:chOff x="0" y="0"/>
          <a:chExt cx="0" cy="0"/>
        </a:xfrm>
      </p:grpSpPr>
      <p:sp>
        <p:nvSpPr>
          <p:cNvPr id="163" name="Google Shape;163;p32"/>
          <p:cNvSpPr txBox="1"/>
          <p:nvPr>
            <p:ph idx="1" type="subTitle"/>
          </p:nvPr>
        </p:nvSpPr>
        <p:spPr>
          <a:xfrm>
            <a:off x="5131512" y="2759852"/>
            <a:ext cx="3124200" cy="1497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4" name="Google Shape;164;p32"/>
          <p:cNvSpPr txBox="1"/>
          <p:nvPr>
            <p:ph idx="2" type="subTitle"/>
          </p:nvPr>
        </p:nvSpPr>
        <p:spPr>
          <a:xfrm>
            <a:off x="888288" y="2759852"/>
            <a:ext cx="3124200" cy="1497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5" name="Google Shape;165;p32"/>
          <p:cNvSpPr txBox="1"/>
          <p:nvPr>
            <p:ph idx="3" type="subTitle"/>
          </p:nvPr>
        </p:nvSpPr>
        <p:spPr>
          <a:xfrm>
            <a:off x="888289" y="2200952"/>
            <a:ext cx="3124200" cy="558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6" name="Google Shape;166;p32"/>
          <p:cNvSpPr txBox="1"/>
          <p:nvPr>
            <p:ph idx="4" type="subTitle"/>
          </p:nvPr>
        </p:nvSpPr>
        <p:spPr>
          <a:xfrm>
            <a:off x="5131482" y="2200952"/>
            <a:ext cx="3124200" cy="558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67" name="Google Shape;167;p32"/>
          <p:cNvGrpSpPr/>
          <p:nvPr/>
        </p:nvGrpSpPr>
        <p:grpSpPr>
          <a:xfrm>
            <a:off x="714300" y="536625"/>
            <a:ext cx="7721625" cy="4067375"/>
            <a:chOff x="714300" y="536625"/>
            <a:chExt cx="7721625" cy="4067375"/>
          </a:xfrm>
        </p:grpSpPr>
        <p:cxnSp>
          <p:nvCxnSpPr>
            <p:cNvPr id="168" name="Google Shape;168;p32"/>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169" name="Google Shape;169;p32"/>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
        <p:nvSpPr>
          <p:cNvPr id="170" name="Google Shape;170;p32"/>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71" name="Shape 171"/>
        <p:cNvGrpSpPr/>
        <p:nvPr/>
      </p:nvGrpSpPr>
      <p:grpSpPr>
        <a:xfrm>
          <a:off x="0" y="0"/>
          <a:ext cx="0" cy="0"/>
          <a:chOff x="0" y="0"/>
          <a:chExt cx="0" cy="0"/>
        </a:xfrm>
      </p:grpSpPr>
      <p:sp>
        <p:nvSpPr>
          <p:cNvPr id="172" name="Google Shape;172;p33"/>
          <p:cNvSpPr txBox="1"/>
          <p:nvPr>
            <p:ph idx="1" type="subTitle"/>
          </p:nvPr>
        </p:nvSpPr>
        <p:spPr>
          <a:xfrm>
            <a:off x="4925403" y="1564350"/>
            <a:ext cx="2859300" cy="2598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3" name="Google Shape;173;p33"/>
          <p:cNvSpPr txBox="1"/>
          <p:nvPr>
            <p:ph idx="2" type="subTitle"/>
          </p:nvPr>
        </p:nvSpPr>
        <p:spPr>
          <a:xfrm>
            <a:off x="1359300" y="1564350"/>
            <a:ext cx="2859300" cy="2598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74" name="Google Shape;174;p33"/>
          <p:cNvGrpSpPr/>
          <p:nvPr/>
        </p:nvGrpSpPr>
        <p:grpSpPr>
          <a:xfrm>
            <a:off x="714300" y="536625"/>
            <a:ext cx="7721625" cy="4067375"/>
            <a:chOff x="714300" y="536625"/>
            <a:chExt cx="7721625" cy="4067375"/>
          </a:xfrm>
        </p:grpSpPr>
        <p:cxnSp>
          <p:nvCxnSpPr>
            <p:cNvPr id="175" name="Google Shape;175;p33"/>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176" name="Google Shape;176;p33"/>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
        <p:nvSpPr>
          <p:cNvPr id="177" name="Google Shape;177;p33"/>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78" name="Shape 178"/>
        <p:cNvGrpSpPr/>
        <p:nvPr/>
      </p:nvGrpSpPr>
      <p:grpSpPr>
        <a:xfrm>
          <a:off x="0" y="0"/>
          <a:ext cx="0" cy="0"/>
          <a:chOff x="0" y="0"/>
          <a:chExt cx="0" cy="0"/>
        </a:xfrm>
      </p:grpSpPr>
      <p:sp>
        <p:nvSpPr>
          <p:cNvPr id="179" name="Google Shape;179;p34"/>
          <p:cNvSpPr txBox="1"/>
          <p:nvPr>
            <p:ph idx="1" type="subTitle"/>
          </p:nvPr>
        </p:nvSpPr>
        <p:spPr>
          <a:xfrm>
            <a:off x="739650" y="2741151"/>
            <a:ext cx="2344200" cy="1513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0" name="Google Shape;180;p34"/>
          <p:cNvSpPr txBox="1"/>
          <p:nvPr>
            <p:ph idx="2" type="subTitle"/>
          </p:nvPr>
        </p:nvSpPr>
        <p:spPr>
          <a:xfrm>
            <a:off x="3329078" y="2741151"/>
            <a:ext cx="2344200" cy="1513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1" name="Google Shape;181;p34"/>
          <p:cNvSpPr txBox="1"/>
          <p:nvPr>
            <p:ph idx="3" type="subTitle"/>
          </p:nvPr>
        </p:nvSpPr>
        <p:spPr>
          <a:xfrm>
            <a:off x="5918506" y="2741151"/>
            <a:ext cx="2344200" cy="1513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2" name="Google Shape;182;p34"/>
          <p:cNvSpPr txBox="1"/>
          <p:nvPr>
            <p:ph idx="4" type="subTitle"/>
          </p:nvPr>
        </p:nvSpPr>
        <p:spPr>
          <a:xfrm>
            <a:off x="739650" y="2253050"/>
            <a:ext cx="2344200" cy="488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0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3" name="Google Shape;183;p34"/>
          <p:cNvSpPr txBox="1"/>
          <p:nvPr>
            <p:ph idx="5" type="subTitle"/>
          </p:nvPr>
        </p:nvSpPr>
        <p:spPr>
          <a:xfrm>
            <a:off x="3329078" y="2253050"/>
            <a:ext cx="2344200" cy="488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0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4" name="Google Shape;184;p34"/>
          <p:cNvSpPr txBox="1"/>
          <p:nvPr>
            <p:ph idx="6" type="subTitle"/>
          </p:nvPr>
        </p:nvSpPr>
        <p:spPr>
          <a:xfrm>
            <a:off x="5918507" y="2253050"/>
            <a:ext cx="2344200" cy="488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000">
                <a:solidFill>
                  <a:schemeClr val="dk1"/>
                </a:solidFill>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85" name="Google Shape;185;p34"/>
          <p:cNvGrpSpPr/>
          <p:nvPr/>
        </p:nvGrpSpPr>
        <p:grpSpPr>
          <a:xfrm>
            <a:off x="714300" y="536625"/>
            <a:ext cx="7721625" cy="4067375"/>
            <a:chOff x="714300" y="536625"/>
            <a:chExt cx="7721625" cy="4067375"/>
          </a:xfrm>
        </p:grpSpPr>
        <p:cxnSp>
          <p:nvCxnSpPr>
            <p:cNvPr id="186" name="Google Shape;186;p34"/>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187" name="Google Shape;187;p34"/>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
        <p:nvSpPr>
          <p:cNvPr id="188" name="Google Shape;188;p34"/>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89" name="Shape 189"/>
        <p:cNvGrpSpPr/>
        <p:nvPr/>
      </p:nvGrpSpPr>
      <p:grpSpPr>
        <a:xfrm>
          <a:off x="0" y="0"/>
          <a:ext cx="0" cy="0"/>
          <a:chOff x="0" y="0"/>
          <a:chExt cx="0" cy="0"/>
        </a:xfrm>
      </p:grpSpPr>
      <p:sp>
        <p:nvSpPr>
          <p:cNvPr id="190" name="Google Shape;190;p35"/>
          <p:cNvSpPr txBox="1"/>
          <p:nvPr>
            <p:ph idx="1" type="subTitle"/>
          </p:nvPr>
        </p:nvSpPr>
        <p:spPr>
          <a:xfrm>
            <a:off x="1797134" y="182510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1" name="Google Shape;191;p35"/>
          <p:cNvSpPr txBox="1"/>
          <p:nvPr>
            <p:ph idx="2" type="subTitle"/>
          </p:nvPr>
        </p:nvSpPr>
        <p:spPr>
          <a:xfrm>
            <a:off x="5623686" y="182510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2" name="Google Shape;192;p35"/>
          <p:cNvSpPr txBox="1"/>
          <p:nvPr>
            <p:ph idx="3" type="subTitle"/>
          </p:nvPr>
        </p:nvSpPr>
        <p:spPr>
          <a:xfrm>
            <a:off x="1797134" y="3485675"/>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3" name="Google Shape;193;p35"/>
          <p:cNvSpPr txBox="1"/>
          <p:nvPr>
            <p:ph idx="4" type="subTitle"/>
          </p:nvPr>
        </p:nvSpPr>
        <p:spPr>
          <a:xfrm>
            <a:off x="5623686" y="3485675"/>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4" name="Google Shape;194;p35"/>
          <p:cNvSpPr txBox="1"/>
          <p:nvPr>
            <p:ph idx="5" type="subTitle"/>
          </p:nvPr>
        </p:nvSpPr>
        <p:spPr>
          <a:xfrm>
            <a:off x="1797134" y="145555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95" name="Google Shape;195;p35"/>
          <p:cNvSpPr txBox="1"/>
          <p:nvPr>
            <p:ph idx="6" type="subTitle"/>
          </p:nvPr>
        </p:nvSpPr>
        <p:spPr>
          <a:xfrm>
            <a:off x="1797134" y="311620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96" name="Google Shape;196;p35"/>
          <p:cNvSpPr txBox="1"/>
          <p:nvPr>
            <p:ph idx="7" type="subTitle"/>
          </p:nvPr>
        </p:nvSpPr>
        <p:spPr>
          <a:xfrm>
            <a:off x="5623659" y="145555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97" name="Google Shape;197;p35"/>
          <p:cNvSpPr txBox="1"/>
          <p:nvPr>
            <p:ph idx="8" type="subTitle"/>
          </p:nvPr>
        </p:nvSpPr>
        <p:spPr>
          <a:xfrm>
            <a:off x="5623659" y="311620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grpSp>
        <p:nvGrpSpPr>
          <p:cNvPr id="198" name="Google Shape;198;p35"/>
          <p:cNvGrpSpPr/>
          <p:nvPr/>
        </p:nvGrpSpPr>
        <p:grpSpPr>
          <a:xfrm>
            <a:off x="714300" y="536625"/>
            <a:ext cx="7721625" cy="4067375"/>
            <a:chOff x="714300" y="536625"/>
            <a:chExt cx="7721625" cy="4067375"/>
          </a:xfrm>
        </p:grpSpPr>
        <p:cxnSp>
          <p:nvCxnSpPr>
            <p:cNvPr id="199" name="Google Shape;199;p35"/>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200" name="Google Shape;200;p35"/>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
        <p:nvSpPr>
          <p:cNvPr id="201" name="Google Shape;201;p35"/>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02" name="Shape 202"/>
        <p:cNvGrpSpPr/>
        <p:nvPr/>
      </p:nvGrpSpPr>
      <p:grpSpPr>
        <a:xfrm>
          <a:off x="0" y="0"/>
          <a:ext cx="0" cy="0"/>
          <a:chOff x="0" y="0"/>
          <a:chExt cx="0" cy="0"/>
        </a:xfrm>
      </p:grpSpPr>
      <p:sp>
        <p:nvSpPr>
          <p:cNvPr id="203" name="Google Shape;203;p36"/>
          <p:cNvSpPr txBox="1"/>
          <p:nvPr>
            <p:ph idx="1" type="subTitle"/>
          </p:nvPr>
        </p:nvSpPr>
        <p:spPr>
          <a:xfrm>
            <a:off x="720000" y="2091154"/>
            <a:ext cx="1986000" cy="70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4" name="Google Shape;204;p36"/>
          <p:cNvSpPr txBox="1"/>
          <p:nvPr>
            <p:ph idx="2" type="subTitle"/>
          </p:nvPr>
        </p:nvSpPr>
        <p:spPr>
          <a:xfrm>
            <a:off x="3579001" y="2091154"/>
            <a:ext cx="1986000" cy="70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5" name="Google Shape;205;p36"/>
          <p:cNvSpPr txBox="1"/>
          <p:nvPr>
            <p:ph idx="3" type="subTitle"/>
          </p:nvPr>
        </p:nvSpPr>
        <p:spPr>
          <a:xfrm>
            <a:off x="720000" y="3669050"/>
            <a:ext cx="1986000" cy="70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6" name="Google Shape;206;p36"/>
          <p:cNvSpPr txBox="1"/>
          <p:nvPr>
            <p:ph idx="4" type="subTitle"/>
          </p:nvPr>
        </p:nvSpPr>
        <p:spPr>
          <a:xfrm>
            <a:off x="3579001" y="3669050"/>
            <a:ext cx="1986000" cy="70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7" name="Google Shape;207;p36"/>
          <p:cNvSpPr txBox="1"/>
          <p:nvPr>
            <p:ph idx="5" type="subTitle"/>
          </p:nvPr>
        </p:nvSpPr>
        <p:spPr>
          <a:xfrm>
            <a:off x="6437999" y="2091154"/>
            <a:ext cx="1986000" cy="70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8" name="Google Shape;208;p36"/>
          <p:cNvSpPr txBox="1"/>
          <p:nvPr>
            <p:ph idx="6" type="subTitle"/>
          </p:nvPr>
        </p:nvSpPr>
        <p:spPr>
          <a:xfrm>
            <a:off x="6437999" y="3669050"/>
            <a:ext cx="1986000" cy="70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9" name="Google Shape;209;p36"/>
          <p:cNvSpPr txBox="1"/>
          <p:nvPr>
            <p:ph idx="7" type="subTitle"/>
          </p:nvPr>
        </p:nvSpPr>
        <p:spPr>
          <a:xfrm>
            <a:off x="723900" y="1323689"/>
            <a:ext cx="1978200" cy="770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10" name="Google Shape;210;p36"/>
          <p:cNvSpPr txBox="1"/>
          <p:nvPr>
            <p:ph idx="8" type="subTitle"/>
          </p:nvPr>
        </p:nvSpPr>
        <p:spPr>
          <a:xfrm>
            <a:off x="3582900" y="1323689"/>
            <a:ext cx="1978200" cy="770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11" name="Google Shape;211;p36"/>
          <p:cNvSpPr txBox="1"/>
          <p:nvPr>
            <p:ph idx="9" type="subTitle"/>
          </p:nvPr>
        </p:nvSpPr>
        <p:spPr>
          <a:xfrm>
            <a:off x="6441897" y="1323689"/>
            <a:ext cx="1978200" cy="770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12" name="Google Shape;212;p36"/>
          <p:cNvSpPr txBox="1"/>
          <p:nvPr>
            <p:ph idx="13" type="subTitle"/>
          </p:nvPr>
        </p:nvSpPr>
        <p:spPr>
          <a:xfrm>
            <a:off x="723900" y="2898225"/>
            <a:ext cx="1978200" cy="770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13" name="Google Shape;213;p36"/>
          <p:cNvSpPr txBox="1"/>
          <p:nvPr>
            <p:ph idx="14" type="subTitle"/>
          </p:nvPr>
        </p:nvSpPr>
        <p:spPr>
          <a:xfrm>
            <a:off x="3582900" y="2898225"/>
            <a:ext cx="1978200" cy="770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14" name="Google Shape;214;p36"/>
          <p:cNvSpPr txBox="1"/>
          <p:nvPr>
            <p:ph idx="15" type="subTitle"/>
          </p:nvPr>
        </p:nvSpPr>
        <p:spPr>
          <a:xfrm>
            <a:off x="6441897" y="2898225"/>
            <a:ext cx="1978200" cy="770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grpSp>
        <p:nvGrpSpPr>
          <p:cNvPr id="215" name="Google Shape;215;p36"/>
          <p:cNvGrpSpPr/>
          <p:nvPr/>
        </p:nvGrpSpPr>
        <p:grpSpPr>
          <a:xfrm>
            <a:off x="714300" y="536625"/>
            <a:ext cx="7721625" cy="4067375"/>
            <a:chOff x="714300" y="536625"/>
            <a:chExt cx="7721625" cy="4067375"/>
          </a:xfrm>
        </p:grpSpPr>
        <p:cxnSp>
          <p:nvCxnSpPr>
            <p:cNvPr id="216" name="Google Shape;216;p36"/>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217" name="Google Shape;217;p36"/>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
        <p:nvSpPr>
          <p:cNvPr id="218" name="Google Shape;218;p36"/>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19" name="Shape 219"/>
        <p:cNvGrpSpPr/>
        <p:nvPr/>
      </p:nvGrpSpPr>
      <p:grpSpPr>
        <a:xfrm>
          <a:off x="0" y="0"/>
          <a:ext cx="0" cy="0"/>
          <a:chOff x="0" y="0"/>
          <a:chExt cx="0" cy="0"/>
        </a:xfrm>
      </p:grpSpPr>
      <p:sp>
        <p:nvSpPr>
          <p:cNvPr id="220" name="Google Shape;220;p37"/>
          <p:cNvSpPr txBox="1"/>
          <p:nvPr>
            <p:ph hasCustomPrompt="1" type="title"/>
          </p:nvPr>
        </p:nvSpPr>
        <p:spPr>
          <a:xfrm>
            <a:off x="2223600" y="668662"/>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accent3"/>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21" name="Google Shape;221;p37"/>
          <p:cNvSpPr txBox="1"/>
          <p:nvPr>
            <p:ph idx="1" type="subTitle"/>
          </p:nvPr>
        </p:nvSpPr>
        <p:spPr>
          <a:xfrm>
            <a:off x="2223600" y="1404626"/>
            <a:ext cx="4696800" cy="365700"/>
          </a:xfrm>
          <a:prstGeom prst="rect">
            <a:avLst/>
          </a:prstGeom>
          <a:solidFill>
            <a:schemeClr val="accent4"/>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22" name="Google Shape;222;p37"/>
          <p:cNvSpPr txBox="1"/>
          <p:nvPr>
            <p:ph hasCustomPrompt="1" idx="2" type="title"/>
          </p:nvPr>
        </p:nvSpPr>
        <p:spPr>
          <a:xfrm>
            <a:off x="2223600" y="2020918"/>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accent3"/>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23" name="Google Shape;223;p37"/>
          <p:cNvSpPr txBox="1"/>
          <p:nvPr>
            <p:ph idx="3" type="subTitle"/>
          </p:nvPr>
        </p:nvSpPr>
        <p:spPr>
          <a:xfrm>
            <a:off x="2223600" y="2756882"/>
            <a:ext cx="4696800" cy="365700"/>
          </a:xfrm>
          <a:prstGeom prst="rect">
            <a:avLst/>
          </a:prstGeom>
          <a:solidFill>
            <a:schemeClr val="accent4"/>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24" name="Google Shape;224;p37"/>
          <p:cNvSpPr txBox="1"/>
          <p:nvPr>
            <p:ph hasCustomPrompt="1" idx="4" type="title"/>
          </p:nvPr>
        </p:nvSpPr>
        <p:spPr>
          <a:xfrm>
            <a:off x="2223600" y="3373174"/>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accent3"/>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25" name="Google Shape;225;p37"/>
          <p:cNvSpPr txBox="1"/>
          <p:nvPr>
            <p:ph idx="5" type="subTitle"/>
          </p:nvPr>
        </p:nvSpPr>
        <p:spPr>
          <a:xfrm>
            <a:off x="2223600" y="4109138"/>
            <a:ext cx="4696800" cy="365700"/>
          </a:xfrm>
          <a:prstGeom prst="rect">
            <a:avLst/>
          </a:prstGeom>
          <a:solidFill>
            <a:schemeClr val="accent4"/>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226" name="Google Shape;226;p37"/>
          <p:cNvGrpSpPr/>
          <p:nvPr/>
        </p:nvGrpSpPr>
        <p:grpSpPr>
          <a:xfrm>
            <a:off x="714300" y="536625"/>
            <a:ext cx="7721625" cy="4067375"/>
            <a:chOff x="714300" y="536625"/>
            <a:chExt cx="7721625" cy="4067375"/>
          </a:xfrm>
        </p:grpSpPr>
        <p:cxnSp>
          <p:nvCxnSpPr>
            <p:cNvPr id="227" name="Google Shape;227;p37"/>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228" name="Google Shape;228;p37"/>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229" name="Shape 229"/>
        <p:cNvGrpSpPr/>
        <p:nvPr/>
      </p:nvGrpSpPr>
      <p:grpSpPr>
        <a:xfrm>
          <a:off x="0" y="0"/>
          <a:ext cx="0" cy="0"/>
          <a:chOff x="0" y="0"/>
          <a:chExt cx="0" cy="0"/>
        </a:xfrm>
      </p:grpSpPr>
      <p:sp>
        <p:nvSpPr>
          <p:cNvPr id="230" name="Google Shape;230;p38"/>
          <p:cNvSpPr txBox="1"/>
          <p:nvPr>
            <p:ph hasCustomPrompt="1" type="title"/>
          </p:nvPr>
        </p:nvSpPr>
        <p:spPr>
          <a:xfrm>
            <a:off x="1531300" y="1964056"/>
            <a:ext cx="9876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500">
                <a:solidFill>
                  <a:schemeClr val="accent3"/>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31" name="Google Shape;231;p38"/>
          <p:cNvSpPr txBox="1"/>
          <p:nvPr>
            <p:ph idx="1" type="subTitle"/>
          </p:nvPr>
        </p:nvSpPr>
        <p:spPr>
          <a:xfrm>
            <a:off x="938500" y="3476775"/>
            <a:ext cx="2173200" cy="88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32" name="Google Shape;232;p38"/>
          <p:cNvSpPr txBox="1"/>
          <p:nvPr>
            <p:ph idx="2" type="subTitle"/>
          </p:nvPr>
        </p:nvSpPr>
        <p:spPr>
          <a:xfrm>
            <a:off x="938500" y="2979750"/>
            <a:ext cx="21732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000">
                <a:solidFill>
                  <a:schemeClr val="dk1"/>
                </a:solidFil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33" name="Google Shape;233;p38"/>
          <p:cNvSpPr txBox="1"/>
          <p:nvPr>
            <p:ph hasCustomPrompt="1" idx="3" type="title"/>
          </p:nvPr>
        </p:nvSpPr>
        <p:spPr>
          <a:xfrm>
            <a:off x="4078150" y="1964056"/>
            <a:ext cx="9876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500">
                <a:solidFill>
                  <a:schemeClr val="accent3"/>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34" name="Google Shape;234;p38"/>
          <p:cNvSpPr txBox="1"/>
          <p:nvPr>
            <p:ph idx="4" type="subTitle"/>
          </p:nvPr>
        </p:nvSpPr>
        <p:spPr>
          <a:xfrm>
            <a:off x="3485400" y="3476775"/>
            <a:ext cx="2173200" cy="88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35" name="Google Shape;235;p38"/>
          <p:cNvSpPr txBox="1"/>
          <p:nvPr>
            <p:ph idx="5" type="subTitle"/>
          </p:nvPr>
        </p:nvSpPr>
        <p:spPr>
          <a:xfrm>
            <a:off x="3485400" y="2979750"/>
            <a:ext cx="21732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000">
                <a:solidFill>
                  <a:schemeClr val="dk1"/>
                </a:solidFil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36" name="Google Shape;236;p38"/>
          <p:cNvSpPr txBox="1"/>
          <p:nvPr>
            <p:ph hasCustomPrompt="1" idx="6" type="title"/>
          </p:nvPr>
        </p:nvSpPr>
        <p:spPr>
          <a:xfrm>
            <a:off x="6622725" y="1964056"/>
            <a:ext cx="9876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500">
                <a:solidFill>
                  <a:schemeClr val="accent3"/>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37" name="Google Shape;237;p38"/>
          <p:cNvSpPr txBox="1"/>
          <p:nvPr>
            <p:ph idx="7" type="subTitle"/>
          </p:nvPr>
        </p:nvSpPr>
        <p:spPr>
          <a:xfrm>
            <a:off x="6032300" y="3476775"/>
            <a:ext cx="2173200" cy="88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38" name="Google Shape;238;p38"/>
          <p:cNvSpPr txBox="1"/>
          <p:nvPr>
            <p:ph idx="8" type="subTitle"/>
          </p:nvPr>
        </p:nvSpPr>
        <p:spPr>
          <a:xfrm>
            <a:off x="6032300" y="2979750"/>
            <a:ext cx="21732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000">
                <a:solidFill>
                  <a:schemeClr val="dk1"/>
                </a:solidFil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239" name="Google Shape;239;p38"/>
          <p:cNvGrpSpPr/>
          <p:nvPr/>
        </p:nvGrpSpPr>
        <p:grpSpPr>
          <a:xfrm>
            <a:off x="714300" y="536625"/>
            <a:ext cx="7721625" cy="4067375"/>
            <a:chOff x="714300" y="536625"/>
            <a:chExt cx="7721625" cy="4067375"/>
          </a:xfrm>
        </p:grpSpPr>
        <p:cxnSp>
          <p:nvCxnSpPr>
            <p:cNvPr id="240" name="Google Shape;240;p38"/>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241" name="Google Shape;241;p38"/>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
        <p:nvSpPr>
          <p:cNvPr id="242" name="Google Shape;242;p38"/>
          <p:cNvSpPr txBox="1"/>
          <p:nvPr>
            <p:ph idx="9"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43" name="Shape 243"/>
        <p:cNvGrpSpPr/>
        <p:nvPr/>
      </p:nvGrpSpPr>
      <p:grpSpPr>
        <a:xfrm>
          <a:off x="0" y="0"/>
          <a:ext cx="0" cy="0"/>
          <a:chOff x="0" y="0"/>
          <a:chExt cx="0" cy="0"/>
        </a:xfrm>
      </p:grpSpPr>
      <p:sp>
        <p:nvSpPr>
          <p:cNvPr id="244" name="Google Shape;244;p39"/>
          <p:cNvSpPr txBox="1"/>
          <p:nvPr>
            <p:ph type="title"/>
          </p:nvPr>
        </p:nvSpPr>
        <p:spPr>
          <a:xfrm>
            <a:off x="3982663" y="727800"/>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7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5" name="Google Shape;245;p39"/>
          <p:cNvSpPr txBox="1"/>
          <p:nvPr>
            <p:ph idx="1" type="subTitle"/>
          </p:nvPr>
        </p:nvSpPr>
        <p:spPr>
          <a:xfrm>
            <a:off x="3982625" y="1891725"/>
            <a:ext cx="4448100" cy="10587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6" name="Google Shape;246;p39"/>
          <p:cNvSpPr txBox="1"/>
          <p:nvPr/>
        </p:nvSpPr>
        <p:spPr>
          <a:xfrm>
            <a:off x="3982500" y="3611950"/>
            <a:ext cx="44481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000">
                <a:solidFill>
                  <a:schemeClr val="dk1"/>
                </a:solidFill>
                <a:latin typeface="Poppins"/>
                <a:ea typeface="Poppins"/>
                <a:cs typeface="Poppins"/>
                <a:sym typeface="Poppins"/>
              </a:rPr>
              <a:t>CREDITS:</a:t>
            </a:r>
            <a:r>
              <a:rPr lang="en" sz="1000">
                <a:solidFill>
                  <a:schemeClr val="dk1"/>
                </a:solidFill>
                <a:latin typeface="Poppins"/>
                <a:ea typeface="Poppins"/>
                <a:cs typeface="Poppins"/>
                <a:sym typeface="Poppins"/>
              </a:rPr>
              <a:t> This presentation template was created by </a:t>
            </a:r>
            <a:r>
              <a:rPr b="1" lang="en" sz="1000" u="sng">
                <a:solidFill>
                  <a:schemeClr val="dk1"/>
                </a:solidFill>
                <a:latin typeface="Poppins"/>
                <a:ea typeface="Poppins"/>
                <a:cs typeface="Poppins"/>
                <a:sym typeface="Poppins"/>
                <a:hlinkClick r:id="rId2">
                  <a:extLst>
                    <a:ext uri="{A12FA001-AC4F-418D-AE19-62706E023703}">
                      <ahyp:hlinkClr val="tx"/>
                    </a:ext>
                  </a:extLst>
                </a:hlinkClick>
              </a:rPr>
              <a:t>Slidesgo</a:t>
            </a:r>
            <a:r>
              <a:rPr lang="en" sz="1000">
                <a:solidFill>
                  <a:schemeClr val="dk1"/>
                </a:solidFill>
                <a:latin typeface="Poppins"/>
                <a:ea typeface="Poppins"/>
                <a:cs typeface="Poppins"/>
                <a:sym typeface="Poppins"/>
              </a:rPr>
              <a:t>, and includes icons by </a:t>
            </a:r>
            <a:r>
              <a:rPr b="1" lang="en" sz="1000" u="sng">
                <a:solidFill>
                  <a:schemeClr val="dk1"/>
                </a:solidFill>
                <a:latin typeface="Poppins"/>
                <a:ea typeface="Poppins"/>
                <a:cs typeface="Poppins"/>
                <a:sym typeface="Poppins"/>
                <a:hlinkClick r:id="rId3">
                  <a:extLst>
                    <a:ext uri="{A12FA001-AC4F-418D-AE19-62706E023703}">
                      <ahyp:hlinkClr val="tx"/>
                    </a:ext>
                  </a:extLst>
                </a:hlinkClick>
              </a:rPr>
              <a:t>Flaticon</a:t>
            </a:r>
            <a:r>
              <a:rPr lang="en" sz="1000">
                <a:solidFill>
                  <a:schemeClr val="dk1"/>
                </a:solidFill>
                <a:latin typeface="Poppins"/>
                <a:ea typeface="Poppins"/>
                <a:cs typeface="Poppins"/>
                <a:sym typeface="Poppins"/>
              </a:rPr>
              <a:t>, and infographics &amp; images by </a:t>
            </a:r>
            <a:r>
              <a:rPr b="1" lang="en" sz="1000" u="sng">
                <a:solidFill>
                  <a:schemeClr val="dk1"/>
                </a:solidFill>
                <a:latin typeface="Poppins"/>
                <a:ea typeface="Poppins"/>
                <a:cs typeface="Poppins"/>
                <a:sym typeface="Poppins"/>
                <a:hlinkClick r:id="rId4">
                  <a:extLst>
                    <a:ext uri="{A12FA001-AC4F-418D-AE19-62706E023703}">
                      <ahyp:hlinkClr val="tx"/>
                    </a:ext>
                  </a:extLst>
                </a:hlinkClick>
              </a:rPr>
              <a:t>Freepik</a:t>
            </a:r>
            <a:r>
              <a:rPr lang="en" sz="1000" u="sng">
                <a:solidFill>
                  <a:schemeClr val="dk1"/>
                </a:solidFill>
                <a:latin typeface="Poppins"/>
                <a:ea typeface="Poppins"/>
                <a:cs typeface="Poppins"/>
                <a:sym typeface="Poppins"/>
              </a:rPr>
              <a:t> </a:t>
            </a:r>
            <a:endParaRPr b="1" sz="1000" u="sng">
              <a:solidFill>
                <a:schemeClr val="dk1"/>
              </a:solidFill>
              <a:latin typeface="Poppins"/>
              <a:ea typeface="Poppins"/>
              <a:cs typeface="Poppins"/>
              <a:sym typeface="Poppins"/>
            </a:endParaRPr>
          </a:p>
        </p:txBody>
      </p:sp>
      <p:grpSp>
        <p:nvGrpSpPr>
          <p:cNvPr id="247" name="Google Shape;247;p39"/>
          <p:cNvGrpSpPr/>
          <p:nvPr/>
        </p:nvGrpSpPr>
        <p:grpSpPr>
          <a:xfrm>
            <a:off x="714300" y="536625"/>
            <a:ext cx="7721625" cy="4067375"/>
            <a:chOff x="714300" y="536625"/>
            <a:chExt cx="7721625" cy="4067375"/>
          </a:xfrm>
        </p:grpSpPr>
        <p:cxnSp>
          <p:nvCxnSpPr>
            <p:cNvPr id="248" name="Google Shape;248;p39"/>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249" name="Google Shape;249;p39"/>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50" name="Shape 250"/>
        <p:cNvGrpSpPr/>
        <p:nvPr/>
      </p:nvGrpSpPr>
      <p:grpSpPr>
        <a:xfrm>
          <a:off x="0" y="0"/>
          <a:ext cx="0" cy="0"/>
          <a:chOff x="0" y="0"/>
          <a:chExt cx="0" cy="0"/>
        </a:xfrm>
      </p:grpSpPr>
      <p:grpSp>
        <p:nvGrpSpPr>
          <p:cNvPr id="251" name="Google Shape;251;p40"/>
          <p:cNvGrpSpPr/>
          <p:nvPr/>
        </p:nvGrpSpPr>
        <p:grpSpPr>
          <a:xfrm>
            <a:off x="714300" y="536625"/>
            <a:ext cx="7721625" cy="4067375"/>
            <a:chOff x="714300" y="536625"/>
            <a:chExt cx="7721625" cy="4067375"/>
          </a:xfrm>
        </p:grpSpPr>
        <p:cxnSp>
          <p:nvCxnSpPr>
            <p:cNvPr id="252" name="Google Shape;252;p40"/>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253" name="Google Shape;253;p40"/>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grpSp>
        <p:nvGrpSpPr>
          <p:cNvPr id="254" name="Google Shape;254;p40"/>
          <p:cNvGrpSpPr/>
          <p:nvPr/>
        </p:nvGrpSpPr>
        <p:grpSpPr>
          <a:xfrm>
            <a:off x="5795280" y="1650195"/>
            <a:ext cx="2151618" cy="2059654"/>
            <a:chOff x="4842745" y="972398"/>
            <a:chExt cx="3155328" cy="3020464"/>
          </a:xfrm>
        </p:grpSpPr>
        <p:sp>
          <p:nvSpPr>
            <p:cNvPr id="255" name="Google Shape;255;p40"/>
            <p:cNvSpPr/>
            <p:nvPr/>
          </p:nvSpPr>
          <p:spPr>
            <a:xfrm>
              <a:off x="5299949" y="1277201"/>
              <a:ext cx="2530453" cy="2715660"/>
            </a:xfrm>
            <a:custGeom>
              <a:rect b="b" l="l" r="r" t="t"/>
              <a:pathLst>
                <a:path extrusionOk="0" h="51833" w="48298">
                  <a:moveTo>
                    <a:pt x="24144" y="0"/>
                  </a:moveTo>
                  <a:cubicBezTo>
                    <a:pt x="21848" y="0"/>
                    <a:pt x="19631" y="319"/>
                    <a:pt x="17526" y="922"/>
                  </a:cubicBezTo>
                  <a:cubicBezTo>
                    <a:pt x="17208" y="1011"/>
                    <a:pt x="16895" y="1112"/>
                    <a:pt x="16582" y="1212"/>
                  </a:cubicBezTo>
                  <a:cubicBezTo>
                    <a:pt x="16509" y="1229"/>
                    <a:pt x="16437" y="1257"/>
                    <a:pt x="16370" y="1279"/>
                  </a:cubicBezTo>
                  <a:cubicBezTo>
                    <a:pt x="15906" y="1436"/>
                    <a:pt x="15448" y="1609"/>
                    <a:pt x="15002" y="1793"/>
                  </a:cubicBezTo>
                  <a:cubicBezTo>
                    <a:pt x="13778" y="2296"/>
                    <a:pt x="12606" y="2893"/>
                    <a:pt x="11494" y="3580"/>
                  </a:cubicBezTo>
                  <a:cubicBezTo>
                    <a:pt x="11048" y="3854"/>
                    <a:pt x="10612" y="4144"/>
                    <a:pt x="10187" y="4446"/>
                  </a:cubicBezTo>
                  <a:cubicBezTo>
                    <a:pt x="10120" y="4491"/>
                    <a:pt x="10059" y="4535"/>
                    <a:pt x="9998" y="4580"/>
                  </a:cubicBezTo>
                  <a:cubicBezTo>
                    <a:pt x="9456" y="4971"/>
                    <a:pt x="8931" y="5384"/>
                    <a:pt x="8428" y="5820"/>
                  </a:cubicBezTo>
                  <a:cubicBezTo>
                    <a:pt x="8104" y="6099"/>
                    <a:pt x="7786" y="6389"/>
                    <a:pt x="7473" y="6685"/>
                  </a:cubicBezTo>
                  <a:cubicBezTo>
                    <a:pt x="7457" y="6702"/>
                    <a:pt x="7440" y="6713"/>
                    <a:pt x="7423" y="6736"/>
                  </a:cubicBezTo>
                  <a:cubicBezTo>
                    <a:pt x="7384" y="6769"/>
                    <a:pt x="7345" y="6808"/>
                    <a:pt x="7300" y="6859"/>
                  </a:cubicBezTo>
                  <a:cubicBezTo>
                    <a:pt x="7066" y="7076"/>
                    <a:pt x="6842" y="7311"/>
                    <a:pt x="6613" y="7545"/>
                  </a:cubicBezTo>
                  <a:cubicBezTo>
                    <a:pt x="6574" y="7596"/>
                    <a:pt x="6529" y="7640"/>
                    <a:pt x="6485" y="7685"/>
                  </a:cubicBezTo>
                  <a:cubicBezTo>
                    <a:pt x="6206" y="7981"/>
                    <a:pt x="5937" y="8288"/>
                    <a:pt x="5669" y="8601"/>
                  </a:cubicBezTo>
                  <a:cubicBezTo>
                    <a:pt x="5563" y="8735"/>
                    <a:pt x="5452" y="8863"/>
                    <a:pt x="5345" y="8997"/>
                  </a:cubicBezTo>
                  <a:cubicBezTo>
                    <a:pt x="5262" y="9098"/>
                    <a:pt x="5178" y="9210"/>
                    <a:pt x="5094" y="9316"/>
                  </a:cubicBezTo>
                  <a:cubicBezTo>
                    <a:pt x="4888" y="9578"/>
                    <a:pt x="4681" y="9852"/>
                    <a:pt x="4491" y="10131"/>
                  </a:cubicBezTo>
                  <a:cubicBezTo>
                    <a:pt x="4474" y="10148"/>
                    <a:pt x="4458" y="10170"/>
                    <a:pt x="4446" y="10187"/>
                  </a:cubicBezTo>
                  <a:cubicBezTo>
                    <a:pt x="4374" y="10293"/>
                    <a:pt x="4301" y="10394"/>
                    <a:pt x="4229" y="10494"/>
                  </a:cubicBezTo>
                  <a:cubicBezTo>
                    <a:pt x="4156" y="10606"/>
                    <a:pt x="4078" y="10723"/>
                    <a:pt x="4005" y="10829"/>
                  </a:cubicBezTo>
                  <a:cubicBezTo>
                    <a:pt x="3866" y="11047"/>
                    <a:pt x="3726" y="11259"/>
                    <a:pt x="3592" y="11477"/>
                  </a:cubicBezTo>
                  <a:cubicBezTo>
                    <a:pt x="3525" y="11578"/>
                    <a:pt x="3463" y="11678"/>
                    <a:pt x="3408" y="11779"/>
                  </a:cubicBezTo>
                  <a:cubicBezTo>
                    <a:pt x="3084" y="12320"/>
                    <a:pt x="2782" y="12868"/>
                    <a:pt x="2503" y="13437"/>
                  </a:cubicBezTo>
                  <a:cubicBezTo>
                    <a:pt x="1101" y="16263"/>
                    <a:pt x="235" y="19402"/>
                    <a:pt x="46" y="22725"/>
                  </a:cubicBezTo>
                  <a:cubicBezTo>
                    <a:pt x="40" y="22814"/>
                    <a:pt x="34" y="22903"/>
                    <a:pt x="29" y="22993"/>
                  </a:cubicBezTo>
                  <a:cubicBezTo>
                    <a:pt x="12" y="23373"/>
                    <a:pt x="1" y="23758"/>
                    <a:pt x="1" y="24149"/>
                  </a:cubicBezTo>
                  <a:lnTo>
                    <a:pt x="1" y="51832"/>
                  </a:lnTo>
                  <a:lnTo>
                    <a:pt x="48298" y="51832"/>
                  </a:lnTo>
                  <a:lnTo>
                    <a:pt x="48298" y="24149"/>
                  </a:lnTo>
                  <a:cubicBezTo>
                    <a:pt x="48298" y="24093"/>
                    <a:pt x="48298" y="24043"/>
                    <a:pt x="48292" y="23992"/>
                  </a:cubicBezTo>
                  <a:cubicBezTo>
                    <a:pt x="48292" y="23875"/>
                    <a:pt x="48292" y="23758"/>
                    <a:pt x="48287" y="23641"/>
                  </a:cubicBezTo>
                  <a:cubicBezTo>
                    <a:pt x="48287" y="23417"/>
                    <a:pt x="48276" y="23199"/>
                    <a:pt x="48264" y="22982"/>
                  </a:cubicBezTo>
                  <a:cubicBezTo>
                    <a:pt x="48264" y="22915"/>
                    <a:pt x="48259" y="22842"/>
                    <a:pt x="48259" y="22769"/>
                  </a:cubicBezTo>
                  <a:cubicBezTo>
                    <a:pt x="48214" y="22055"/>
                    <a:pt x="48142" y="21345"/>
                    <a:pt x="48041" y="20642"/>
                  </a:cubicBezTo>
                  <a:cubicBezTo>
                    <a:pt x="47851" y="19357"/>
                    <a:pt x="47566" y="18106"/>
                    <a:pt x="47181" y="16900"/>
                  </a:cubicBezTo>
                  <a:cubicBezTo>
                    <a:pt x="47175" y="16872"/>
                    <a:pt x="47170" y="16855"/>
                    <a:pt x="47164" y="16833"/>
                  </a:cubicBezTo>
                  <a:cubicBezTo>
                    <a:pt x="47147" y="16771"/>
                    <a:pt x="47125" y="16710"/>
                    <a:pt x="47108" y="16654"/>
                  </a:cubicBezTo>
                  <a:cubicBezTo>
                    <a:pt x="46796" y="15699"/>
                    <a:pt x="46427" y="14772"/>
                    <a:pt x="46003" y="13879"/>
                  </a:cubicBezTo>
                  <a:cubicBezTo>
                    <a:pt x="45908" y="13672"/>
                    <a:pt x="45807" y="13471"/>
                    <a:pt x="45707" y="13270"/>
                  </a:cubicBezTo>
                  <a:cubicBezTo>
                    <a:pt x="45612" y="13080"/>
                    <a:pt x="45517" y="12901"/>
                    <a:pt x="45422" y="12717"/>
                  </a:cubicBezTo>
                  <a:cubicBezTo>
                    <a:pt x="45399" y="12672"/>
                    <a:pt x="45371" y="12628"/>
                    <a:pt x="45344" y="12577"/>
                  </a:cubicBezTo>
                  <a:cubicBezTo>
                    <a:pt x="45249" y="12404"/>
                    <a:pt x="45148" y="12231"/>
                    <a:pt x="45048" y="12052"/>
                  </a:cubicBezTo>
                  <a:cubicBezTo>
                    <a:pt x="44958" y="11902"/>
                    <a:pt x="44869" y="11745"/>
                    <a:pt x="44779" y="11594"/>
                  </a:cubicBezTo>
                  <a:cubicBezTo>
                    <a:pt x="44740" y="11539"/>
                    <a:pt x="44707" y="11477"/>
                    <a:pt x="44668" y="11421"/>
                  </a:cubicBezTo>
                  <a:cubicBezTo>
                    <a:pt x="44176" y="10623"/>
                    <a:pt x="43635" y="9858"/>
                    <a:pt x="43059" y="9126"/>
                  </a:cubicBezTo>
                  <a:cubicBezTo>
                    <a:pt x="42937" y="8975"/>
                    <a:pt x="42814" y="8830"/>
                    <a:pt x="42696" y="8679"/>
                  </a:cubicBezTo>
                  <a:cubicBezTo>
                    <a:pt x="42417" y="8350"/>
                    <a:pt x="42132" y="8026"/>
                    <a:pt x="41831" y="7713"/>
                  </a:cubicBezTo>
                  <a:cubicBezTo>
                    <a:pt x="41764" y="7629"/>
                    <a:pt x="41691" y="7551"/>
                    <a:pt x="41613" y="7473"/>
                  </a:cubicBezTo>
                  <a:cubicBezTo>
                    <a:pt x="41507" y="7356"/>
                    <a:pt x="41390" y="7244"/>
                    <a:pt x="41278" y="7127"/>
                  </a:cubicBezTo>
                  <a:lnTo>
                    <a:pt x="41222" y="7071"/>
                  </a:lnTo>
                  <a:cubicBezTo>
                    <a:pt x="41038" y="6881"/>
                    <a:pt x="40848" y="6702"/>
                    <a:pt x="40652" y="6518"/>
                  </a:cubicBezTo>
                  <a:cubicBezTo>
                    <a:pt x="40585" y="6456"/>
                    <a:pt x="40518" y="6395"/>
                    <a:pt x="40451" y="6334"/>
                  </a:cubicBezTo>
                  <a:cubicBezTo>
                    <a:pt x="39809" y="5747"/>
                    <a:pt x="39139" y="5194"/>
                    <a:pt x="38441" y="4681"/>
                  </a:cubicBezTo>
                  <a:cubicBezTo>
                    <a:pt x="38162" y="4474"/>
                    <a:pt x="37871" y="4273"/>
                    <a:pt x="37581" y="4083"/>
                  </a:cubicBezTo>
                  <a:cubicBezTo>
                    <a:pt x="37329" y="3904"/>
                    <a:pt x="37067" y="3737"/>
                    <a:pt x="36804" y="3580"/>
                  </a:cubicBezTo>
                  <a:cubicBezTo>
                    <a:pt x="36732" y="3530"/>
                    <a:pt x="36659" y="3491"/>
                    <a:pt x="36587" y="3446"/>
                  </a:cubicBezTo>
                  <a:cubicBezTo>
                    <a:pt x="36503" y="3396"/>
                    <a:pt x="36419" y="3346"/>
                    <a:pt x="36335" y="3301"/>
                  </a:cubicBezTo>
                  <a:cubicBezTo>
                    <a:pt x="36129" y="3178"/>
                    <a:pt x="35916" y="3055"/>
                    <a:pt x="35704" y="2938"/>
                  </a:cubicBezTo>
                  <a:cubicBezTo>
                    <a:pt x="35520" y="2838"/>
                    <a:pt x="35336" y="2743"/>
                    <a:pt x="35146" y="2642"/>
                  </a:cubicBezTo>
                  <a:cubicBezTo>
                    <a:pt x="34543" y="2335"/>
                    <a:pt x="33928" y="2050"/>
                    <a:pt x="33297" y="1793"/>
                  </a:cubicBezTo>
                  <a:cubicBezTo>
                    <a:pt x="32476" y="1458"/>
                    <a:pt x="31627" y="1162"/>
                    <a:pt x="30767" y="922"/>
                  </a:cubicBezTo>
                  <a:cubicBezTo>
                    <a:pt x="30650" y="883"/>
                    <a:pt x="30527" y="855"/>
                    <a:pt x="30410" y="821"/>
                  </a:cubicBezTo>
                  <a:lnTo>
                    <a:pt x="30198" y="766"/>
                  </a:lnTo>
                  <a:cubicBezTo>
                    <a:pt x="28265" y="263"/>
                    <a:pt x="26238" y="0"/>
                    <a:pt x="24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 name="Google Shape;256;p40"/>
            <p:cNvGrpSpPr/>
            <p:nvPr/>
          </p:nvGrpSpPr>
          <p:grpSpPr>
            <a:xfrm flipH="1">
              <a:off x="4842745" y="1363891"/>
              <a:ext cx="1936794" cy="2617320"/>
              <a:chOff x="3449220" y="1651241"/>
              <a:chExt cx="1936794" cy="2617320"/>
            </a:xfrm>
          </p:grpSpPr>
          <p:sp>
            <p:nvSpPr>
              <p:cNvPr id="257" name="Google Shape;257;p40"/>
              <p:cNvSpPr/>
              <p:nvPr/>
            </p:nvSpPr>
            <p:spPr>
              <a:xfrm>
                <a:off x="3503655" y="1651241"/>
                <a:ext cx="1882358" cy="2617320"/>
              </a:xfrm>
              <a:custGeom>
                <a:rect b="b" l="l" r="r" t="t"/>
                <a:pathLst>
                  <a:path extrusionOk="0" h="49956" w="35928">
                    <a:moveTo>
                      <a:pt x="8361" y="1"/>
                    </a:moveTo>
                    <a:cubicBezTo>
                      <a:pt x="7573" y="1"/>
                      <a:pt x="6842" y="643"/>
                      <a:pt x="6730" y="1430"/>
                    </a:cubicBezTo>
                    <a:lnTo>
                      <a:pt x="112" y="48526"/>
                    </a:lnTo>
                    <a:cubicBezTo>
                      <a:pt x="0" y="49314"/>
                      <a:pt x="548" y="49956"/>
                      <a:pt x="1341" y="49956"/>
                    </a:cubicBezTo>
                    <a:lnTo>
                      <a:pt x="27567" y="49956"/>
                    </a:lnTo>
                    <a:cubicBezTo>
                      <a:pt x="28354" y="49956"/>
                      <a:pt x="29086" y="49314"/>
                      <a:pt x="29198" y="48526"/>
                    </a:cubicBezTo>
                    <a:lnTo>
                      <a:pt x="35815" y="1430"/>
                    </a:lnTo>
                    <a:cubicBezTo>
                      <a:pt x="35927" y="643"/>
                      <a:pt x="35374" y="1"/>
                      <a:pt x="345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40"/>
              <p:cNvSpPr/>
              <p:nvPr/>
            </p:nvSpPr>
            <p:spPr>
              <a:xfrm>
                <a:off x="3449220" y="1651241"/>
                <a:ext cx="1882358" cy="2617320"/>
              </a:xfrm>
              <a:custGeom>
                <a:rect b="b" l="l" r="r" t="t"/>
                <a:pathLst>
                  <a:path extrusionOk="0" h="49956" w="35928">
                    <a:moveTo>
                      <a:pt x="8361" y="1"/>
                    </a:moveTo>
                    <a:cubicBezTo>
                      <a:pt x="7568" y="1"/>
                      <a:pt x="6842" y="643"/>
                      <a:pt x="6730" y="1430"/>
                    </a:cubicBezTo>
                    <a:lnTo>
                      <a:pt x="112" y="48526"/>
                    </a:lnTo>
                    <a:cubicBezTo>
                      <a:pt x="1" y="49314"/>
                      <a:pt x="548" y="49956"/>
                      <a:pt x="1341" y="49956"/>
                    </a:cubicBezTo>
                    <a:lnTo>
                      <a:pt x="27561" y="49956"/>
                    </a:lnTo>
                    <a:cubicBezTo>
                      <a:pt x="28354" y="49956"/>
                      <a:pt x="29086" y="49314"/>
                      <a:pt x="29198" y="48526"/>
                    </a:cubicBezTo>
                    <a:lnTo>
                      <a:pt x="35816" y="1430"/>
                    </a:lnTo>
                    <a:cubicBezTo>
                      <a:pt x="35927" y="643"/>
                      <a:pt x="35375" y="1"/>
                      <a:pt x="34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40"/>
              <p:cNvSpPr/>
              <p:nvPr/>
            </p:nvSpPr>
            <p:spPr>
              <a:xfrm>
                <a:off x="3564221" y="1755397"/>
                <a:ext cx="1668177" cy="2295473"/>
              </a:xfrm>
              <a:custGeom>
                <a:rect b="b" l="l" r="r" t="t"/>
                <a:pathLst>
                  <a:path extrusionOk="0" h="43813" w="31840">
                    <a:moveTo>
                      <a:pt x="6155" y="1"/>
                    </a:moveTo>
                    <a:lnTo>
                      <a:pt x="0" y="43813"/>
                    </a:lnTo>
                    <a:lnTo>
                      <a:pt x="25685" y="43813"/>
                    </a:lnTo>
                    <a:lnTo>
                      <a:pt x="318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40"/>
              <p:cNvSpPr/>
              <p:nvPr/>
            </p:nvSpPr>
            <p:spPr>
              <a:xfrm>
                <a:off x="4027999" y="4108502"/>
                <a:ext cx="387443" cy="102427"/>
              </a:xfrm>
              <a:custGeom>
                <a:rect b="b" l="l" r="r" t="t"/>
                <a:pathLst>
                  <a:path extrusionOk="0" h="1955" w="7395">
                    <a:moveTo>
                      <a:pt x="6467" y="67"/>
                    </a:moveTo>
                    <a:cubicBezTo>
                      <a:pt x="6970" y="67"/>
                      <a:pt x="7322" y="475"/>
                      <a:pt x="7249" y="977"/>
                    </a:cubicBezTo>
                    <a:cubicBezTo>
                      <a:pt x="7177" y="1480"/>
                      <a:pt x="6713" y="1888"/>
                      <a:pt x="6211" y="1888"/>
                    </a:cubicBezTo>
                    <a:lnTo>
                      <a:pt x="922" y="1888"/>
                    </a:lnTo>
                    <a:cubicBezTo>
                      <a:pt x="425" y="1888"/>
                      <a:pt x="73" y="1480"/>
                      <a:pt x="145" y="977"/>
                    </a:cubicBezTo>
                    <a:cubicBezTo>
                      <a:pt x="213" y="475"/>
                      <a:pt x="676" y="67"/>
                      <a:pt x="1179" y="67"/>
                    </a:cubicBezTo>
                    <a:close/>
                    <a:moveTo>
                      <a:pt x="1190" y="0"/>
                    </a:moveTo>
                    <a:cubicBezTo>
                      <a:pt x="648" y="0"/>
                      <a:pt x="151" y="436"/>
                      <a:pt x="73" y="977"/>
                    </a:cubicBezTo>
                    <a:cubicBezTo>
                      <a:pt x="0" y="1519"/>
                      <a:pt x="374" y="1955"/>
                      <a:pt x="916" y="1955"/>
                    </a:cubicBezTo>
                    <a:lnTo>
                      <a:pt x="6205" y="1955"/>
                    </a:lnTo>
                    <a:cubicBezTo>
                      <a:pt x="6741" y="1955"/>
                      <a:pt x="7244" y="1519"/>
                      <a:pt x="7322" y="977"/>
                    </a:cubicBezTo>
                    <a:cubicBezTo>
                      <a:pt x="7395" y="436"/>
                      <a:pt x="7020" y="0"/>
                      <a:pt x="64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40"/>
              <p:cNvSpPr/>
              <p:nvPr/>
            </p:nvSpPr>
            <p:spPr>
              <a:xfrm>
                <a:off x="3877581" y="2658068"/>
                <a:ext cx="1068912" cy="1016834"/>
              </a:xfrm>
              <a:custGeom>
                <a:rect b="b" l="l" r="r" t="t"/>
                <a:pathLst>
                  <a:path extrusionOk="0" h="19408" w="20402">
                    <a:moveTo>
                      <a:pt x="7049" y="1"/>
                    </a:moveTo>
                    <a:lnTo>
                      <a:pt x="6853" y="5094"/>
                    </a:lnTo>
                    <a:lnTo>
                      <a:pt x="1950" y="3709"/>
                    </a:lnTo>
                    <a:lnTo>
                      <a:pt x="4781" y="7942"/>
                    </a:lnTo>
                    <a:lnTo>
                      <a:pt x="1" y="9707"/>
                    </a:lnTo>
                    <a:lnTo>
                      <a:pt x="4781" y="11466"/>
                    </a:lnTo>
                    <a:lnTo>
                      <a:pt x="1950" y="15705"/>
                    </a:lnTo>
                    <a:lnTo>
                      <a:pt x="6853" y="14314"/>
                    </a:lnTo>
                    <a:lnTo>
                      <a:pt x="7049" y="19408"/>
                    </a:lnTo>
                    <a:lnTo>
                      <a:pt x="10199" y="15403"/>
                    </a:lnTo>
                    <a:lnTo>
                      <a:pt x="13354" y="19408"/>
                    </a:lnTo>
                    <a:lnTo>
                      <a:pt x="13549" y="14314"/>
                    </a:lnTo>
                    <a:lnTo>
                      <a:pt x="18453" y="15705"/>
                    </a:lnTo>
                    <a:lnTo>
                      <a:pt x="15621" y="11466"/>
                    </a:lnTo>
                    <a:lnTo>
                      <a:pt x="20402" y="9707"/>
                    </a:lnTo>
                    <a:lnTo>
                      <a:pt x="15621" y="7942"/>
                    </a:lnTo>
                    <a:lnTo>
                      <a:pt x="18453" y="3709"/>
                    </a:lnTo>
                    <a:lnTo>
                      <a:pt x="13549" y="5094"/>
                    </a:lnTo>
                    <a:lnTo>
                      <a:pt x="13354" y="1"/>
                    </a:lnTo>
                    <a:lnTo>
                      <a:pt x="10199" y="4005"/>
                    </a:lnTo>
                    <a:lnTo>
                      <a:pt x="70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40"/>
              <p:cNvSpPr/>
              <p:nvPr/>
            </p:nvSpPr>
            <p:spPr>
              <a:xfrm>
                <a:off x="4123092" y="2467307"/>
                <a:ext cx="714267" cy="461473"/>
              </a:xfrm>
              <a:custGeom>
                <a:rect b="b" l="l" r="r" t="t"/>
                <a:pathLst>
                  <a:path extrusionOk="0" h="8808" w="13633">
                    <a:moveTo>
                      <a:pt x="1123" y="0"/>
                    </a:moveTo>
                    <a:cubicBezTo>
                      <a:pt x="503" y="0"/>
                      <a:pt x="0" y="509"/>
                      <a:pt x="0" y="1129"/>
                    </a:cubicBezTo>
                    <a:lnTo>
                      <a:pt x="0" y="7679"/>
                    </a:lnTo>
                    <a:cubicBezTo>
                      <a:pt x="0" y="8299"/>
                      <a:pt x="503" y="8808"/>
                      <a:pt x="1123" y="8808"/>
                    </a:cubicBezTo>
                    <a:lnTo>
                      <a:pt x="12510" y="8808"/>
                    </a:lnTo>
                    <a:cubicBezTo>
                      <a:pt x="13130" y="8808"/>
                      <a:pt x="13633" y="8299"/>
                      <a:pt x="13633" y="7679"/>
                    </a:cubicBezTo>
                    <a:lnTo>
                      <a:pt x="13633" y="1129"/>
                    </a:lnTo>
                    <a:cubicBezTo>
                      <a:pt x="13633" y="509"/>
                      <a:pt x="13130" y="0"/>
                      <a:pt x="12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40"/>
              <p:cNvSpPr/>
              <p:nvPr/>
            </p:nvSpPr>
            <p:spPr>
              <a:xfrm>
                <a:off x="4159976" y="2430160"/>
                <a:ext cx="714267" cy="461159"/>
              </a:xfrm>
              <a:custGeom>
                <a:rect b="b" l="l" r="r" t="t"/>
                <a:pathLst>
                  <a:path extrusionOk="0" h="8802" w="13633">
                    <a:moveTo>
                      <a:pt x="1123" y="0"/>
                    </a:moveTo>
                    <a:cubicBezTo>
                      <a:pt x="503" y="0"/>
                      <a:pt x="0" y="503"/>
                      <a:pt x="0" y="1128"/>
                    </a:cubicBezTo>
                    <a:lnTo>
                      <a:pt x="0" y="7674"/>
                    </a:lnTo>
                    <a:cubicBezTo>
                      <a:pt x="0" y="8299"/>
                      <a:pt x="503" y="8802"/>
                      <a:pt x="1123" y="8802"/>
                    </a:cubicBezTo>
                    <a:lnTo>
                      <a:pt x="12510" y="8802"/>
                    </a:lnTo>
                    <a:cubicBezTo>
                      <a:pt x="13130" y="8802"/>
                      <a:pt x="13632" y="8299"/>
                      <a:pt x="13632" y="7674"/>
                    </a:cubicBezTo>
                    <a:lnTo>
                      <a:pt x="13632" y="1128"/>
                    </a:lnTo>
                    <a:cubicBezTo>
                      <a:pt x="13632" y="503"/>
                      <a:pt x="13130" y="0"/>
                      <a:pt x="125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40"/>
              <p:cNvSpPr/>
              <p:nvPr/>
            </p:nvSpPr>
            <p:spPr>
              <a:xfrm flipH="1">
                <a:off x="4412473" y="2556845"/>
                <a:ext cx="220049" cy="208103"/>
              </a:xfrm>
              <a:custGeom>
                <a:rect b="b" l="l" r="r" t="t"/>
                <a:pathLst>
                  <a:path extrusionOk="0" h="3972" w="4200">
                    <a:moveTo>
                      <a:pt x="0" y="0"/>
                    </a:moveTo>
                    <a:lnTo>
                      <a:pt x="0" y="3971"/>
                    </a:lnTo>
                    <a:lnTo>
                      <a:pt x="4200" y="1899"/>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40"/>
              <p:cNvSpPr/>
              <p:nvPr/>
            </p:nvSpPr>
            <p:spPr>
              <a:xfrm>
                <a:off x="4540031" y="3074169"/>
                <a:ext cx="714319" cy="461473"/>
              </a:xfrm>
              <a:custGeom>
                <a:rect b="b" l="l" r="r" t="t"/>
                <a:pathLst>
                  <a:path extrusionOk="0" h="8808" w="13634">
                    <a:moveTo>
                      <a:pt x="1123" y="0"/>
                    </a:moveTo>
                    <a:cubicBezTo>
                      <a:pt x="503" y="0"/>
                      <a:pt x="1" y="508"/>
                      <a:pt x="1" y="1128"/>
                    </a:cubicBezTo>
                    <a:lnTo>
                      <a:pt x="1" y="7679"/>
                    </a:lnTo>
                    <a:cubicBezTo>
                      <a:pt x="1" y="8299"/>
                      <a:pt x="503" y="8807"/>
                      <a:pt x="1123" y="8807"/>
                    </a:cubicBezTo>
                    <a:lnTo>
                      <a:pt x="12510" y="8807"/>
                    </a:lnTo>
                    <a:cubicBezTo>
                      <a:pt x="13130" y="8807"/>
                      <a:pt x="13633" y="8299"/>
                      <a:pt x="13633" y="7679"/>
                    </a:cubicBezTo>
                    <a:lnTo>
                      <a:pt x="13633" y="1128"/>
                    </a:lnTo>
                    <a:cubicBezTo>
                      <a:pt x="13633" y="508"/>
                      <a:pt x="13130" y="0"/>
                      <a:pt x="12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40"/>
              <p:cNvSpPr/>
              <p:nvPr/>
            </p:nvSpPr>
            <p:spPr>
              <a:xfrm>
                <a:off x="4576916" y="3036970"/>
                <a:ext cx="714267" cy="461211"/>
              </a:xfrm>
              <a:custGeom>
                <a:rect b="b" l="l" r="r" t="t"/>
                <a:pathLst>
                  <a:path extrusionOk="0" h="8803" w="13633">
                    <a:moveTo>
                      <a:pt x="1123" y="1"/>
                    </a:moveTo>
                    <a:cubicBezTo>
                      <a:pt x="503" y="1"/>
                      <a:pt x="0" y="503"/>
                      <a:pt x="0" y="1129"/>
                    </a:cubicBezTo>
                    <a:lnTo>
                      <a:pt x="0" y="7674"/>
                    </a:lnTo>
                    <a:cubicBezTo>
                      <a:pt x="0" y="8300"/>
                      <a:pt x="503" y="8802"/>
                      <a:pt x="1123" y="8802"/>
                    </a:cubicBezTo>
                    <a:lnTo>
                      <a:pt x="12510" y="8802"/>
                    </a:lnTo>
                    <a:cubicBezTo>
                      <a:pt x="13130" y="8802"/>
                      <a:pt x="13633" y="8300"/>
                      <a:pt x="13633" y="7674"/>
                    </a:cubicBezTo>
                    <a:lnTo>
                      <a:pt x="13633" y="1129"/>
                    </a:lnTo>
                    <a:cubicBezTo>
                      <a:pt x="13633" y="503"/>
                      <a:pt x="13130" y="1"/>
                      <a:pt x="125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40"/>
              <p:cNvSpPr/>
              <p:nvPr/>
            </p:nvSpPr>
            <p:spPr>
              <a:xfrm>
                <a:off x="4836416" y="3101046"/>
                <a:ext cx="199039" cy="199353"/>
              </a:xfrm>
              <a:custGeom>
                <a:rect b="b" l="l" r="r" t="t"/>
                <a:pathLst>
                  <a:path extrusionOk="0" h="3805" w="3799">
                    <a:moveTo>
                      <a:pt x="1" y="1"/>
                    </a:moveTo>
                    <a:lnTo>
                      <a:pt x="1" y="3804"/>
                    </a:lnTo>
                    <a:lnTo>
                      <a:pt x="3799" y="3804"/>
                    </a:lnTo>
                    <a:lnTo>
                      <a:pt x="379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0"/>
              <p:cNvSpPr/>
              <p:nvPr/>
            </p:nvSpPr>
            <p:spPr>
              <a:xfrm>
                <a:off x="4737551" y="3166327"/>
                <a:ext cx="223611" cy="223611"/>
              </a:xfrm>
              <a:custGeom>
                <a:rect b="b" l="l" r="r" t="t"/>
                <a:pathLst>
                  <a:path extrusionOk="0" h="4268" w="4268">
                    <a:moveTo>
                      <a:pt x="2134" y="0"/>
                    </a:moveTo>
                    <a:cubicBezTo>
                      <a:pt x="955" y="0"/>
                      <a:pt x="0" y="961"/>
                      <a:pt x="0" y="2134"/>
                    </a:cubicBezTo>
                    <a:cubicBezTo>
                      <a:pt x="0" y="3312"/>
                      <a:pt x="955" y="4267"/>
                      <a:pt x="2134" y="4267"/>
                    </a:cubicBezTo>
                    <a:cubicBezTo>
                      <a:pt x="3312" y="4267"/>
                      <a:pt x="4267" y="3312"/>
                      <a:pt x="4267" y="2134"/>
                    </a:cubicBezTo>
                    <a:cubicBezTo>
                      <a:pt x="4267" y="961"/>
                      <a:pt x="3312" y="0"/>
                      <a:pt x="21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40"/>
              <p:cNvSpPr/>
              <p:nvPr/>
            </p:nvSpPr>
            <p:spPr>
              <a:xfrm>
                <a:off x="4880897" y="3214581"/>
                <a:ext cx="249650" cy="200192"/>
              </a:xfrm>
              <a:custGeom>
                <a:rect b="b" l="l" r="r" t="t"/>
                <a:pathLst>
                  <a:path extrusionOk="0" h="3821" w="4765">
                    <a:moveTo>
                      <a:pt x="2279" y="1"/>
                    </a:moveTo>
                    <a:lnTo>
                      <a:pt x="1" y="3821"/>
                    </a:lnTo>
                    <a:lnTo>
                      <a:pt x="4765" y="3821"/>
                    </a:lnTo>
                    <a:lnTo>
                      <a:pt x="22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 name="Google Shape;270;p40"/>
            <p:cNvGrpSpPr/>
            <p:nvPr/>
          </p:nvGrpSpPr>
          <p:grpSpPr>
            <a:xfrm>
              <a:off x="6146202" y="972398"/>
              <a:ext cx="1851870" cy="1055059"/>
              <a:chOff x="1393175" y="2122875"/>
              <a:chExt cx="772675" cy="440250"/>
            </a:xfrm>
          </p:grpSpPr>
          <p:sp>
            <p:nvSpPr>
              <p:cNvPr id="271" name="Google Shape;271;p40"/>
              <p:cNvSpPr/>
              <p:nvPr/>
            </p:nvSpPr>
            <p:spPr>
              <a:xfrm>
                <a:off x="1393175" y="2136825"/>
                <a:ext cx="734425" cy="426300"/>
              </a:xfrm>
              <a:custGeom>
                <a:rect b="b" l="l" r="r" t="t"/>
                <a:pathLst>
                  <a:path extrusionOk="0" h="17052" w="29377">
                    <a:moveTo>
                      <a:pt x="1" y="1"/>
                    </a:moveTo>
                    <a:lnTo>
                      <a:pt x="1" y="2804"/>
                    </a:lnTo>
                    <a:lnTo>
                      <a:pt x="1" y="4407"/>
                    </a:lnTo>
                    <a:lnTo>
                      <a:pt x="1" y="16258"/>
                    </a:lnTo>
                    <a:cubicBezTo>
                      <a:pt x="1" y="16694"/>
                      <a:pt x="353" y="17051"/>
                      <a:pt x="794" y="17051"/>
                    </a:cubicBezTo>
                    <a:lnTo>
                      <a:pt x="28617" y="17051"/>
                    </a:lnTo>
                    <a:cubicBezTo>
                      <a:pt x="29042" y="17034"/>
                      <a:pt x="29377" y="16683"/>
                      <a:pt x="29377" y="16258"/>
                    </a:cubicBezTo>
                    <a:lnTo>
                      <a:pt x="29377" y="4402"/>
                    </a:lnTo>
                    <a:lnTo>
                      <a:pt x="29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40"/>
              <p:cNvSpPr/>
              <p:nvPr/>
            </p:nvSpPr>
            <p:spPr>
              <a:xfrm>
                <a:off x="1412875" y="2122875"/>
                <a:ext cx="734550" cy="426275"/>
              </a:xfrm>
              <a:custGeom>
                <a:rect b="b" l="l" r="r" t="t"/>
                <a:pathLst>
                  <a:path extrusionOk="0" h="17051" w="29382">
                    <a:moveTo>
                      <a:pt x="0" y="0"/>
                    </a:moveTo>
                    <a:lnTo>
                      <a:pt x="0" y="2804"/>
                    </a:lnTo>
                    <a:lnTo>
                      <a:pt x="0" y="4401"/>
                    </a:lnTo>
                    <a:lnTo>
                      <a:pt x="0" y="16252"/>
                    </a:lnTo>
                    <a:cubicBezTo>
                      <a:pt x="0" y="16693"/>
                      <a:pt x="358" y="17051"/>
                      <a:pt x="793" y="17051"/>
                    </a:cubicBezTo>
                    <a:lnTo>
                      <a:pt x="28583" y="17051"/>
                    </a:lnTo>
                    <a:cubicBezTo>
                      <a:pt x="28594" y="17051"/>
                      <a:pt x="28605" y="17051"/>
                      <a:pt x="28617" y="17045"/>
                    </a:cubicBezTo>
                    <a:cubicBezTo>
                      <a:pt x="29041" y="17028"/>
                      <a:pt x="29382" y="16682"/>
                      <a:pt x="29382" y="16252"/>
                    </a:cubicBezTo>
                    <a:lnTo>
                      <a:pt x="29382" y="4401"/>
                    </a:lnTo>
                    <a:lnTo>
                      <a:pt x="293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40"/>
              <p:cNvSpPr/>
              <p:nvPr/>
            </p:nvSpPr>
            <p:spPr>
              <a:xfrm>
                <a:off x="1412875" y="2122875"/>
                <a:ext cx="734550" cy="58950"/>
              </a:xfrm>
              <a:custGeom>
                <a:rect b="b" l="l" r="r" t="t"/>
                <a:pathLst>
                  <a:path extrusionOk="0" h="2358" w="29382">
                    <a:moveTo>
                      <a:pt x="0" y="0"/>
                    </a:moveTo>
                    <a:lnTo>
                      <a:pt x="0" y="2357"/>
                    </a:lnTo>
                    <a:lnTo>
                      <a:pt x="29382" y="2357"/>
                    </a:lnTo>
                    <a:lnTo>
                      <a:pt x="293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40"/>
              <p:cNvSpPr/>
              <p:nvPr/>
            </p:nvSpPr>
            <p:spPr>
              <a:xfrm>
                <a:off x="2091700" y="2136825"/>
                <a:ext cx="26550" cy="26575"/>
              </a:xfrm>
              <a:custGeom>
                <a:rect b="b" l="l" r="r" t="t"/>
                <a:pathLst>
                  <a:path extrusionOk="0" h="1063" w="1062">
                    <a:moveTo>
                      <a:pt x="531" y="1"/>
                    </a:moveTo>
                    <a:cubicBezTo>
                      <a:pt x="240" y="1"/>
                      <a:pt x="0" y="241"/>
                      <a:pt x="0" y="531"/>
                    </a:cubicBezTo>
                    <a:cubicBezTo>
                      <a:pt x="0" y="827"/>
                      <a:pt x="240" y="1062"/>
                      <a:pt x="531" y="1062"/>
                    </a:cubicBezTo>
                    <a:cubicBezTo>
                      <a:pt x="821" y="1062"/>
                      <a:pt x="1061" y="827"/>
                      <a:pt x="1061" y="531"/>
                    </a:cubicBezTo>
                    <a:cubicBezTo>
                      <a:pt x="1061" y="235"/>
                      <a:pt x="821" y="1"/>
                      <a:pt x="5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40"/>
              <p:cNvSpPr/>
              <p:nvPr/>
            </p:nvSpPr>
            <p:spPr>
              <a:xfrm>
                <a:off x="2044500" y="2136825"/>
                <a:ext cx="26550" cy="26575"/>
              </a:xfrm>
              <a:custGeom>
                <a:rect b="b" l="l" r="r" t="t"/>
                <a:pathLst>
                  <a:path extrusionOk="0" h="1063" w="1062">
                    <a:moveTo>
                      <a:pt x="531" y="1"/>
                    </a:moveTo>
                    <a:cubicBezTo>
                      <a:pt x="235" y="1"/>
                      <a:pt x="1" y="235"/>
                      <a:pt x="1" y="531"/>
                    </a:cubicBezTo>
                    <a:cubicBezTo>
                      <a:pt x="1" y="827"/>
                      <a:pt x="235" y="1062"/>
                      <a:pt x="531" y="1062"/>
                    </a:cubicBezTo>
                    <a:cubicBezTo>
                      <a:pt x="827" y="1062"/>
                      <a:pt x="1062" y="827"/>
                      <a:pt x="1062" y="531"/>
                    </a:cubicBezTo>
                    <a:cubicBezTo>
                      <a:pt x="1062" y="235"/>
                      <a:pt x="827" y="1"/>
                      <a:pt x="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40"/>
              <p:cNvSpPr/>
              <p:nvPr/>
            </p:nvSpPr>
            <p:spPr>
              <a:xfrm>
                <a:off x="1996625" y="2136825"/>
                <a:ext cx="26550" cy="26575"/>
              </a:xfrm>
              <a:custGeom>
                <a:rect b="b" l="l" r="r" t="t"/>
                <a:pathLst>
                  <a:path extrusionOk="0" h="1063" w="1062">
                    <a:moveTo>
                      <a:pt x="531" y="1"/>
                    </a:moveTo>
                    <a:cubicBezTo>
                      <a:pt x="235" y="1"/>
                      <a:pt x="0" y="241"/>
                      <a:pt x="0" y="531"/>
                    </a:cubicBezTo>
                    <a:cubicBezTo>
                      <a:pt x="0" y="827"/>
                      <a:pt x="235" y="1062"/>
                      <a:pt x="531" y="1062"/>
                    </a:cubicBezTo>
                    <a:cubicBezTo>
                      <a:pt x="821" y="1062"/>
                      <a:pt x="1061" y="827"/>
                      <a:pt x="1061" y="531"/>
                    </a:cubicBezTo>
                    <a:cubicBezTo>
                      <a:pt x="1061" y="235"/>
                      <a:pt x="821"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40"/>
              <p:cNvSpPr/>
              <p:nvPr/>
            </p:nvSpPr>
            <p:spPr>
              <a:xfrm>
                <a:off x="1494125" y="2273525"/>
                <a:ext cx="554325" cy="142700"/>
              </a:xfrm>
              <a:custGeom>
                <a:rect b="b" l="l" r="r" t="t"/>
                <a:pathLst>
                  <a:path extrusionOk="0" h="5708" w="22173">
                    <a:moveTo>
                      <a:pt x="1" y="0"/>
                    </a:moveTo>
                    <a:lnTo>
                      <a:pt x="1" y="5708"/>
                    </a:lnTo>
                    <a:lnTo>
                      <a:pt x="22172" y="5708"/>
                    </a:lnTo>
                    <a:lnTo>
                      <a:pt x="221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40"/>
              <p:cNvSpPr/>
              <p:nvPr/>
            </p:nvSpPr>
            <p:spPr>
              <a:xfrm>
                <a:off x="2011700" y="2365100"/>
                <a:ext cx="149275" cy="137425"/>
              </a:xfrm>
              <a:custGeom>
                <a:rect b="b" l="l" r="r" t="t"/>
                <a:pathLst>
                  <a:path extrusionOk="0" h="5497" w="5971">
                    <a:moveTo>
                      <a:pt x="0" y="1"/>
                    </a:moveTo>
                    <a:lnTo>
                      <a:pt x="1832" y="4653"/>
                    </a:lnTo>
                    <a:lnTo>
                      <a:pt x="2882" y="3212"/>
                    </a:lnTo>
                    <a:lnTo>
                      <a:pt x="5066" y="5496"/>
                    </a:lnTo>
                    <a:lnTo>
                      <a:pt x="5970" y="4525"/>
                    </a:lnTo>
                    <a:lnTo>
                      <a:pt x="3658" y="2458"/>
                    </a:lnTo>
                    <a:lnTo>
                      <a:pt x="5066" y="144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40"/>
              <p:cNvSpPr/>
              <p:nvPr/>
            </p:nvSpPr>
            <p:spPr>
              <a:xfrm>
                <a:off x="2017475" y="2346750"/>
                <a:ext cx="148375" cy="136375"/>
              </a:xfrm>
              <a:custGeom>
                <a:rect b="b" l="l" r="r" t="t"/>
                <a:pathLst>
                  <a:path extrusionOk="0" h="5455" w="5935">
                    <a:moveTo>
                      <a:pt x="95" y="1"/>
                    </a:moveTo>
                    <a:cubicBezTo>
                      <a:pt x="42" y="1"/>
                      <a:pt x="1" y="55"/>
                      <a:pt x="21" y="109"/>
                    </a:cubicBezTo>
                    <a:lnTo>
                      <a:pt x="1797" y="4611"/>
                    </a:lnTo>
                    <a:lnTo>
                      <a:pt x="2846" y="3170"/>
                    </a:lnTo>
                    <a:lnTo>
                      <a:pt x="5030" y="5454"/>
                    </a:lnTo>
                    <a:lnTo>
                      <a:pt x="5935" y="4477"/>
                    </a:lnTo>
                    <a:lnTo>
                      <a:pt x="3623" y="2416"/>
                    </a:lnTo>
                    <a:lnTo>
                      <a:pt x="5030" y="1405"/>
                    </a:lnTo>
                    <a:lnTo>
                      <a:pt x="116" y="3"/>
                    </a:lnTo>
                    <a:cubicBezTo>
                      <a:pt x="109" y="1"/>
                      <a:pt x="102" y="1"/>
                      <a:pt x="9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80" name="Shape 280"/>
        <p:cNvGrpSpPr/>
        <p:nvPr/>
      </p:nvGrpSpPr>
      <p:grpSpPr>
        <a:xfrm>
          <a:off x="0" y="0"/>
          <a:ext cx="0" cy="0"/>
          <a:chOff x="0" y="0"/>
          <a:chExt cx="0" cy="0"/>
        </a:xfrm>
      </p:grpSpPr>
      <p:grpSp>
        <p:nvGrpSpPr>
          <p:cNvPr id="281" name="Google Shape;281;p41"/>
          <p:cNvGrpSpPr/>
          <p:nvPr/>
        </p:nvGrpSpPr>
        <p:grpSpPr>
          <a:xfrm>
            <a:off x="714300" y="536625"/>
            <a:ext cx="7721625" cy="4067375"/>
            <a:chOff x="714300" y="536625"/>
            <a:chExt cx="7721625" cy="4067375"/>
          </a:xfrm>
        </p:grpSpPr>
        <p:cxnSp>
          <p:nvCxnSpPr>
            <p:cNvPr id="282" name="Google Shape;282;p41"/>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283" name="Google Shape;283;p41"/>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2">
    <p:spTree>
      <p:nvGrpSpPr>
        <p:cNvPr id="284" name="Shape 284"/>
        <p:cNvGrpSpPr/>
        <p:nvPr/>
      </p:nvGrpSpPr>
      <p:grpSpPr>
        <a:xfrm>
          <a:off x="0" y="0"/>
          <a:ext cx="0" cy="0"/>
          <a:chOff x="0" y="0"/>
          <a:chExt cx="0" cy="0"/>
        </a:xfrm>
      </p:grpSpPr>
      <p:sp>
        <p:nvSpPr>
          <p:cNvPr id="285" name="Google Shape;285;p42"/>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Font typeface="Arial"/>
              <a:buNone/>
              <a:defRPr>
                <a:solidFill>
                  <a:schemeClr val="lt1"/>
                </a:solidFill>
                <a:latin typeface="Arial"/>
                <a:ea typeface="Arial"/>
                <a:cs typeface="Arial"/>
                <a:sym typeface="Arial"/>
              </a:defRPr>
            </a:lvl1pPr>
            <a:lvl2pPr lvl="1" rtl="0">
              <a:spcBef>
                <a:spcPts val="0"/>
              </a:spcBef>
              <a:spcAft>
                <a:spcPts val="0"/>
              </a:spcAft>
              <a:buSzPts val="3500"/>
              <a:buFont typeface="Arial"/>
              <a:buNone/>
              <a:defRPr>
                <a:latin typeface="Arial"/>
                <a:ea typeface="Arial"/>
                <a:cs typeface="Arial"/>
                <a:sym typeface="Arial"/>
              </a:defRPr>
            </a:lvl2pPr>
            <a:lvl3pPr lvl="2" rtl="0">
              <a:spcBef>
                <a:spcPts val="0"/>
              </a:spcBef>
              <a:spcAft>
                <a:spcPts val="0"/>
              </a:spcAft>
              <a:buSzPts val="3500"/>
              <a:buFont typeface="Arial"/>
              <a:buNone/>
              <a:defRPr>
                <a:latin typeface="Arial"/>
                <a:ea typeface="Arial"/>
                <a:cs typeface="Arial"/>
                <a:sym typeface="Arial"/>
              </a:defRPr>
            </a:lvl3pPr>
            <a:lvl4pPr lvl="3" rtl="0">
              <a:spcBef>
                <a:spcPts val="0"/>
              </a:spcBef>
              <a:spcAft>
                <a:spcPts val="0"/>
              </a:spcAft>
              <a:buSzPts val="3500"/>
              <a:buFont typeface="Arial"/>
              <a:buNone/>
              <a:defRPr>
                <a:latin typeface="Arial"/>
                <a:ea typeface="Arial"/>
                <a:cs typeface="Arial"/>
                <a:sym typeface="Arial"/>
              </a:defRPr>
            </a:lvl4pPr>
            <a:lvl5pPr lvl="4" rtl="0">
              <a:spcBef>
                <a:spcPts val="0"/>
              </a:spcBef>
              <a:spcAft>
                <a:spcPts val="0"/>
              </a:spcAft>
              <a:buSzPts val="3500"/>
              <a:buFont typeface="Arial"/>
              <a:buNone/>
              <a:defRPr>
                <a:latin typeface="Arial"/>
                <a:ea typeface="Arial"/>
                <a:cs typeface="Arial"/>
                <a:sym typeface="Arial"/>
              </a:defRPr>
            </a:lvl5pPr>
            <a:lvl6pPr lvl="5" rtl="0">
              <a:spcBef>
                <a:spcPts val="0"/>
              </a:spcBef>
              <a:spcAft>
                <a:spcPts val="0"/>
              </a:spcAft>
              <a:buSzPts val="3500"/>
              <a:buFont typeface="Arial"/>
              <a:buNone/>
              <a:defRPr>
                <a:latin typeface="Arial"/>
                <a:ea typeface="Arial"/>
                <a:cs typeface="Arial"/>
                <a:sym typeface="Arial"/>
              </a:defRPr>
            </a:lvl6pPr>
            <a:lvl7pPr lvl="6" rtl="0">
              <a:spcBef>
                <a:spcPts val="0"/>
              </a:spcBef>
              <a:spcAft>
                <a:spcPts val="0"/>
              </a:spcAft>
              <a:buSzPts val="3500"/>
              <a:buFont typeface="Arial"/>
              <a:buNone/>
              <a:defRPr>
                <a:latin typeface="Arial"/>
                <a:ea typeface="Arial"/>
                <a:cs typeface="Arial"/>
                <a:sym typeface="Arial"/>
              </a:defRPr>
            </a:lvl7pPr>
            <a:lvl8pPr lvl="7" rtl="0">
              <a:spcBef>
                <a:spcPts val="0"/>
              </a:spcBef>
              <a:spcAft>
                <a:spcPts val="0"/>
              </a:spcAft>
              <a:buSzPts val="3500"/>
              <a:buFont typeface="Arial"/>
              <a:buNone/>
              <a:defRPr>
                <a:latin typeface="Arial"/>
                <a:ea typeface="Arial"/>
                <a:cs typeface="Arial"/>
                <a:sym typeface="Arial"/>
              </a:defRPr>
            </a:lvl8pPr>
            <a:lvl9pPr lvl="8" rtl="0">
              <a:spcBef>
                <a:spcPts val="0"/>
              </a:spcBef>
              <a:spcAft>
                <a:spcPts val="0"/>
              </a:spcAft>
              <a:buSzPts val="3500"/>
              <a:buFont typeface="Arial"/>
              <a:buNone/>
              <a:defRPr>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0"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Poppins"/>
              <a:buNone/>
              <a:defRPr b="1" sz="3000">
                <a:solidFill>
                  <a:schemeClr val="dk1"/>
                </a:solidFill>
                <a:latin typeface="Poppins"/>
                <a:ea typeface="Poppins"/>
                <a:cs typeface="Poppins"/>
                <a:sym typeface="Poppins"/>
              </a:defRPr>
            </a:lvl1pPr>
            <a:lvl2pPr lvl="1"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2pPr>
            <a:lvl3pPr lvl="2"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3pPr>
            <a:lvl4pPr lvl="3"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4pPr>
            <a:lvl5pPr lvl="4"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5pPr>
            <a:lvl6pPr lvl="5"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6pPr>
            <a:lvl7pPr lvl="6"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7pPr>
            <a:lvl8pPr lvl="7"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8pPr>
            <a:lvl9pPr lvl="8"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9pPr>
          </a:lstStyle>
          <a:p/>
        </p:txBody>
      </p:sp>
      <p:sp>
        <p:nvSpPr>
          <p:cNvPr id="52" name="Google Shape;52;p13"/>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1pPr>
            <a:lvl2pPr indent="-304800" lvl="1" marL="914400" rtl="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2pPr>
            <a:lvl3pPr indent="-304800" lvl="2" marL="1371600" rtl="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3pPr>
            <a:lvl4pPr indent="-304800" lvl="3" marL="1828800" rtl="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4pPr>
            <a:lvl5pPr indent="-304800" lvl="4" marL="2286000" rtl="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5pPr>
            <a:lvl6pPr indent="-304800" lvl="5" marL="2743200" rtl="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6pPr>
            <a:lvl7pPr indent="-304800" lvl="6" marL="3200400" rtl="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7pPr>
            <a:lvl8pPr indent="-304800" lvl="7" marL="3657600" rtl="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8pPr>
            <a:lvl9pPr indent="-304800" lvl="8" marL="4114800" rtl="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 Id="rId3" Type="http://schemas.openxmlformats.org/officeDocument/2006/relationships/image" Target="../media/image20.pn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9.xml"/><Relationship Id="rId3" Type="http://schemas.openxmlformats.org/officeDocument/2006/relationships/comments" Target="../comments/commen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2.xml"/><Relationship Id="rId3" Type="http://schemas.openxmlformats.org/officeDocument/2006/relationships/image" Target="../media/image22.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 Id="rId3" Type="http://schemas.openxmlformats.org/officeDocument/2006/relationships/image" Target="../media/image17.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7.xml"/><Relationship Id="rId3" Type="http://schemas.openxmlformats.org/officeDocument/2006/relationships/image" Target="../media/image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8.xml"/><Relationship Id="rId3" Type="http://schemas.openxmlformats.org/officeDocument/2006/relationships/image" Target="../media/image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9.xml"/><Relationship Id="rId3" Type="http://schemas.openxmlformats.org/officeDocument/2006/relationships/hyperlink" Target="https://docs.google.com/spreadsheets/d/1BSn6y8yCQKeLZ_CqiUF7obZzzU3_O_Tg6Yv0eEB5SWM/copy#gid=181671590" TargetMode="External"/><Relationship Id="rId4" Type="http://schemas.openxmlformats.org/officeDocument/2006/relationships/image" Target="../media/image12.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3.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BSn6y8yCQKeLZ_CqiUF7obZzzU3_O_Tg6Yv0eEB5SWM/copy#gid=0" TargetMode="External"/><Relationship Id="rId5" Type="http://schemas.openxmlformats.org/officeDocument/2006/relationships/image" Target="../media/image8.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4.xml"/><Relationship Id="rId3" Type="http://schemas.openxmlformats.org/officeDocument/2006/relationships/image" Target="../media/image19.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1.xml"/><Relationship Id="rId3" Type="http://schemas.openxmlformats.org/officeDocument/2006/relationships/image" Target="../media/image18.jpg"/><Relationship Id="rId4" Type="http://schemas.openxmlformats.org/officeDocument/2006/relationships/image" Target="../media/image21.jp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4.xml"/><Relationship Id="rId3" Type="http://schemas.openxmlformats.org/officeDocument/2006/relationships/hyperlink" Target="https://www.freepik.com/free-vector/hand-drawn-flat-design-affiliate-marketing-infographic_24493551.htm/?utm_source=slidesgo_template&amp;utm_medium=referral-link&amp;utm_campaign=sg_resources&amp;utm_content=freepik" TargetMode="Externa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5.xml"/><Relationship Id="rId3" Type="http://schemas.openxmlformats.org/officeDocument/2006/relationships/hyperlink" Target="https://www.freepik.com/free-vector/hand-drawn-flat-design-affiliate-marketing-horizontal-banner_24493541.htm/?utm_source=slidesgo_template&amp;utm_medium=referral-link&amp;utm_campaign=sg_resources&amp;utm_content=freepik" TargetMode="External"/><Relationship Id="rId4" Type="http://schemas.openxmlformats.org/officeDocument/2006/relationships/hyperlink" Target="https://www.freepik.com/free-vector/hand-drawn-flat-design-affiliate-marketing-landing-page_24493540.htm/?utm_source=slidesgo_template&amp;utm_medium=referral-link&amp;utm_campaign=sg_resources&amp;utm_content=freepik" TargetMode="External"/><Relationship Id="rId9" Type="http://schemas.openxmlformats.org/officeDocument/2006/relationships/hyperlink" Target="https://www.freepik.com/free-photo/corporate-workers-brainstorming-together_11762396.htm/?utm_source=slidesgo_template&amp;utm_medium=referral-link&amp;utm_campaign=sg_resources&amp;utm_content=freepik" TargetMode="External"/><Relationship Id="rId5" Type="http://schemas.openxmlformats.org/officeDocument/2006/relationships/hyperlink" Target="https://www.freepik.com/free-vector/hand-drawn-flat-design-affiliate-marketing-landing-page_24493537.htm/?utm_source=slidesgo_template&amp;utm_medium=referral-link&amp;utm_campaign=sg_resources&amp;utm_content=freepik" TargetMode="External"/><Relationship Id="rId6" Type="http://schemas.openxmlformats.org/officeDocument/2006/relationships/hyperlink" Target="https://www.freepik.com/free-photo/beautiful-black-young-female-studio_4783772.htm/?utm_source=slidesgo_template&amp;utm_medium=referral-link&amp;utm_campaign=sg_resources&amp;utm_content=freepik" TargetMode="External"/><Relationship Id="rId7" Type="http://schemas.openxmlformats.org/officeDocument/2006/relationships/hyperlink" Target="https://www.freepik.com/free-photo/portrait-man-laughing_12478216.htm/?utm_source=slidesgo_template&amp;utm_medium=referral-link&amp;utm_campaign=sg_resources&amp;utm_content=freepik" TargetMode="External"/><Relationship Id="rId8" Type="http://schemas.openxmlformats.org/officeDocument/2006/relationships/hyperlink" Target="https://www.freepik.com/free-photo/people-working-elegant-cozy-office-space_29794496.htm/?utm_source=slidesgo_template&amp;utm_medium=referral-link&amp;utm_campaign=sg_resources&amp;utm_content=freepik" TargetMode="External"/><Relationship Id="rId11" Type="http://schemas.openxmlformats.org/officeDocument/2006/relationships/hyperlink" Target="https://www.flaticon.com/packs/ecommerce-489/?utm_source=slidesgo_template&amp;utm_medium=referral-link&amp;utm_campaign=sg_resources&amp;utm_content=flaticon" TargetMode="External"/><Relationship Id="rId10" Type="http://schemas.openxmlformats.org/officeDocument/2006/relationships/hyperlink" Target="https://www.freepik.com/free-photo/person-indian-origin-having-fun_40125625.htm/?utm_source=slidesgo_template&amp;utm_medium=referral-link&amp;utm_campaign=sg_resources&amp;utm_content=freepik"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56.xml"/><Relationship Id="rId3" Type="http://schemas.openxmlformats.org/officeDocument/2006/relationships/hyperlink" Target="http://bit.ly/2PfT4lq" TargetMode="External"/><Relationship Id="rId4" Type="http://schemas.openxmlformats.org/officeDocument/2006/relationships/slide" Target="/ppt/slides/slide52.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57.xml"/><Relationship Id="rId3" Type="http://schemas.openxmlformats.org/officeDocument/2006/relationships/hyperlink" Target="http://bit.ly/2PfT4lq" TargetMode="External"/><Relationship Id="rId4" Type="http://schemas.openxmlformats.org/officeDocument/2006/relationships/slide" Target="/ppt/slides/slide52.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58.xml"/><Relationship Id="rId3" Type="http://schemas.openxmlformats.org/officeDocument/2006/relationships/hyperlink" Target="https://fonts.google.com/specimen/Poppins" TargetMode="External"/><Relationship Id="rId4" Type="http://schemas.openxmlformats.org/officeDocument/2006/relationships/hyperlink" Target="https://fonts.google.com/specimen/Poppins"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59.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16.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5.png"/><Relationship Id="rId14" Type="http://schemas.openxmlformats.org/officeDocument/2006/relationships/image" Target="../media/image14.png"/><Relationship Id="rId17" Type="http://schemas.openxmlformats.org/officeDocument/2006/relationships/image" Target="../media/image11.png"/><Relationship Id="rId16" Type="http://schemas.openxmlformats.org/officeDocument/2006/relationships/image" Target="../media/image13.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60.xml"/><Relationship Id="rId3" Type="http://schemas.openxmlformats.org/officeDocument/2006/relationships/hyperlink" Target="https://bit.ly/2ZjL1pd"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66.xml"/><Relationship Id="rId3" Type="http://schemas.openxmlformats.org/officeDocument/2006/relationships/hyperlink" Target="https://workspace.google.com/marketplace/app/icons_for_slides_docs/381578326502" TargetMode="Externa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7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3"/>
          <p:cNvSpPr txBox="1"/>
          <p:nvPr>
            <p:ph type="ctrTitle"/>
          </p:nvPr>
        </p:nvSpPr>
        <p:spPr>
          <a:xfrm>
            <a:off x="713225" y="1205250"/>
            <a:ext cx="4594500" cy="2214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Social Network Analysis Project (</a:t>
            </a:r>
            <a:r>
              <a:rPr lang="en"/>
              <a:t>SNAP) </a:t>
            </a:r>
            <a:endParaRPr/>
          </a:p>
        </p:txBody>
      </p:sp>
      <p:sp>
        <p:nvSpPr>
          <p:cNvPr id="291" name="Google Shape;291;p43"/>
          <p:cNvSpPr txBox="1"/>
          <p:nvPr>
            <p:ph idx="1" type="subTitle"/>
          </p:nvPr>
        </p:nvSpPr>
        <p:spPr>
          <a:xfrm>
            <a:off x="830175" y="3625350"/>
            <a:ext cx="4677000" cy="367500"/>
          </a:xfrm>
          <a:prstGeom prst="rect">
            <a:avLst/>
          </a:prstGeom>
          <a:solidFill>
            <a:schemeClr val="accent4"/>
          </a:solidFill>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Lily, Yulan, Elizabeth, Evelyn, Sarah</a:t>
            </a:r>
            <a:endParaRPr>
              <a:solidFill>
                <a:schemeClr val="dk1"/>
              </a:solidFill>
            </a:endParaRPr>
          </a:p>
        </p:txBody>
      </p:sp>
      <p:grpSp>
        <p:nvGrpSpPr>
          <p:cNvPr id="292" name="Google Shape;292;p43"/>
          <p:cNvGrpSpPr/>
          <p:nvPr/>
        </p:nvGrpSpPr>
        <p:grpSpPr>
          <a:xfrm>
            <a:off x="5015285" y="1277201"/>
            <a:ext cx="3812078" cy="2715660"/>
            <a:chOff x="10426265" y="3487301"/>
            <a:chExt cx="3812078" cy="2715660"/>
          </a:xfrm>
        </p:grpSpPr>
        <p:sp>
          <p:nvSpPr>
            <p:cNvPr id="293" name="Google Shape;293;p43"/>
            <p:cNvSpPr/>
            <p:nvPr/>
          </p:nvSpPr>
          <p:spPr>
            <a:xfrm>
              <a:off x="10695457" y="3487301"/>
              <a:ext cx="2530453" cy="2715660"/>
            </a:xfrm>
            <a:custGeom>
              <a:rect b="b" l="l" r="r" t="t"/>
              <a:pathLst>
                <a:path extrusionOk="0" h="51833" w="48298">
                  <a:moveTo>
                    <a:pt x="24144" y="0"/>
                  </a:moveTo>
                  <a:cubicBezTo>
                    <a:pt x="21848" y="0"/>
                    <a:pt x="19631" y="319"/>
                    <a:pt x="17526" y="922"/>
                  </a:cubicBezTo>
                  <a:cubicBezTo>
                    <a:pt x="17208" y="1011"/>
                    <a:pt x="16895" y="1112"/>
                    <a:pt x="16582" y="1212"/>
                  </a:cubicBezTo>
                  <a:cubicBezTo>
                    <a:pt x="16509" y="1229"/>
                    <a:pt x="16437" y="1257"/>
                    <a:pt x="16370" y="1279"/>
                  </a:cubicBezTo>
                  <a:cubicBezTo>
                    <a:pt x="15906" y="1436"/>
                    <a:pt x="15448" y="1609"/>
                    <a:pt x="15002" y="1793"/>
                  </a:cubicBezTo>
                  <a:cubicBezTo>
                    <a:pt x="13778" y="2296"/>
                    <a:pt x="12606" y="2893"/>
                    <a:pt x="11494" y="3580"/>
                  </a:cubicBezTo>
                  <a:cubicBezTo>
                    <a:pt x="11048" y="3854"/>
                    <a:pt x="10612" y="4144"/>
                    <a:pt x="10187" y="4446"/>
                  </a:cubicBezTo>
                  <a:cubicBezTo>
                    <a:pt x="10120" y="4491"/>
                    <a:pt x="10059" y="4535"/>
                    <a:pt x="9998" y="4580"/>
                  </a:cubicBezTo>
                  <a:cubicBezTo>
                    <a:pt x="9456" y="4971"/>
                    <a:pt x="8931" y="5384"/>
                    <a:pt x="8428" y="5820"/>
                  </a:cubicBezTo>
                  <a:cubicBezTo>
                    <a:pt x="8104" y="6099"/>
                    <a:pt x="7786" y="6389"/>
                    <a:pt x="7473" y="6685"/>
                  </a:cubicBezTo>
                  <a:cubicBezTo>
                    <a:pt x="7457" y="6702"/>
                    <a:pt x="7440" y="6713"/>
                    <a:pt x="7423" y="6736"/>
                  </a:cubicBezTo>
                  <a:cubicBezTo>
                    <a:pt x="7384" y="6769"/>
                    <a:pt x="7345" y="6808"/>
                    <a:pt x="7300" y="6859"/>
                  </a:cubicBezTo>
                  <a:cubicBezTo>
                    <a:pt x="7066" y="7076"/>
                    <a:pt x="6842" y="7311"/>
                    <a:pt x="6613" y="7545"/>
                  </a:cubicBezTo>
                  <a:cubicBezTo>
                    <a:pt x="6574" y="7596"/>
                    <a:pt x="6529" y="7640"/>
                    <a:pt x="6485" y="7685"/>
                  </a:cubicBezTo>
                  <a:cubicBezTo>
                    <a:pt x="6206" y="7981"/>
                    <a:pt x="5937" y="8288"/>
                    <a:pt x="5669" y="8601"/>
                  </a:cubicBezTo>
                  <a:cubicBezTo>
                    <a:pt x="5563" y="8735"/>
                    <a:pt x="5452" y="8863"/>
                    <a:pt x="5345" y="8997"/>
                  </a:cubicBezTo>
                  <a:cubicBezTo>
                    <a:pt x="5262" y="9098"/>
                    <a:pt x="5178" y="9210"/>
                    <a:pt x="5094" y="9316"/>
                  </a:cubicBezTo>
                  <a:cubicBezTo>
                    <a:pt x="4888" y="9578"/>
                    <a:pt x="4681" y="9852"/>
                    <a:pt x="4491" y="10131"/>
                  </a:cubicBezTo>
                  <a:cubicBezTo>
                    <a:pt x="4474" y="10148"/>
                    <a:pt x="4458" y="10170"/>
                    <a:pt x="4446" y="10187"/>
                  </a:cubicBezTo>
                  <a:cubicBezTo>
                    <a:pt x="4374" y="10293"/>
                    <a:pt x="4301" y="10394"/>
                    <a:pt x="4229" y="10494"/>
                  </a:cubicBezTo>
                  <a:cubicBezTo>
                    <a:pt x="4156" y="10606"/>
                    <a:pt x="4078" y="10723"/>
                    <a:pt x="4005" y="10829"/>
                  </a:cubicBezTo>
                  <a:cubicBezTo>
                    <a:pt x="3866" y="11047"/>
                    <a:pt x="3726" y="11259"/>
                    <a:pt x="3592" y="11477"/>
                  </a:cubicBezTo>
                  <a:cubicBezTo>
                    <a:pt x="3525" y="11578"/>
                    <a:pt x="3463" y="11678"/>
                    <a:pt x="3408" y="11779"/>
                  </a:cubicBezTo>
                  <a:cubicBezTo>
                    <a:pt x="3084" y="12320"/>
                    <a:pt x="2782" y="12868"/>
                    <a:pt x="2503" y="13437"/>
                  </a:cubicBezTo>
                  <a:cubicBezTo>
                    <a:pt x="1101" y="16263"/>
                    <a:pt x="235" y="19402"/>
                    <a:pt x="46" y="22725"/>
                  </a:cubicBezTo>
                  <a:cubicBezTo>
                    <a:pt x="40" y="22814"/>
                    <a:pt x="34" y="22903"/>
                    <a:pt x="29" y="22993"/>
                  </a:cubicBezTo>
                  <a:cubicBezTo>
                    <a:pt x="12" y="23373"/>
                    <a:pt x="1" y="23758"/>
                    <a:pt x="1" y="24149"/>
                  </a:cubicBezTo>
                  <a:lnTo>
                    <a:pt x="1" y="51832"/>
                  </a:lnTo>
                  <a:lnTo>
                    <a:pt x="48298" y="51832"/>
                  </a:lnTo>
                  <a:lnTo>
                    <a:pt x="48298" y="24149"/>
                  </a:lnTo>
                  <a:cubicBezTo>
                    <a:pt x="48298" y="24093"/>
                    <a:pt x="48298" y="24043"/>
                    <a:pt x="48292" y="23992"/>
                  </a:cubicBezTo>
                  <a:cubicBezTo>
                    <a:pt x="48292" y="23875"/>
                    <a:pt x="48292" y="23758"/>
                    <a:pt x="48287" y="23641"/>
                  </a:cubicBezTo>
                  <a:cubicBezTo>
                    <a:pt x="48287" y="23417"/>
                    <a:pt x="48276" y="23199"/>
                    <a:pt x="48264" y="22982"/>
                  </a:cubicBezTo>
                  <a:cubicBezTo>
                    <a:pt x="48264" y="22915"/>
                    <a:pt x="48259" y="22842"/>
                    <a:pt x="48259" y="22769"/>
                  </a:cubicBezTo>
                  <a:cubicBezTo>
                    <a:pt x="48214" y="22055"/>
                    <a:pt x="48142" y="21345"/>
                    <a:pt x="48041" y="20642"/>
                  </a:cubicBezTo>
                  <a:cubicBezTo>
                    <a:pt x="47851" y="19357"/>
                    <a:pt x="47566" y="18106"/>
                    <a:pt x="47181" y="16900"/>
                  </a:cubicBezTo>
                  <a:cubicBezTo>
                    <a:pt x="47175" y="16872"/>
                    <a:pt x="47170" y="16855"/>
                    <a:pt x="47164" y="16833"/>
                  </a:cubicBezTo>
                  <a:cubicBezTo>
                    <a:pt x="47147" y="16771"/>
                    <a:pt x="47125" y="16710"/>
                    <a:pt x="47108" y="16654"/>
                  </a:cubicBezTo>
                  <a:cubicBezTo>
                    <a:pt x="46796" y="15699"/>
                    <a:pt x="46427" y="14772"/>
                    <a:pt x="46003" y="13879"/>
                  </a:cubicBezTo>
                  <a:cubicBezTo>
                    <a:pt x="45908" y="13672"/>
                    <a:pt x="45807" y="13471"/>
                    <a:pt x="45707" y="13270"/>
                  </a:cubicBezTo>
                  <a:cubicBezTo>
                    <a:pt x="45612" y="13080"/>
                    <a:pt x="45517" y="12901"/>
                    <a:pt x="45422" y="12717"/>
                  </a:cubicBezTo>
                  <a:cubicBezTo>
                    <a:pt x="45399" y="12672"/>
                    <a:pt x="45371" y="12628"/>
                    <a:pt x="45344" y="12577"/>
                  </a:cubicBezTo>
                  <a:cubicBezTo>
                    <a:pt x="45249" y="12404"/>
                    <a:pt x="45148" y="12231"/>
                    <a:pt x="45048" y="12052"/>
                  </a:cubicBezTo>
                  <a:cubicBezTo>
                    <a:pt x="44958" y="11902"/>
                    <a:pt x="44869" y="11745"/>
                    <a:pt x="44779" y="11594"/>
                  </a:cubicBezTo>
                  <a:cubicBezTo>
                    <a:pt x="44740" y="11539"/>
                    <a:pt x="44707" y="11477"/>
                    <a:pt x="44668" y="11421"/>
                  </a:cubicBezTo>
                  <a:cubicBezTo>
                    <a:pt x="44176" y="10623"/>
                    <a:pt x="43635" y="9858"/>
                    <a:pt x="43059" y="9126"/>
                  </a:cubicBezTo>
                  <a:cubicBezTo>
                    <a:pt x="42937" y="8975"/>
                    <a:pt x="42814" y="8830"/>
                    <a:pt x="42696" y="8679"/>
                  </a:cubicBezTo>
                  <a:cubicBezTo>
                    <a:pt x="42417" y="8350"/>
                    <a:pt x="42132" y="8026"/>
                    <a:pt x="41831" y="7713"/>
                  </a:cubicBezTo>
                  <a:cubicBezTo>
                    <a:pt x="41764" y="7629"/>
                    <a:pt x="41691" y="7551"/>
                    <a:pt x="41613" y="7473"/>
                  </a:cubicBezTo>
                  <a:cubicBezTo>
                    <a:pt x="41507" y="7356"/>
                    <a:pt x="41390" y="7244"/>
                    <a:pt x="41278" y="7127"/>
                  </a:cubicBezTo>
                  <a:lnTo>
                    <a:pt x="41222" y="7071"/>
                  </a:lnTo>
                  <a:cubicBezTo>
                    <a:pt x="41038" y="6881"/>
                    <a:pt x="40848" y="6702"/>
                    <a:pt x="40652" y="6518"/>
                  </a:cubicBezTo>
                  <a:cubicBezTo>
                    <a:pt x="40585" y="6456"/>
                    <a:pt x="40518" y="6395"/>
                    <a:pt x="40451" y="6334"/>
                  </a:cubicBezTo>
                  <a:cubicBezTo>
                    <a:pt x="39809" y="5747"/>
                    <a:pt x="39139" y="5194"/>
                    <a:pt x="38441" y="4681"/>
                  </a:cubicBezTo>
                  <a:cubicBezTo>
                    <a:pt x="38162" y="4474"/>
                    <a:pt x="37871" y="4273"/>
                    <a:pt x="37581" y="4083"/>
                  </a:cubicBezTo>
                  <a:cubicBezTo>
                    <a:pt x="37329" y="3904"/>
                    <a:pt x="37067" y="3737"/>
                    <a:pt x="36804" y="3580"/>
                  </a:cubicBezTo>
                  <a:cubicBezTo>
                    <a:pt x="36732" y="3530"/>
                    <a:pt x="36659" y="3491"/>
                    <a:pt x="36587" y="3446"/>
                  </a:cubicBezTo>
                  <a:cubicBezTo>
                    <a:pt x="36503" y="3396"/>
                    <a:pt x="36419" y="3346"/>
                    <a:pt x="36335" y="3301"/>
                  </a:cubicBezTo>
                  <a:cubicBezTo>
                    <a:pt x="36129" y="3178"/>
                    <a:pt x="35916" y="3055"/>
                    <a:pt x="35704" y="2938"/>
                  </a:cubicBezTo>
                  <a:cubicBezTo>
                    <a:pt x="35520" y="2838"/>
                    <a:pt x="35336" y="2743"/>
                    <a:pt x="35146" y="2642"/>
                  </a:cubicBezTo>
                  <a:cubicBezTo>
                    <a:pt x="34543" y="2335"/>
                    <a:pt x="33928" y="2050"/>
                    <a:pt x="33297" y="1793"/>
                  </a:cubicBezTo>
                  <a:cubicBezTo>
                    <a:pt x="32476" y="1458"/>
                    <a:pt x="31627" y="1162"/>
                    <a:pt x="30767" y="922"/>
                  </a:cubicBezTo>
                  <a:cubicBezTo>
                    <a:pt x="30650" y="883"/>
                    <a:pt x="30527" y="855"/>
                    <a:pt x="30410" y="821"/>
                  </a:cubicBezTo>
                  <a:lnTo>
                    <a:pt x="30198" y="766"/>
                  </a:lnTo>
                  <a:cubicBezTo>
                    <a:pt x="28265" y="263"/>
                    <a:pt x="26238" y="0"/>
                    <a:pt x="24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3"/>
            <p:cNvSpPr/>
            <p:nvPr/>
          </p:nvSpPr>
          <p:spPr>
            <a:xfrm>
              <a:off x="12355985" y="3577416"/>
              <a:ext cx="1882358" cy="2617320"/>
            </a:xfrm>
            <a:custGeom>
              <a:rect b="b" l="l" r="r" t="t"/>
              <a:pathLst>
                <a:path extrusionOk="0" h="49956" w="35928">
                  <a:moveTo>
                    <a:pt x="8361" y="1"/>
                  </a:moveTo>
                  <a:cubicBezTo>
                    <a:pt x="7573" y="1"/>
                    <a:pt x="6842" y="643"/>
                    <a:pt x="6730" y="1430"/>
                  </a:cubicBezTo>
                  <a:lnTo>
                    <a:pt x="112" y="48526"/>
                  </a:lnTo>
                  <a:cubicBezTo>
                    <a:pt x="0" y="49314"/>
                    <a:pt x="548" y="49956"/>
                    <a:pt x="1341" y="49956"/>
                  </a:cubicBezTo>
                  <a:lnTo>
                    <a:pt x="27567" y="49956"/>
                  </a:lnTo>
                  <a:cubicBezTo>
                    <a:pt x="28354" y="49956"/>
                    <a:pt x="29086" y="49314"/>
                    <a:pt x="29198" y="48526"/>
                  </a:cubicBezTo>
                  <a:lnTo>
                    <a:pt x="35815" y="1430"/>
                  </a:lnTo>
                  <a:cubicBezTo>
                    <a:pt x="35927" y="643"/>
                    <a:pt x="35374" y="1"/>
                    <a:pt x="345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43"/>
            <p:cNvSpPr/>
            <p:nvPr/>
          </p:nvSpPr>
          <p:spPr>
            <a:xfrm>
              <a:off x="12301549" y="3577416"/>
              <a:ext cx="1882358" cy="2617320"/>
            </a:xfrm>
            <a:custGeom>
              <a:rect b="b" l="l" r="r" t="t"/>
              <a:pathLst>
                <a:path extrusionOk="0" h="49956" w="35928">
                  <a:moveTo>
                    <a:pt x="8361" y="1"/>
                  </a:moveTo>
                  <a:cubicBezTo>
                    <a:pt x="7568" y="1"/>
                    <a:pt x="6842" y="643"/>
                    <a:pt x="6730" y="1430"/>
                  </a:cubicBezTo>
                  <a:lnTo>
                    <a:pt x="112" y="48526"/>
                  </a:lnTo>
                  <a:cubicBezTo>
                    <a:pt x="1" y="49314"/>
                    <a:pt x="548" y="49956"/>
                    <a:pt x="1341" y="49956"/>
                  </a:cubicBezTo>
                  <a:lnTo>
                    <a:pt x="27561" y="49956"/>
                  </a:lnTo>
                  <a:cubicBezTo>
                    <a:pt x="28354" y="49956"/>
                    <a:pt x="29086" y="49314"/>
                    <a:pt x="29198" y="48526"/>
                  </a:cubicBezTo>
                  <a:lnTo>
                    <a:pt x="35816" y="1430"/>
                  </a:lnTo>
                  <a:cubicBezTo>
                    <a:pt x="35927" y="643"/>
                    <a:pt x="35375" y="1"/>
                    <a:pt x="34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43"/>
            <p:cNvSpPr/>
            <p:nvPr/>
          </p:nvSpPr>
          <p:spPr>
            <a:xfrm>
              <a:off x="12416551" y="3681572"/>
              <a:ext cx="1668177" cy="2295473"/>
            </a:xfrm>
            <a:custGeom>
              <a:rect b="b" l="l" r="r" t="t"/>
              <a:pathLst>
                <a:path extrusionOk="0" h="43813" w="31840">
                  <a:moveTo>
                    <a:pt x="6155" y="1"/>
                  </a:moveTo>
                  <a:lnTo>
                    <a:pt x="0" y="43813"/>
                  </a:lnTo>
                  <a:lnTo>
                    <a:pt x="25685" y="43813"/>
                  </a:lnTo>
                  <a:lnTo>
                    <a:pt x="318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43"/>
            <p:cNvSpPr/>
            <p:nvPr/>
          </p:nvSpPr>
          <p:spPr>
            <a:xfrm>
              <a:off x="12880329" y="6034677"/>
              <a:ext cx="387443" cy="102427"/>
            </a:xfrm>
            <a:custGeom>
              <a:rect b="b" l="l" r="r" t="t"/>
              <a:pathLst>
                <a:path extrusionOk="0" h="1955" w="7395">
                  <a:moveTo>
                    <a:pt x="6467" y="67"/>
                  </a:moveTo>
                  <a:cubicBezTo>
                    <a:pt x="6970" y="67"/>
                    <a:pt x="7322" y="475"/>
                    <a:pt x="7249" y="977"/>
                  </a:cubicBezTo>
                  <a:cubicBezTo>
                    <a:pt x="7177" y="1480"/>
                    <a:pt x="6713" y="1888"/>
                    <a:pt x="6211" y="1888"/>
                  </a:cubicBezTo>
                  <a:lnTo>
                    <a:pt x="922" y="1888"/>
                  </a:lnTo>
                  <a:cubicBezTo>
                    <a:pt x="425" y="1888"/>
                    <a:pt x="73" y="1480"/>
                    <a:pt x="145" y="977"/>
                  </a:cubicBezTo>
                  <a:cubicBezTo>
                    <a:pt x="213" y="475"/>
                    <a:pt x="676" y="67"/>
                    <a:pt x="1179" y="67"/>
                  </a:cubicBezTo>
                  <a:close/>
                  <a:moveTo>
                    <a:pt x="1190" y="0"/>
                  </a:moveTo>
                  <a:cubicBezTo>
                    <a:pt x="648" y="0"/>
                    <a:pt x="151" y="436"/>
                    <a:pt x="73" y="977"/>
                  </a:cubicBezTo>
                  <a:cubicBezTo>
                    <a:pt x="0" y="1519"/>
                    <a:pt x="374" y="1955"/>
                    <a:pt x="916" y="1955"/>
                  </a:cubicBezTo>
                  <a:lnTo>
                    <a:pt x="6205" y="1955"/>
                  </a:lnTo>
                  <a:cubicBezTo>
                    <a:pt x="6741" y="1955"/>
                    <a:pt x="7244" y="1519"/>
                    <a:pt x="7322" y="977"/>
                  </a:cubicBezTo>
                  <a:cubicBezTo>
                    <a:pt x="7395" y="436"/>
                    <a:pt x="7020" y="0"/>
                    <a:pt x="64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43"/>
            <p:cNvSpPr/>
            <p:nvPr/>
          </p:nvSpPr>
          <p:spPr>
            <a:xfrm>
              <a:off x="12729910" y="4584243"/>
              <a:ext cx="1068912" cy="1016834"/>
            </a:xfrm>
            <a:custGeom>
              <a:rect b="b" l="l" r="r" t="t"/>
              <a:pathLst>
                <a:path extrusionOk="0" h="19408" w="20402">
                  <a:moveTo>
                    <a:pt x="7049" y="1"/>
                  </a:moveTo>
                  <a:lnTo>
                    <a:pt x="6853" y="5094"/>
                  </a:lnTo>
                  <a:lnTo>
                    <a:pt x="1950" y="3709"/>
                  </a:lnTo>
                  <a:lnTo>
                    <a:pt x="4781" y="7942"/>
                  </a:lnTo>
                  <a:lnTo>
                    <a:pt x="1" y="9707"/>
                  </a:lnTo>
                  <a:lnTo>
                    <a:pt x="4781" y="11466"/>
                  </a:lnTo>
                  <a:lnTo>
                    <a:pt x="1950" y="15705"/>
                  </a:lnTo>
                  <a:lnTo>
                    <a:pt x="6853" y="14314"/>
                  </a:lnTo>
                  <a:lnTo>
                    <a:pt x="7049" y="19408"/>
                  </a:lnTo>
                  <a:lnTo>
                    <a:pt x="10199" y="15403"/>
                  </a:lnTo>
                  <a:lnTo>
                    <a:pt x="13354" y="19408"/>
                  </a:lnTo>
                  <a:lnTo>
                    <a:pt x="13549" y="14314"/>
                  </a:lnTo>
                  <a:lnTo>
                    <a:pt x="18453" y="15705"/>
                  </a:lnTo>
                  <a:lnTo>
                    <a:pt x="15621" y="11466"/>
                  </a:lnTo>
                  <a:lnTo>
                    <a:pt x="20402" y="9707"/>
                  </a:lnTo>
                  <a:lnTo>
                    <a:pt x="15621" y="7942"/>
                  </a:lnTo>
                  <a:lnTo>
                    <a:pt x="18453" y="3709"/>
                  </a:lnTo>
                  <a:lnTo>
                    <a:pt x="13549" y="5094"/>
                  </a:lnTo>
                  <a:lnTo>
                    <a:pt x="13354" y="1"/>
                  </a:lnTo>
                  <a:lnTo>
                    <a:pt x="10199" y="4005"/>
                  </a:lnTo>
                  <a:lnTo>
                    <a:pt x="70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43"/>
            <p:cNvSpPr/>
            <p:nvPr/>
          </p:nvSpPr>
          <p:spPr>
            <a:xfrm>
              <a:off x="10426265" y="4175214"/>
              <a:ext cx="1276962" cy="740882"/>
            </a:xfrm>
            <a:custGeom>
              <a:rect b="b" l="l" r="r" t="t"/>
              <a:pathLst>
                <a:path extrusionOk="0" h="14141" w="24373">
                  <a:moveTo>
                    <a:pt x="1" y="0"/>
                  </a:moveTo>
                  <a:lnTo>
                    <a:pt x="1" y="2323"/>
                  </a:lnTo>
                  <a:lnTo>
                    <a:pt x="1" y="3653"/>
                  </a:lnTo>
                  <a:lnTo>
                    <a:pt x="1" y="13482"/>
                  </a:lnTo>
                  <a:cubicBezTo>
                    <a:pt x="1" y="13845"/>
                    <a:pt x="297" y="14141"/>
                    <a:pt x="660" y="14141"/>
                  </a:cubicBezTo>
                  <a:lnTo>
                    <a:pt x="23736" y="14141"/>
                  </a:lnTo>
                  <a:cubicBezTo>
                    <a:pt x="24088" y="14124"/>
                    <a:pt x="24373" y="13834"/>
                    <a:pt x="24373" y="13482"/>
                  </a:cubicBezTo>
                  <a:lnTo>
                    <a:pt x="24373" y="3653"/>
                  </a:lnTo>
                  <a:lnTo>
                    <a:pt x="243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3"/>
            <p:cNvSpPr/>
            <p:nvPr/>
          </p:nvSpPr>
          <p:spPr>
            <a:xfrm>
              <a:off x="10460529" y="4150904"/>
              <a:ext cx="1276962" cy="740935"/>
            </a:xfrm>
            <a:custGeom>
              <a:rect b="b" l="l" r="r" t="t"/>
              <a:pathLst>
                <a:path extrusionOk="0" h="14142" w="24373">
                  <a:moveTo>
                    <a:pt x="0" y="1"/>
                  </a:moveTo>
                  <a:lnTo>
                    <a:pt x="0" y="2324"/>
                  </a:lnTo>
                  <a:lnTo>
                    <a:pt x="0" y="3653"/>
                  </a:lnTo>
                  <a:lnTo>
                    <a:pt x="0" y="13482"/>
                  </a:lnTo>
                  <a:cubicBezTo>
                    <a:pt x="0" y="13845"/>
                    <a:pt x="296" y="14141"/>
                    <a:pt x="665" y="14141"/>
                  </a:cubicBezTo>
                  <a:lnTo>
                    <a:pt x="23741" y="14141"/>
                  </a:lnTo>
                  <a:cubicBezTo>
                    <a:pt x="24093" y="14124"/>
                    <a:pt x="24372" y="13834"/>
                    <a:pt x="24372" y="13482"/>
                  </a:cubicBezTo>
                  <a:lnTo>
                    <a:pt x="24372" y="3653"/>
                  </a:lnTo>
                  <a:lnTo>
                    <a:pt x="243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3"/>
            <p:cNvSpPr/>
            <p:nvPr/>
          </p:nvSpPr>
          <p:spPr>
            <a:xfrm>
              <a:off x="10460529" y="4150904"/>
              <a:ext cx="1276962" cy="102480"/>
            </a:xfrm>
            <a:custGeom>
              <a:rect b="b" l="l" r="r" t="t"/>
              <a:pathLst>
                <a:path extrusionOk="0" h="1956" w="24373">
                  <a:moveTo>
                    <a:pt x="0" y="1"/>
                  </a:moveTo>
                  <a:lnTo>
                    <a:pt x="0" y="1955"/>
                  </a:lnTo>
                  <a:lnTo>
                    <a:pt x="24372" y="1955"/>
                  </a:lnTo>
                  <a:lnTo>
                    <a:pt x="2437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3"/>
            <p:cNvSpPr/>
            <p:nvPr/>
          </p:nvSpPr>
          <p:spPr>
            <a:xfrm>
              <a:off x="11640566" y="4175214"/>
              <a:ext cx="46315" cy="46263"/>
            </a:xfrm>
            <a:custGeom>
              <a:rect b="b" l="l" r="r" t="t"/>
              <a:pathLst>
                <a:path extrusionOk="0" h="883" w="884">
                  <a:moveTo>
                    <a:pt x="442" y="0"/>
                  </a:moveTo>
                  <a:cubicBezTo>
                    <a:pt x="202" y="0"/>
                    <a:pt x="1" y="196"/>
                    <a:pt x="1" y="441"/>
                  </a:cubicBezTo>
                  <a:cubicBezTo>
                    <a:pt x="1" y="682"/>
                    <a:pt x="202" y="883"/>
                    <a:pt x="442" y="883"/>
                  </a:cubicBezTo>
                  <a:cubicBezTo>
                    <a:pt x="688" y="883"/>
                    <a:pt x="883" y="682"/>
                    <a:pt x="883" y="441"/>
                  </a:cubicBezTo>
                  <a:cubicBezTo>
                    <a:pt x="883" y="196"/>
                    <a:pt x="688" y="0"/>
                    <a:pt x="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43"/>
            <p:cNvSpPr/>
            <p:nvPr/>
          </p:nvSpPr>
          <p:spPr>
            <a:xfrm>
              <a:off x="11558624" y="4175214"/>
              <a:ext cx="46315" cy="46263"/>
            </a:xfrm>
            <a:custGeom>
              <a:rect b="b" l="l" r="r" t="t"/>
              <a:pathLst>
                <a:path extrusionOk="0" h="883" w="884">
                  <a:moveTo>
                    <a:pt x="442" y="0"/>
                  </a:moveTo>
                  <a:cubicBezTo>
                    <a:pt x="196" y="0"/>
                    <a:pt x="1" y="196"/>
                    <a:pt x="1" y="441"/>
                  </a:cubicBezTo>
                  <a:cubicBezTo>
                    <a:pt x="1" y="682"/>
                    <a:pt x="196" y="883"/>
                    <a:pt x="442" y="883"/>
                  </a:cubicBezTo>
                  <a:cubicBezTo>
                    <a:pt x="682" y="883"/>
                    <a:pt x="883" y="682"/>
                    <a:pt x="883" y="441"/>
                  </a:cubicBezTo>
                  <a:cubicBezTo>
                    <a:pt x="883" y="196"/>
                    <a:pt x="68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3"/>
            <p:cNvSpPr/>
            <p:nvPr/>
          </p:nvSpPr>
          <p:spPr>
            <a:xfrm>
              <a:off x="11475267" y="4175214"/>
              <a:ext cx="46263" cy="46263"/>
            </a:xfrm>
            <a:custGeom>
              <a:rect b="b" l="l" r="r" t="t"/>
              <a:pathLst>
                <a:path extrusionOk="0" h="883" w="883">
                  <a:moveTo>
                    <a:pt x="441" y="0"/>
                  </a:moveTo>
                  <a:cubicBezTo>
                    <a:pt x="196" y="0"/>
                    <a:pt x="0" y="196"/>
                    <a:pt x="0" y="441"/>
                  </a:cubicBezTo>
                  <a:cubicBezTo>
                    <a:pt x="0" y="682"/>
                    <a:pt x="196" y="883"/>
                    <a:pt x="441" y="883"/>
                  </a:cubicBezTo>
                  <a:cubicBezTo>
                    <a:pt x="682" y="883"/>
                    <a:pt x="883" y="682"/>
                    <a:pt x="883" y="441"/>
                  </a:cubicBezTo>
                  <a:cubicBezTo>
                    <a:pt x="883" y="196"/>
                    <a:pt x="682" y="0"/>
                    <a:pt x="4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43"/>
            <p:cNvSpPr/>
            <p:nvPr/>
          </p:nvSpPr>
          <p:spPr>
            <a:xfrm>
              <a:off x="10602146" y="4412762"/>
              <a:ext cx="963289" cy="248183"/>
            </a:xfrm>
            <a:custGeom>
              <a:rect b="b" l="l" r="r" t="t"/>
              <a:pathLst>
                <a:path extrusionOk="0" h="4737" w="18386">
                  <a:moveTo>
                    <a:pt x="0" y="1"/>
                  </a:moveTo>
                  <a:lnTo>
                    <a:pt x="0" y="4737"/>
                  </a:lnTo>
                  <a:lnTo>
                    <a:pt x="18385" y="4737"/>
                  </a:lnTo>
                  <a:lnTo>
                    <a:pt x="183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43"/>
            <p:cNvSpPr/>
            <p:nvPr/>
          </p:nvSpPr>
          <p:spPr>
            <a:xfrm>
              <a:off x="12975422" y="4393482"/>
              <a:ext cx="714267" cy="461473"/>
            </a:xfrm>
            <a:custGeom>
              <a:rect b="b" l="l" r="r" t="t"/>
              <a:pathLst>
                <a:path extrusionOk="0" h="8808" w="13633">
                  <a:moveTo>
                    <a:pt x="1123" y="0"/>
                  </a:moveTo>
                  <a:cubicBezTo>
                    <a:pt x="503" y="0"/>
                    <a:pt x="0" y="509"/>
                    <a:pt x="0" y="1129"/>
                  </a:cubicBezTo>
                  <a:lnTo>
                    <a:pt x="0" y="7679"/>
                  </a:lnTo>
                  <a:cubicBezTo>
                    <a:pt x="0" y="8299"/>
                    <a:pt x="503" y="8808"/>
                    <a:pt x="1123" y="8808"/>
                  </a:cubicBezTo>
                  <a:lnTo>
                    <a:pt x="12510" y="8808"/>
                  </a:lnTo>
                  <a:cubicBezTo>
                    <a:pt x="13130" y="8808"/>
                    <a:pt x="13633" y="8299"/>
                    <a:pt x="13633" y="7679"/>
                  </a:cubicBezTo>
                  <a:lnTo>
                    <a:pt x="13633" y="1129"/>
                  </a:lnTo>
                  <a:cubicBezTo>
                    <a:pt x="13633" y="509"/>
                    <a:pt x="13130" y="0"/>
                    <a:pt x="12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3"/>
            <p:cNvSpPr/>
            <p:nvPr/>
          </p:nvSpPr>
          <p:spPr>
            <a:xfrm>
              <a:off x="13012306" y="4356335"/>
              <a:ext cx="714267" cy="461159"/>
            </a:xfrm>
            <a:custGeom>
              <a:rect b="b" l="l" r="r" t="t"/>
              <a:pathLst>
                <a:path extrusionOk="0" h="8802" w="13633">
                  <a:moveTo>
                    <a:pt x="1123" y="0"/>
                  </a:moveTo>
                  <a:cubicBezTo>
                    <a:pt x="503" y="0"/>
                    <a:pt x="0" y="503"/>
                    <a:pt x="0" y="1128"/>
                  </a:cubicBezTo>
                  <a:lnTo>
                    <a:pt x="0" y="7674"/>
                  </a:lnTo>
                  <a:cubicBezTo>
                    <a:pt x="0" y="8299"/>
                    <a:pt x="503" y="8802"/>
                    <a:pt x="1123" y="8802"/>
                  </a:cubicBezTo>
                  <a:lnTo>
                    <a:pt x="12510" y="8802"/>
                  </a:lnTo>
                  <a:cubicBezTo>
                    <a:pt x="13130" y="8802"/>
                    <a:pt x="13632" y="8299"/>
                    <a:pt x="13632" y="7674"/>
                  </a:cubicBezTo>
                  <a:lnTo>
                    <a:pt x="13632" y="1128"/>
                  </a:lnTo>
                  <a:cubicBezTo>
                    <a:pt x="13632" y="503"/>
                    <a:pt x="13130" y="0"/>
                    <a:pt x="125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3"/>
            <p:cNvSpPr/>
            <p:nvPr/>
          </p:nvSpPr>
          <p:spPr>
            <a:xfrm>
              <a:off x="13292606" y="4483020"/>
              <a:ext cx="220048" cy="208103"/>
            </a:xfrm>
            <a:custGeom>
              <a:rect b="b" l="l" r="r" t="t"/>
              <a:pathLst>
                <a:path extrusionOk="0" h="3972" w="4200">
                  <a:moveTo>
                    <a:pt x="0" y="0"/>
                  </a:moveTo>
                  <a:lnTo>
                    <a:pt x="0" y="3971"/>
                  </a:lnTo>
                  <a:lnTo>
                    <a:pt x="4200" y="1899"/>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3"/>
            <p:cNvSpPr/>
            <p:nvPr/>
          </p:nvSpPr>
          <p:spPr>
            <a:xfrm>
              <a:off x="13392361" y="5000344"/>
              <a:ext cx="714319" cy="461473"/>
            </a:xfrm>
            <a:custGeom>
              <a:rect b="b" l="l" r="r" t="t"/>
              <a:pathLst>
                <a:path extrusionOk="0" h="8808" w="13634">
                  <a:moveTo>
                    <a:pt x="1123" y="0"/>
                  </a:moveTo>
                  <a:cubicBezTo>
                    <a:pt x="503" y="0"/>
                    <a:pt x="1" y="508"/>
                    <a:pt x="1" y="1128"/>
                  </a:cubicBezTo>
                  <a:lnTo>
                    <a:pt x="1" y="7679"/>
                  </a:lnTo>
                  <a:cubicBezTo>
                    <a:pt x="1" y="8299"/>
                    <a:pt x="503" y="8807"/>
                    <a:pt x="1123" y="8807"/>
                  </a:cubicBezTo>
                  <a:lnTo>
                    <a:pt x="12510" y="8807"/>
                  </a:lnTo>
                  <a:cubicBezTo>
                    <a:pt x="13130" y="8807"/>
                    <a:pt x="13633" y="8299"/>
                    <a:pt x="13633" y="7679"/>
                  </a:cubicBezTo>
                  <a:lnTo>
                    <a:pt x="13633" y="1128"/>
                  </a:lnTo>
                  <a:cubicBezTo>
                    <a:pt x="13633" y="508"/>
                    <a:pt x="13130" y="0"/>
                    <a:pt x="12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3"/>
            <p:cNvSpPr/>
            <p:nvPr/>
          </p:nvSpPr>
          <p:spPr>
            <a:xfrm>
              <a:off x="13429246" y="4963145"/>
              <a:ext cx="714267" cy="461211"/>
            </a:xfrm>
            <a:custGeom>
              <a:rect b="b" l="l" r="r" t="t"/>
              <a:pathLst>
                <a:path extrusionOk="0" h="8803" w="13633">
                  <a:moveTo>
                    <a:pt x="1123" y="1"/>
                  </a:moveTo>
                  <a:cubicBezTo>
                    <a:pt x="503" y="1"/>
                    <a:pt x="0" y="503"/>
                    <a:pt x="0" y="1129"/>
                  </a:cubicBezTo>
                  <a:lnTo>
                    <a:pt x="0" y="7674"/>
                  </a:lnTo>
                  <a:cubicBezTo>
                    <a:pt x="0" y="8300"/>
                    <a:pt x="503" y="8802"/>
                    <a:pt x="1123" y="8802"/>
                  </a:cubicBezTo>
                  <a:lnTo>
                    <a:pt x="12510" y="8802"/>
                  </a:lnTo>
                  <a:cubicBezTo>
                    <a:pt x="13130" y="8802"/>
                    <a:pt x="13633" y="8300"/>
                    <a:pt x="13633" y="7674"/>
                  </a:cubicBezTo>
                  <a:lnTo>
                    <a:pt x="13633" y="1129"/>
                  </a:lnTo>
                  <a:cubicBezTo>
                    <a:pt x="13633" y="503"/>
                    <a:pt x="13130" y="1"/>
                    <a:pt x="125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3"/>
            <p:cNvSpPr/>
            <p:nvPr/>
          </p:nvSpPr>
          <p:spPr>
            <a:xfrm>
              <a:off x="13688746" y="5027221"/>
              <a:ext cx="199039" cy="199353"/>
            </a:xfrm>
            <a:custGeom>
              <a:rect b="b" l="l" r="r" t="t"/>
              <a:pathLst>
                <a:path extrusionOk="0" h="3805" w="3799">
                  <a:moveTo>
                    <a:pt x="1" y="1"/>
                  </a:moveTo>
                  <a:lnTo>
                    <a:pt x="1" y="3804"/>
                  </a:lnTo>
                  <a:lnTo>
                    <a:pt x="3799" y="3804"/>
                  </a:lnTo>
                  <a:lnTo>
                    <a:pt x="379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3"/>
            <p:cNvSpPr/>
            <p:nvPr/>
          </p:nvSpPr>
          <p:spPr>
            <a:xfrm>
              <a:off x="13589881" y="5092502"/>
              <a:ext cx="223611" cy="223611"/>
            </a:xfrm>
            <a:custGeom>
              <a:rect b="b" l="l" r="r" t="t"/>
              <a:pathLst>
                <a:path extrusionOk="0" h="4268" w="4268">
                  <a:moveTo>
                    <a:pt x="2134" y="0"/>
                  </a:moveTo>
                  <a:cubicBezTo>
                    <a:pt x="955" y="0"/>
                    <a:pt x="0" y="961"/>
                    <a:pt x="0" y="2134"/>
                  </a:cubicBezTo>
                  <a:cubicBezTo>
                    <a:pt x="0" y="3312"/>
                    <a:pt x="955" y="4267"/>
                    <a:pt x="2134" y="4267"/>
                  </a:cubicBezTo>
                  <a:cubicBezTo>
                    <a:pt x="3312" y="4267"/>
                    <a:pt x="4267" y="3312"/>
                    <a:pt x="4267" y="2134"/>
                  </a:cubicBezTo>
                  <a:cubicBezTo>
                    <a:pt x="4267" y="961"/>
                    <a:pt x="3312" y="0"/>
                    <a:pt x="21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3"/>
            <p:cNvSpPr/>
            <p:nvPr/>
          </p:nvSpPr>
          <p:spPr>
            <a:xfrm>
              <a:off x="13733227" y="5140756"/>
              <a:ext cx="249650" cy="200192"/>
            </a:xfrm>
            <a:custGeom>
              <a:rect b="b" l="l" r="r" t="t"/>
              <a:pathLst>
                <a:path extrusionOk="0" h="3821" w="4765">
                  <a:moveTo>
                    <a:pt x="2279" y="1"/>
                  </a:moveTo>
                  <a:lnTo>
                    <a:pt x="1" y="3821"/>
                  </a:lnTo>
                  <a:lnTo>
                    <a:pt x="4765" y="3821"/>
                  </a:lnTo>
                  <a:lnTo>
                    <a:pt x="22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3"/>
            <p:cNvSpPr/>
            <p:nvPr/>
          </p:nvSpPr>
          <p:spPr>
            <a:xfrm>
              <a:off x="12954622" y="3851010"/>
              <a:ext cx="256409" cy="256357"/>
            </a:xfrm>
            <a:custGeom>
              <a:rect b="b" l="l" r="r" t="t"/>
              <a:pathLst>
                <a:path extrusionOk="0" h="4893" w="4894">
                  <a:moveTo>
                    <a:pt x="2447" y="0"/>
                  </a:moveTo>
                  <a:cubicBezTo>
                    <a:pt x="1095" y="0"/>
                    <a:pt x="1" y="1095"/>
                    <a:pt x="1" y="2446"/>
                  </a:cubicBezTo>
                  <a:cubicBezTo>
                    <a:pt x="1" y="3798"/>
                    <a:pt x="1095" y="4893"/>
                    <a:pt x="2447" y="4893"/>
                  </a:cubicBezTo>
                  <a:cubicBezTo>
                    <a:pt x="3798" y="4893"/>
                    <a:pt x="4893" y="3798"/>
                    <a:pt x="4893" y="2446"/>
                  </a:cubicBezTo>
                  <a:cubicBezTo>
                    <a:pt x="4893" y="1095"/>
                    <a:pt x="3798" y="0"/>
                    <a:pt x="24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3"/>
            <p:cNvSpPr/>
            <p:nvPr/>
          </p:nvSpPr>
          <p:spPr>
            <a:xfrm>
              <a:off x="13241680" y="3851010"/>
              <a:ext cx="256357" cy="256357"/>
            </a:xfrm>
            <a:custGeom>
              <a:rect b="b" l="l" r="r" t="t"/>
              <a:pathLst>
                <a:path extrusionOk="0" h="4893" w="4893">
                  <a:moveTo>
                    <a:pt x="2447" y="0"/>
                  </a:moveTo>
                  <a:cubicBezTo>
                    <a:pt x="1095" y="0"/>
                    <a:pt x="0" y="1095"/>
                    <a:pt x="0" y="2446"/>
                  </a:cubicBezTo>
                  <a:cubicBezTo>
                    <a:pt x="0" y="3798"/>
                    <a:pt x="1095" y="4893"/>
                    <a:pt x="2447" y="4893"/>
                  </a:cubicBezTo>
                  <a:cubicBezTo>
                    <a:pt x="3798" y="4893"/>
                    <a:pt x="4893" y="3798"/>
                    <a:pt x="4893" y="2446"/>
                  </a:cubicBezTo>
                  <a:cubicBezTo>
                    <a:pt x="4893" y="1095"/>
                    <a:pt x="3798" y="0"/>
                    <a:pt x="24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3"/>
            <p:cNvSpPr/>
            <p:nvPr/>
          </p:nvSpPr>
          <p:spPr>
            <a:xfrm>
              <a:off x="13529001" y="3851010"/>
              <a:ext cx="256357" cy="256357"/>
            </a:xfrm>
            <a:custGeom>
              <a:rect b="b" l="l" r="r" t="t"/>
              <a:pathLst>
                <a:path extrusionOk="0" h="4893" w="4893">
                  <a:moveTo>
                    <a:pt x="2447" y="0"/>
                  </a:moveTo>
                  <a:cubicBezTo>
                    <a:pt x="1095" y="0"/>
                    <a:pt x="1" y="1095"/>
                    <a:pt x="1" y="2446"/>
                  </a:cubicBezTo>
                  <a:cubicBezTo>
                    <a:pt x="1" y="3798"/>
                    <a:pt x="1095" y="4893"/>
                    <a:pt x="2447" y="4893"/>
                  </a:cubicBezTo>
                  <a:cubicBezTo>
                    <a:pt x="3798" y="4893"/>
                    <a:pt x="4893" y="3798"/>
                    <a:pt x="4893" y="2446"/>
                  </a:cubicBezTo>
                  <a:cubicBezTo>
                    <a:pt x="4893" y="1095"/>
                    <a:pt x="3798" y="0"/>
                    <a:pt x="24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43"/>
            <p:cNvSpPr/>
            <p:nvPr/>
          </p:nvSpPr>
          <p:spPr>
            <a:xfrm>
              <a:off x="11824044" y="5809651"/>
              <a:ext cx="329496" cy="373401"/>
            </a:xfrm>
            <a:custGeom>
              <a:rect b="b" l="l" r="r" t="t"/>
              <a:pathLst>
                <a:path extrusionOk="0" h="7127" w="6289">
                  <a:moveTo>
                    <a:pt x="3066" y="0"/>
                  </a:moveTo>
                  <a:lnTo>
                    <a:pt x="2770" y="5150"/>
                  </a:lnTo>
                  <a:cubicBezTo>
                    <a:pt x="2770" y="5150"/>
                    <a:pt x="0" y="6976"/>
                    <a:pt x="0" y="7009"/>
                  </a:cubicBezTo>
                  <a:cubicBezTo>
                    <a:pt x="0" y="7037"/>
                    <a:pt x="2553" y="7127"/>
                    <a:pt x="2553" y="7127"/>
                  </a:cubicBezTo>
                  <a:lnTo>
                    <a:pt x="3681" y="6602"/>
                  </a:lnTo>
                  <a:lnTo>
                    <a:pt x="5552" y="6602"/>
                  </a:lnTo>
                  <a:cubicBezTo>
                    <a:pt x="5680" y="6602"/>
                    <a:pt x="5775" y="6484"/>
                    <a:pt x="5747" y="6367"/>
                  </a:cubicBezTo>
                  <a:lnTo>
                    <a:pt x="5518" y="5401"/>
                  </a:lnTo>
                  <a:lnTo>
                    <a:pt x="6289" y="1285"/>
                  </a:lnTo>
                  <a:lnTo>
                    <a:pt x="30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3"/>
            <p:cNvSpPr/>
            <p:nvPr/>
          </p:nvSpPr>
          <p:spPr>
            <a:xfrm>
              <a:off x="11801515" y="6102525"/>
              <a:ext cx="326562" cy="92211"/>
            </a:xfrm>
            <a:custGeom>
              <a:rect b="b" l="l" r="r" t="t"/>
              <a:pathLst>
                <a:path extrusionOk="0" h="1760" w="6233">
                  <a:moveTo>
                    <a:pt x="2402" y="1"/>
                  </a:moveTo>
                  <a:cubicBezTo>
                    <a:pt x="2402" y="1"/>
                    <a:pt x="1017" y="833"/>
                    <a:pt x="615" y="1056"/>
                  </a:cubicBezTo>
                  <a:cubicBezTo>
                    <a:pt x="0" y="1397"/>
                    <a:pt x="78" y="1760"/>
                    <a:pt x="430" y="1760"/>
                  </a:cubicBezTo>
                  <a:lnTo>
                    <a:pt x="3033" y="1760"/>
                  </a:lnTo>
                  <a:cubicBezTo>
                    <a:pt x="3105" y="1760"/>
                    <a:pt x="3172" y="1738"/>
                    <a:pt x="3228" y="1699"/>
                  </a:cubicBezTo>
                  <a:lnTo>
                    <a:pt x="3709" y="1352"/>
                  </a:lnTo>
                  <a:cubicBezTo>
                    <a:pt x="3748" y="1324"/>
                    <a:pt x="3792" y="1308"/>
                    <a:pt x="3843" y="1308"/>
                  </a:cubicBezTo>
                  <a:lnTo>
                    <a:pt x="4038" y="1308"/>
                  </a:lnTo>
                  <a:lnTo>
                    <a:pt x="4038" y="1760"/>
                  </a:lnTo>
                  <a:lnTo>
                    <a:pt x="6233" y="1760"/>
                  </a:lnTo>
                  <a:lnTo>
                    <a:pt x="6233" y="1012"/>
                  </a:lnTo>
                  <a:lnTo>
                    <a:pt x="4105" y="1012"/>
                  </a:lnTo>
                  <a:lnTo>
                    <a:pt x="24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3"/>
            <p:cNvSpPr/>
            <p:nvPr/>
          </p:nvSpPr>
          <p:spPr>
            <a:xfrm>
              <a:off x="12035867" y="6102525"/>
              <a:ext cx="84614" cy="60356"/>
            </a:xfrm>
            <a:custGeom>
              <a:rect b="b" l="l" r="r" t="t"/>
              <a:pathLst>
                <a:path extrusionOk="0" h="1152" w="1615">
                  <a:moveTo>
                    <a:pt x="1536" y="1"/>
                  </a:moveTo>
                  <a:lnTo>
                    <a:pt x="1" y="1012"/>
                  </a:lnTo>
                  <a:lnTo>
                    <a:pt x="196" y="1151"/>
                  </a:lnTo>
                  <a:lnTo>
                    <a:pt x="1615" y="314"/>
                  </a:lnTo>
                  <a:lnTo>
                    <a:pt x="1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43"/>
            <p:cNvSpPr/>
            <p:nvPr/>
          </p:nvSpPr>
          <p:spPr>
            <a:xfrm>
              <a:off x="12510176" y="5575876"/>
              <a:ext cx="362608" cy="434281"/>
            </a:xfrm>
            <a:custGeom>
              <a:rect b="b" l="l" r="r" t="t"/>
              <a:pathLst>
                <a:path extrusionOk="0" h="8289" w="6921">
                  <a:moveTo>
                    <a:pt x="3139" y="0"/>
                  </a:moveTo>
                  <a:lnTo>
                    <a:pt x="1" y="1463"/>
                  </a:lnTo>
                  <a:lnTo>
                    <a:pt x="3854" y="5077"/>
                  </a:lnTo>
                  <a:cubicBezTo>
                    <a:pt x="3854" y="5077"/>
                    <a:pt x="3469" y="8266"/>
                    <a:pt x="3491" y="8288"/>
                  </a:cubicBezTo>
                  <a:cubicBezTo>
                    <a:pt x="3491" y="8288"/>
                    <a:pt x="3491" y="8288"/>
                    <a:pt x="3492" y="8288"/>
                  </a:cubicBezTo>
                  <a:cubicBezTo>
                    <a:pt x="3541" y="8288"/>
                    <a:pt x="5267" y="6534"/>
                    <a:pt x="5267" y="6534"/>
                  </a:cubicBezTo>
                  <a:lnTo>
                    <a:pt x="5596" y="5378"/>
                  </a:lnTo>
                  <a:lnTo>
                    <a:pt x="6831" y="4032"/>
                  </a:lnTo>
                  <a:cubicBezTo>
                    <a:pt x="6920" y="3938"/>
                    <a:pt x="6892" y="3798"/>
                    <a:pt x="6775" y="3736"/>
                  </a:cubicBezTo>
                  <a:lnTo>
                    <a:pt x="5870" y="3267"/>
                  </a:lnTo>
                  <a:lnTo>
                    <a:pt x="31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3"/>
            <p:cNvSpPr/>
            <p:nvPr/>
          </p:nvSpPr>
          <p:spPr>
            <a:xfrm>
              <a:off x="12679561" y="5777482"/>
              <a:ext cx="228327" cy="250174"/>
            </a:xfrm>
            <a:custGeom>
              <a:rect b="b" l="l" r="r" t="t"/>
              <a:pathLst>
                <a:path extrusionOk="0" h="4775" w="4358">
                  <a:moveTo>
                    <a:pt x="3765" y="0"/>
                  </a:moveTo>
                  <a:lnTo>
                    <a:pt x="2358" y="1536"/>
                  </a:lnTo>
                  <a:lnTo>
                    <a:pt x="442" y="2089"/>
                  </a:lnTo>
                  <a:cubicBezTo>
                    <a:pt x="442" y="2089"/>
                    <a:pt x="185" y="3636"/>
                    <a:pt x="96" y="4071"/>
                  </a:cubicBezTo>
                  <a:cubicBezTo>
                    <a:pt x="1" y="4545"/>
                    <a:pt x="143" y="4775"/>
                    <a:pt x="316" y="4775"/>
                  </a:cubicBezTo>
                  <a:cubicBezTo>
                    <a:pt x="386" y="4775"/>
                    <a:pt x="460" y="4737"/>
                    <a:pt x="526" y="4663"/>
                  </a:cubicBezTo>
                  <a:lnTo>
                    <a:pt x="2246" y="2798"/>
                  </a:lnTo>
                  <a:cubicBezTo>
                    <a:pt x="2291" y="2748"/>
                    <a:pt x="2319" y="2686"/>
                    <a:pt x="2324" y="2619"/>
                  </a:cubicBezTo>
                  <a:lnTo>
                    <a:pt x="2369" y="2044"/>
                  </a:lnTo>
                  <a:cubicBezTo>
                    <a:pt x="2375" y="1994"/>
                    <a:pt x="2391" y="1955"/>
                    <a:pt x="2425" y="1916"/>
                  </a:cubicBezTo>
                  <a:lnTo>
                    <a:pt x="2553" y="1782"/>
                  </a:lnTo>
                  <a:lnTo>
                    <a:pt x="2905" y="2078"/>
                  </a:lnTo>
                  <a:lnTo>
                    <a:pt x="4357" y="497"/>
                  </a:lnTo>
                  <a:lnTo>
                    <a:pt x="37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3"/>
            <p:cNvSpPr/>
            <p:nvPr/>
          </p:nvSpPr>
          <p:spPr>
            <a:xfrm>
              <a:off x="12816253" y="5751128"/>
              <a:ext cx="26982" cy="92787"/>
            </a:xfrm>
            <a:custGeom>
              <a:rect b="b" l="l" r="r" t="t"/>
              <a:pathLst>
                <a:path extrusionOk="0" h="1771" w="515">
                  <a:moveTo>
                    <a:pt x="212" y="1"/>
                  </a:moveTo>
                  <a:lnTo>
                    <a:pt x="0" y="1771"/>
                  </a:lnTo>
                  <a:lnTo>
                    <a:pt x="235" y="1721"/>
                  </a:lnTo>
                  <a:lnTo>
                    <a:pt x="514" y="157"/>
                  </a:lnTo>
                  <a:lnTo>
                    <a:pt x="2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3"/>
            <p:cNvSpPr/>
            <p:nvPr/>
          </p:nvSpPr>
          <p:spPr>
            <a:xfrm>
              <a:off x="11909758" y="4702178"/>
              <a:ext cx="501868" cy="1286603"/>
            </a:xfrm>
            <a:custGeom>
              <a:rect b="b" l="l" r="r" t="t"/>
              <a:pathLst>
                <a:path extrusionOk="0" h="24557" w="9579">
                  <a:moveTo>
                    <a:pt x="4145" y="0"/>
                  </a:moveTo>
                  <a:cubicBezTo>
                    <a:pt x="4145" y="0"/>
                    <a:pt x="1118" y="8299"/>
                    <a:pt x="727" y="11845"/>
                  </a:cubicBezTo>
                  <a:cubicBezTo>
                    <a:pt x="341" y="15392"/>
                    <a:pt x="1" y="24556"/>
                    <a:pt x="1" y="24556"/>
                  </a:cubicBezTo>
                  <a:lnTo>
                    <a:pt x="5563" y="24556"/>
                  </a:lnTo>
                  <a:cubicBezTo>
                    <a:pt x="5563" y="24556"/>
                    <a:pt x="6339" y="12974"/>
                    <a:pt x="6859" y="11203"/>
                  </a:cubicBezTo>
                  <a:cubicBezTo>
                    <a:pt x="7149" y="10232"/>
                    <a:pt x="7501" y="8428"/>
                    <a:pt x="8188" y="5256"/>
                  </a:cubicBezTo>
                  <a:cubicBezTo>
                    <a:pt x="9115" y="2994"/>
                    <a:pt x="9579" y="2139"/>
                    <a:pt x="9148" y="257"/>
                  </a:cubicBezTo>
                  <a:lnTo>
                    <a:pt x="41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3"/>
            <p:cNvSpPr/>
            <p:nvPr/>
          </p:nvSpPr>
          <p:spPr>
            <a:xfrm>
              <a:off x="12128025" y="4697463"/>
              <a:ext cx="615140" cy="1133302"/>
            </a:xfrm>
            <a:custGeom>
              <a:rect b="b" l="l" r="r" t="t"/>
              <a:pathLst>
                <a:path extrusionOk="0" h="21631" w="11741">
                  <a:moveTo>
                    <a:pt x="2285" y="1"/>
                  </a:moveTo>
                  <a:cubicBezTo>
                    <a:pt x="2285" y="1"/>
                    <a:pt x="2285" y="2648"/>
                    <a:pt x="2045" y="3888"/>
                  </a:cubicBezTo>
                  <a:cubicBezTo>
                    <a:pt x="1727" y="5200"/>
                    <a:pt x="1" y="9864"/>
                    <a:pt x="922" y="12349"/>
                  </a:cubicBezTo>
                  <a:cubicBezTo>
                    <a:pt x="1849" y="14834"/>
                    <a:pt x="8708" y="21631"/>
                    <a:pt x="8708" y="21631"/>
                  </a:cubicBezTo>
                  <a:lnTo>
                    <a:pt x="11740" y="17967"/>
                  </a:lnTo>
                  <a:lnTo>
                    <a:pt x="5982" y="10768"/>
                  </a:lnTo>
                  <a:lnTo>
                    <a:pt x="7468" y="5094"/>
                  </a:lnTo>
                  <a:cubicBezTo>
                    <a:pt x="7468" y="5094"/>
                    <a:pt x="8920" y="2615"/>
                    <a:pt x="7563" y="90"/>
                  </a:cubicBezTo>
                  <a:lnTo>
                    <a:pt x="228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3"/>
            <p:cNvSpPr/>
            <p:nvPr/>
          </p:nvSpPr>
          <p:spPr>
            <a:xfrm>
              <a:off x="12128025" y="4770027"/>
              <a:ext cx="119769" cy="689119"/>
            </a:xfrm>
            <a:custGeom>
              <a:rect b="b" l="l" r="r" t="t"/>
              <a:pathLst>
                <a:path extrusionOk="0" fill="none" h="13153" w="2286">
                  <a:moveTo>
                    <a:pt x="2285" y="1"/>
                  </a:moveTo>
                  <a:cubicBezTo>
                    <a:pt x="2285" y="1"/>
                    <a:pt x="2285" y="1263"/>
                    <a:pt x="2045" y="2503"/>
                  </a:cubicBezTo>
                  <a:cubicBezTo>
                    <a:pt x="1727" y="3815"/>
                    <a:pt x="1" y="8479"/>
                    <a:pt x="922" y="10964"/>
                  </a:cubicBezTo>
                  <a:cubicBezTo>
                    <a:pt x="1140" y="11539"/>
                    <a:pt x="1643" y="12310"/>
                    <a:pt x="2285" y="13153"/>
                  </a:cubicBezTo>
                </a:path>
              </a:pathLst>
            </a:custGeom>
            <a:noFill/>
            <a:ln cap="rnd" cmpd="sng" w="2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3"/>
            <p:cNvSpPr/>
            <p:nvPr/>
          </p:nvSpPr>
          <p:spPr>
            <a:xfrm>
              <a:off x="12126873" y="4534208"/>
              <a:ext cx="397397" cy="190761"/>
            </a:xfrm>
            <a:custGeom>
              <a:rect b="b" l="l" r="r" t="t"/>
              <a:pathLst>
                <a:path extrusionOk="0" h="3641" w="7585">
                  <a:moveTo>
                    <a:pt x="6094" y="1"/>
                  </a:moveTo>
                  <a:lnTo>
                    <a:pt x="447" y="1358"/>
                  </a:lnTo>
                  <a:lnTo>
                    <a:pt x="1" y="3206"/>
                  </a:lnTo>
                  <a:cubicBezTo>
                    <a:pt x="956" y="3532"/>
                    <a:pt x="2117" y="3641"/>
                    <a:pt x="3240" y="3641"/>
                  </a:cubicBezTo>
                  <a:cubicBezTo>
                    <a:pt x="5487" y="3641"/>
                    <a:pt x="7585" y="3206"/>
                    <a:pt x="7585" y="3206"/>
                  </a:cubicBezTo>
                  <a:lnTo>
                    <a:pt x="60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3"/>
            <p:cNvSpPr/>
            <p:nvPr/>
          </p:nvSpPr>
          <p:spPr>
            <a:xfrm>
              <a:off x="12399576" y="4753942"/>
              <a:ext cx="319280" cy="914144"/>
            </a:xfrm>
            <a:custGeom>
              <a:rect b="b" l="l" r="r" t="t"/>
              <a:pathLst>
                <a:path extrusionOk="0" fill="none" h="17448" w="6094">
                  <a:moveTo>
                    <a:pt x="6094" y="17447"/>
                  </a:moveTo>
                  <a:lnTo>
                    <a:pt x="297" y="10623"/>
                  </a:lnTo>
                  <a:cubicBezTo>
                    <a:pt x="84" y="10377"/>
                    <a:pt x="1" y="10048"/>
                    <a:pt x="62" y="9735"/>
                  </a:cubicBezTo>
                  <a:lnTo>
                    <a:pt x="1173" y="4290"/>
                  </a:lnTo>
                  <a:cubicBezTo>
                    <a:pt x="1207" y="4122"/>
                    <a:pt x="1263" y="3960"/>
                    <a:pt x="1335" y="3810"/>
                  </a:cubicBezTo>
                  <a:cubicBezTo>
                    <a:pt x="1648" y="3162"/>
                    <a:pt x="2056" y="1028"/>
                    <a:pt x="1726" y="1"/>
                  </a:cubicBezTo>
                </a:path>
              </a:pathLst>
            </a:custGeom>
            <a:noFill/>
            <a:ln cap="rnd" cmpd="sng" w="2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3"/>
            <p:cNvSpPr/>
            <p:nvPr/>
          </p:nvSpPr>
          <p:spPr>
            <a:xfrm>
              <a:off x="12111941" y="4743411"/>
              <a:ext cx="429880" cy="67639"/>
            </a:xfrm>
            <a:custGeom>
              <a:rect b="b" l="l" r="r" t="t"/>
              <a:pathLst>
                <a:path extrusionOk="0" fill="none" h="1291" w="8205">
                  <a:moveTo>
                    <a:pt x="1" y="1"/>
                  </a:moveTo>
                  <a:cubicBezTo>
                    <a:pt x="1" y="1"/>
                    <a:pt x="2469" y="1291"/>
                    <a:pt x="8205" y="1"/>
                  </a:cubicBezTo>
                </a:path>
              </a:pathLst>
            </a:custGeom>
            <a:noFill/>
            <a:ln cap="rnd" cmpd="sng" w="2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3"/>
            <p:cNvSpPr/>
            <p:nvPr/>
          </p:nvSpPr>
          <p:spPr>
            <a:xfrm>
              <a:off x="12184819" y="4719415"/>
              <a:ext cx="51240" cy="48358"/>
            </a:xfrm>
            <a:custGeom>
              <a:rect b="b" l="l" r="r" t="t"/>
              <a:pathLst>
                <a:path extrusionOk="0" fill="none" h="923" w="978">
                  <a:moveTo>
                    <a:pt x="425" y="922"/>
                  </a:moveTo>
                  <a:lnTo>
                    <a:pt x="146" y="889"/>
                  </a:lnTo>
                  <a:cubicBezTo>
                    <a:pt x="56" y="878"/>
                    <a:pt x="0" y="811"/>
                    <a:pt x="11" y="738"/>
                  </a:cubicBezTo>
                  <a:lnTo>
                    <a:pt x="134" y="124"/>
                  </a:lnTo>
                  <a:cubicBezTo>
                    <a:pt x="151" y="51"/>
                    <a:pt x="235" y="1"/>
                    <a:pt x="319" y="12"/>
                  </a:cubicBezTo>
                  <a:lnTo>
                    <a:pt x="978" y="62"/>
                  </a:lnTo>
                </a:path>
              </a:pathLst>
            </a:custGeom>
            <a:noFill/>
            <a:ln cap="rnd" cmpd="sng" w="2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3"/>
            <p:cNvSpPr/>
            <p:nvPr/>
          </p:nvSpPr>
          <p:spPr>
            <a:xfrm>
              <a:off x="12126873" y="4702178"/>
              <a:ext cx="397397" cy="51240"/>
            </a:xfrm>
            <a:custGeom>
              <a:rect b="b" l="l" r="r" t="t"/>
              <a:pathLst>
                <a:path extrusionOk="0" fill="none" h="978" w="7585">
                  <a:moveTo>
                    <a:pt x="1" y="0"/>
                  </a:moveTo>
                  <a:cubicBezTo>
                    <a:pt x="2866" y="978"/>
                    <a:pt x="7585" y="0"/>
                    <a:pt x="7585" y="0"/>
                  </a:cubicBezTo>
                </a:path>
              </a:pathLst>
            </a:custGeom>
            <a:solidFill>
              <a:schemeClr val="accent1"/>
            </a:solidFill>
            <a:ln cap="rnd" cmpd="sng" w="2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3"/>
            <p:cNvSpPr/>
            <p:nvPr/>
          </p:nvSpPr>
          <p:spPr>
            <a:xfrm>
              <a:off x="12204990" y="4733771"/>
              <a:ext cx="25515" cy="20224"/>
            </a:xfrm>
            <a:custGeom>
              <a:rect b="b" l="l" r="r" t="t"/>
              <a:pathLst>
                <a:path extrusionOk="0" h="386" w="487">
                  <a:moveTo>
                    <a:pt x="246" y="0"/>
                  </a:moveTo>
                  <a:cubicBezTo>
                    <a:pt x="112" y="0"/>
                    <a:pt x="1" y="90"/>
                    <a:pt x="1" y="196"/>
                  </a:cubicBezTo>
                  <a:cubicBezTo>
                    <a:pt x="1" y="302"/>
                    <a:pt x="112" y="386"/>
                    <a:pt x="246" y="386"/>
                  </a:cubicBezTo>
                  <a:cubicBezTo>
                    <a:pt x="375" y="386"/>
                    <a:pt x="487" y="302"/>
                    <a:pt x="487" y="196"/>
                  </a:cubicBezTo>
                  <a:cubicBezTo>
                    <a:pt x="487" y="90"/>
                    <a:pt x="375" y="0"/>
                    <a:pt x="2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3"/>
            <p:cNvSpPr/>
            <p:nvPr/>
          </p:nvSpPr>
          <p:spPr>
            <a:xfrm>
              <a:off x="12325545" y="4724969"/>
              <a:ext cx="5920" cy="47782"/>
            </a:xfrm>
            <a:custGeom>
              <a:rect b="b" l="l" r="r" t="t"/>
              <a:pathLst>
                <a:path extrusionOk="0" fill="none" h="912" w="113">
                  <a:moveTo>
                    <a:pt x="1" y="1"/>
                  </a:moveTo>
                  <a:lnTo>
                    <a:pt x="112" y="911"/>
                  </a:lnTo>
                </a:path>
              </a:pathLst>
            </a:custGeom>
            <a:noFill/>
            <a:ln cap="rnd" cmpd="sng" w="2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3"/>
            <p:cNvSpPr/>
            <p:nvPr/>
          </p:nvSpPr>
          <p:spPr>
            <a:xfrm>
              <a:off x="12454588" y="4713600"/>
              <a:ext cx="14094" cy="44219"/>
            </a:xfrm>
            <a:custGeom>
              <a:rect b="b" l="l" r="r" t="t"/>
              <a:pathLst>
                <a:path extrusionOk="0" fill="none" h="844" w="269">
                  <a:moveTo>
                    <a:pt x="0" y="0"/>
                  </a:moveTo>
                  <a:lnTo>
                    <a:pt x="269" y="843"/>
                  </a:lnTo>
                </a:path>
              </a:pathLst>
            </a:custGeom>
            <a:noFill/>
            <a:ln cap="rnd" cmpd="sng" w="2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3"/>
            <p:cNvSpPr/>
            <p:nvPr/>
          </p:nvSpPr>
          <p:spPr>
            <a:xfrm>
              <a:off x="12401619" y="4767721"/>
              <a:ext cx="92787" cy="75550"/>
            </a:xfrm>
            <a:custGeom>
              <a:rect b="b" l="l" r="r" t="t"/>
              <a:pathLst>
                <a:path extrusionOk="0" fill="none" h="1442" w="1771">
                  <a:moveTo>
                    <a:pt x="1" y="0"/>
                  </a:moveTo>
                  <a:cubicBezTo>
                    <a:pt x="1" y="0"/>
                    <a:pt x="341" y="1156"/>
                    <a:pt x="1771" y="1441"/>
                  </a:cubicBezTo>
                </a:path>
              </a:pathLst>
            </a:custGeom>
            <a:noFill/>
            <a:ln cap="rnd" cmpd="sng" w="2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3"/>
            <p:cNvSpPr/>
            <p:nvPr/>
          </p:nvSpPr>
          <p:spPr>
            <a:xfrm>
              <a:off x="12210544" y="4769188"/>
              <a:ext cx="22319" cy="141093"/>
            </a:xfrm>
            <a:custGeom>
              <a:rect b="b" l="l" r="r" t="t"/>
              <a:pathLst>
                <a:path extrusionOk="0" fill="none" h="2693" w="426">
                  <a:moveTo>
                    <a:pt x="140" y="0"/>
                  </a:moveTo>
                  <a:cubicBezTo>
                    <a:pt x="140" y="0"/>
                    <a:pt x="1" y="2011"/>
                    <a:pt x="1" y="2251"/>
                  </a:cubicBezTo>
                  <a:cubicBezTo>
                    <a:pt x="1" y="2547"/>
                    <a:pt x="425" y="2692"/>
                    <a:pt x="425" y="2692"/>
                  </a:cubicBezTo>
                </a:path>
              </a:pathLst>
            </a:custGeom>
            <a:noFill/>
            <a:ln cap="rnd" cmpd="sng" w="2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3"/>
            <p:cNvSpPr/>
            <p:nvPr/>
          </p:nvSpPr>
          <p:spPr>
            <a:xfrm>
              <a:off x="12092346" y="4762744"/>
              <a:ext cx="69996" cy="37513"/>
            </a:xfrm>
            <a:custGeom>
              <a:rect b="b" l="l" r="r" t="t"/>
              <a:pathLst>
                <a:path extrusionOk="0" fill="none" h="716" w="1336">
                  <a:moveTo>
                    <a:pt x="1" y="715"/>
                  </a:moveTo>
                  <a:cubicBezTo>
                    <a:pt x="1" y="715"/>
                    <a:pt x="771" y="704"/>
                    <a:pt x="1335" y="0"/>
                  </a:cubicBezTo>
                </a:path>
              </a:pathLst>
            </a:custGeom>
            <a:noFill/>
            <a:ln cap="rnd" cmpd="sng" w="2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3"/>
            <p:cNvSpPr/>
            <p:nvPr/>
          </p:nvSpPr>
          <p:spPr>
            <a:xfrm>
              <a:off x="12157575" y="5410525"/>
              <a:ext cx="55065" cy="578256"/>
            </a:xfrm>
            <a:custGeom>
              <a:rect b="b" l="l" r="r" t="t"/>
              <a:pathLst>
                <a:path extrusionOk="0" fill="none" h="11037" w="1051">
                  <a:moveTo>
                    <a:pt x="1" y="11036"/>
                  </a:moveTo>
                  <a:lnTo>
                    <a:pt x="1051" y="1"/>
                  </a:lnTo>
                </a:path>
              </a:pathLst>
            </a:custGeom>
            <a:noFill/>
            <a:ln cap="rnd" cmpd="sng" w="2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3"/>
            <p:cNvSpPr/>
            <p:nvPr/>
          </p:nvSpPr>
          <p:spPr>
            <a:xfrm>
              <a:off x="12545017" y="4895716"/>
              <a:ext cx="192280" cy="89748"/>
            </a:xfrm>
            <a:custGeom>
              <a:rect b="b" l="l" r="r" t="t"/>
              <a:pathLst>
                <a:path extrusionOk="0" h="1713" w="3670">
                  <a:moveTo>
                    <a:pt x="2921" y="0"/>
                  </a:moveTo>
                  <a:cubicBezTo>
                    <a:pt x="2904" y="0"/>
                    <a:pt x="2887" y="2"/>
                    <a:pt x="2871" y="3"/>
                  </a:cubicBezTo>
                  <a:cubicBezTo>
                    <a:pt x="2636" y="20"/>
                    <a:pt x="2407" y="87"/>
                    <a:pt x="2184" y="160"/>
                  </a:cubicBezTo>
                  <a:cubicBezTo>
                    <a:pt x="1614" y="344"/>
                    <a:pt x="542" y="640"/>
                    <a:pt x="0" y="903"/>
                  </a:cubicBezTo>
                  <a:lnTo>
                    <a:pt x="687" y="1712"/>
                  </a:lnTo>
                  <a:cubicBezTo>
                    <a:pt x="1100" y="1550"/>
                    <a:pt x="2044" y="1377"/>
                    <a:pt x="2480" y="1321"/>
                  </a:cubicBezTo>
                  <a:cubicBezTo>
                    <a:pt x="2574" y="1309"/>
                    <a:pt x="2672" y="1307"/>
                    <a:pt x="2771" y="1307"/>
                  </a:cubicBezTo>
                  <a:cubicBezTo>
                    <a:pt x="2843" y="1307"/>
                    <a:pt x="2916" y="1308"/>
                    <a:pt x="2989" y="1308"/>
                  </a:cubicBezTo>
                  <a:cubicBezTo>
                    <a:pt x="3142" y="1308"/>
                    <a:pt x="3293" y="1302"/>
                    <a:pt x="3435" y="1266"/>
                  </a:cubicBezTo>
                  <a:cubicBezTo>
                    <a:pt x="3669" y="1210"/>
                    <a:pt x="3641" y="1137"/>
                    <a:pt x="3569" y="925"/>
                  </a:cubicBezTo>
                  <a:cubicBezTo>
                    <a:pt x="3463" y="640"/>
                    <a:pt x="3312" y="372"/>
                    <a:pt x="3133" y="132"/>
                  </a:cubicBezTo>
                  <a:cubicBezTo>
                    <a:pt x="3105" y="87"/>
                    <a:pt x="3066" y="42"/>
                    <a:pt x="3016" y="20"/>
                  </a:cubicBezTo>
                  <a:cubicBezTo>
                    <a:pt x="2986" y="5"/>
                    <a:pt x="2954" y="0"/>
                    <a:pt x="29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3"/>
            <p:cNvSpPr/>
            <p:nvPr/>
          </p:nvSpPr>
          <p:spPr>
            <a:xfrm>
              <a:off x="12490582" y="4897497"/>
              <a:ext cx="93678" cy="78746"/>
            </a:xfrm>
            <a:custGeom>
              <a:rect b="b" l="l" r="r" t="t"/>
              <a:pathLst>
                <a:path extrusionOk="0" h="1503" w="1788">
                  <a:moveTo>
                    <a:pt x="934" y="0"/>
                  </a:moveTo>
                  <a:cubicBezTo>
                    <a:pt x="842" y="0"/>
                    <a:pt x="747" y="16"/>
                    <a:pt x="654" y="48"/>
                  </a:cubicBezTo>
                  <a:cubicBezTo>
                    <a:pt x="235" y="187"/>
                    <a:pt x="0" y="617"/>
                    <a:pt x="134" y="1008"/>
                  </a:cubicBezTo>
                  <a:cubicBezTo>
                    <a:pt x="235" y="1313"/>
                    <a:pt x="531" y="1502"/>
                    <a:pt x="856" y="1502"/>
                  </a:cubicBezTo>
                  <a:cubicBezTo>
                    <a:pt x="948" y="1502"/>
                    <a:pt x="1042" y="1487"/>
                    <a:pt x="1134" y="1455"/>
                  </a:cubicBezTo>
                  <a:cubicBezTo>
                    <a:pt x="1553" y="1315"/>
                    <a:pt x="1788" y="885"/>
                    <a:pt x="1653" y="494"/>
                  </a:cubicBezTo>
                  <a:cubicBezTo>
                    <a:pt x="1553" y="190"/>
                    <a:pt x="1260" y="0"/>
                    <a:pt x="9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3"/>
            <p:cNvSpPr/>
            <p:nvPr/>
          </p:nvSpPr>
          <p:spPr>
            <a:xfrm>
              <a:off x="12482094" y="4921284"/>
              <a:ext cx="130248" cy="101013"/>
            </a:xfrm>
            <a:custGeom>
              <a:rect b="b" l="l" r="r" t="t"/>
              <a:pathLst>
                <a:path extrusionOk="0" h="1928" w="2486">
                  <a:moveTo>
                    <a:pt x="1768" y="0"/>
                  </a:moveTo>
                  <a:cubicBezTo>
                    <a:pt x="1228" y="0"/>
                    <a:pt x="717" y="203"/>
                    <a:pt x="185" y="493"/>
                  </a:cubicBezTo>
                  <a:cubicBezTo>
                    <a:pt x="73" y="554"/>
                    <a:pt x="0" y="655"/>
                    <a:pt x="34" y="772"/>
                  </a:cubicBezTo>
                  <a:lnTo>
                    <a:pt x="380" y="1928"/>
                  </a:lnTo>
                  <a:lnTo>
                    <a:pt x="2486" y="1174"/>
                  </a:lnTo>
                  <a:lnTo>
                    <a:pt x="2106" y="146"/>
                  </a:lnTo>
                  <a:cubicBezTo>
                    <a:pt x="2072" y="29"/>
                    <a:pt x="1955" y="1"/>
                    <a:pt x="1832" y="1"/>
                  </a:cubicBezTo>
                  <a:cubicBezTo>
                    <a:pt x="1811" y="1"/>
                    <a:pt x="1790" y="0"/>
                    <a:pt x="17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3"/>
            <p:cNvSpPr/>
            <p:nvPr/>
          </p:nvSpPr>
          <p:spPr>
            <a:xfrm>
              <a:off x="12497916" y="4974043"/>
              <a:ext cx="118826" cy="56741"/>
            </a:xfrm>
            <a:custGeom>
              <a:rect b="b" l="l" r="r" t="t"/>
              <a:pathLst>
                <a:path extrusionOk="0" h="1083" w="2268">
                  <a:moveTo>
                    <a:pt x="1727" y="0"/>
                  </a:moveTo>
                  <a:cubicBezTo>
                    <a:pt x="1519" y="0"/>
                    <a:pt x="1262" y="44"/>
                    <a:pt x="994" y="134"/>
                  </a:cubicBezTo>
                  <a:cubicBezTo>
                    <a:pt x="413" y="335"/>
                    <a:pt x="0" y="675"/>
                    <a:pt x="73" y="899"/>
                  </a:cubicBezTo>
                  <a:cubicBezTo>
                    <a:pt x="115" y="1020"/>
                    <a:pt x="293" y="1082"/>
                    <a:pt x="540" y="1082"/>
                  </a:cubicBezTo>
                  <a:cubicBezTo>
                    <a:pt x="748" y="1082"/>
                    <a:pt x="1005" y="1038"/>
                    <a:pt x="1273" y="949"/>
                  </a:cubicBezTo>
                  <a:cubicBezTo>
                    <a:pt x="1860" y="753"/>
                    <a:pt x="2267" y="407"/>
                    <a:pt x="2195" y="184"/>
                  </a:cubicBezTo>
                  <a:cubicBezTo>
                    <a:pt x="2152" y="62"/>
                    <a:pt x="1975" y="0"/>
                    <a:pt x="1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3"/>
            <p:cNvSpPr/>
            <p:nvPr/>
          </p:nvSpPr>
          <p:spPr>
            <a:xfrm>
              <a:off x="12491734" y="4983212"/>
              <a:ext cx="220677" cy="193014"/>
            </a:xfrm>
            <a:custGeom>
              <a:rect b="b" l="l" r="r" t="t"/>
              <a:pathLst>
                <a:path extrusionOk="0" h="3684" w="4212">
                  <a:moveTo>
                    <a:pt x="1803" y="0"/>
                  </a:moveTo>
                  <a:cubicBezTo>
                    <a:pt x="1572" y="0"/>
                    <a:pt x="1316" y="73"/>
                    <a:pt x="1146" y="132"/>
                  </a:cubicBezTo>
                  <a:cubicBezTo>
                    <a:pt x="397" y="394"/>
                    <a:pt x="313" y="651"/>
                    <a:pt x="313" y="651"/>
                  </a:cubicBezTo>
                  <a:cubicBezTo>
                    <a:pt x="470" y="1807"/>
                    <a:pt x="1" y="3684"/>
                    <a:pt x="1" y="3684"/>
                  </a:cubicBezTo>
                  <a:lnTo>
                    <a:pt x="4212" y="2271"/>
                  </a:lnTo>
                  <a:cubicBezTo>
                    <a:pt x="4212" y="2271"/>
                    <a:pt x="2810" y="941"/>
                    <a:pt x="2218" y="137"/>
                  </a:cubicBezTo>
                  <a:cubicBezTo>
                    <a:pt x="2116" y="36"/>
                    <a:pt x="1966" y="0"/>
                    <a:pt x="18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3"/>
            <p:cNvSpPr/>
            <p:nvPr/>
          </p:nvSpPr>
          <p:spPr>
            <a:xfrm>
              <a:off x="12469205" y="5084801"/>
              <a:ext cx="284753" cy="165246"/>
            </a:xfrm>
            <a:custGeom>
              <a:rect b="b" l="l" r="r" t="t"/>
              <a:pathLst>
                <a:path extrusionOk="0" h="3154" w="5435">
                  <a:moveTo>
                    <a:pt x="3632" y="1"/>
                  </a:moveTo>
                  <a:cubicBezTo>
                    <a:pt x="3213" y="1"/>
                    <a:pt x="2744" y="77"/>
                    <a:pt x="2268" y="237"/>
                  </a:cubicBezTo>
                  <a:cubicBezTo>
                    <a:pt x="905" y="695"/>
                    <a:pt x="1" y="1666"/>
                    <a:pt x="252" y="2409"/>
                  </a:cubicBezTo>
                  <a:cubicBezTo>
                    <a:pt x="412" y="2889"/>
                    <a:pt x="1021" y="3153"/>
                    <a:pt x="1803" y="3153"/>
                  </a:cubicBezTo>
                  <a:cubicBezTo>
                    <a:pt x="2222" y="3153"/>
                    <a:pt x="2691" y="3077"/>
                    <a:pt x="3167" y="2917"/>
                  </a:cubicBezTo>
                  <a:cubicBezTo>
                    <a:pt x="4530" y="2459"/>
                    <a:pt x="5435" y="1488"/>
                    <a:pt x="5183" y="745"/>
                  </a:cubicBezTo>
                  <a:cubicBezTo>
                    <a:pt x="5023" y="265"/>
                    <a:pt x="4414" y="1"/>
                    <a:pt x="3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3"/>
            <p:cNvSpPr/>
            <p:nvPr/>
          </p:nvSpPr>
          <p:spPr>
            <a:xfrm>
              <a:off x="12492939" y="5102876"/>
              <a:ext cx="239381" cy="133706"/>
            </a:xfrm>
            <a:custGeom>
              <a:rect b="b" l="l" r="r" t="t"/>
              <a:pathLst>
                <a:path extrusionOk="0" h="2552" w="4569">
                  <a:moveTo>
                    <a:pt x="3130" y="1"/>
                  </a:moveTo>
                  <a:cubicBezTo>
                    <a:pt x="2764" y="1"/>
                    <a:pt x="2349" y="69"/>
                    <a:pt x="1927" y="210"/>
                  </a:cubicBezTo>
                  <a:cubicBezTo>
                    <a:pt x="771" y="601"/>
                    <a:pt x="0" y="1388"/>
                    <a:pt x="196" y="1980"/>
                  </a:cubicBezTo>
                  <a:cubicBezTo>
                    <a:pt x="322" y="2350"/>
                    <a:pt x="804" y="2551"/>
                    <a:pt x="1432" y="2551"/>
                  </a:cubicBezTo>
                  <a:cubicBezTo>
                    <a:pt x="1799" y="2551"/>
                    <a:pt x="2217" y="2482"/>
                    <a:pt x="2642" y="2338"/>
                  </a:cubicBezTo>
                  <a:cubicBezTo>
                    <a:pt x="3798" y="1952"/>
                    <a:pt x="4568" y="1159"/>
                    <a:pt x="4373" y="573"/>
                  </a:cubicBezTo>
                  <a:cubicBezTo>
                    <a:pt x="4246" y="202"/>
                    <a:pt x="3761" y="1"/>
                    <a:pt x="31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3"/>
            <p:cNvSpPr/>
            <p:nvPr/>
          </p:nvSpPr>
          <p:spPr>
            <a:xfrm>
              <a:off x="12561364" y="5105391"/>
              <a:ext cx="81104" cy="84300"/>
            </a:xfrm>
            <a:custGeom>
              <a:rect b="b" l="l" r="r" t="t"/>
              <a:pathLst>
                <a:path extrusionOk="0" h="1609" w="1548">
                  <a:moveTo>
                    <a:pt x="1274" y="0"/>
                  </a:moveTo>
                  <a:cubicBezTo>
                    <a:pt x="1062" y="34"/>
                    <a:pt x="844" y="89"/>
                    <a:pt x="621" y="162"/>
                  </a:cubicBezTo>
                  <a:cubicBezTo>
                    <a:pt x="397" y="240"/>
                    <a:pt x="191" y="330"/>
                    <a:pt x="1" y="430"/>
                  </a:cubicBezTo>
                  <a:cubicBezTo>
                    <a:pt x="152" y="676"/>
                    <a:pt x="375" y="1078"/>
                    <a:pt x="554" y="1608"/>
                  </a:cubicBezTo>
                  <a:lnTo>
                    <a:pt x="1548" y="1279"/>
                  </a:lnTo>
                  <a:cubicBezTo>
                    <a:pt x="1369" y="743"/>
                    <a:pt x="1302" y="290"/>
                    <a:pt x="1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3"/>
            <p:cNvSpPr/>
            <p:nvPr/>
          </p:nvSpPr>
          <p:spPr>
            <a:xfrm>
              <a:off x="12587403" y="5164280"/>
              <a:ext cx="57998" cy="33531"/>
            </a:xfrm>
            <a:custGeom>
              <a:rect b="b" l="l" r="r" t="t"/>
              <a:pathLst>
                <a:path extrusionOk="0" h="640" w="1107">
                  <a:moveTo>
                    <a:pt x="739" y="0"/>
                  </a:moveTo>
                  <a:cubicBezTo>
                    <a:pt x="654" y="0"/>
                    <a:pt x="560" y="16"/>
                    <a:pt x="464" y="49"/>
                  </a:cubicBezTo>
                  <a:cubicBezTo>
                    <a:pt x="185" y="144"/>
                    <a:pt x="1" y="339"/>
                    <a:pt x="51" y="490"/>
                  </a:cubicBezTo>
                  <a:cubicBezTo>
                    <a:pt x="84" y="585"/>
                    <a:pt x="209" y="639"/>
                    <a:pt x="369" y="639"/>
                  </a:cubicBezTo>
                  <a:cubicBezTo>
                    <a:pt x="453" y="639"/>
                    <a:pt x="548" y="624"/>
                    <a:pt x="643" y="591"/>
                  </a:cubicBezTo>
                  <a:cubicBezTo>
                    <a:pt x="922" y="496"/>
                    <a:pt x="1107" y="300"/>
                    <a:pt x="1056" y="149"/>
                  </a:cubicBezTo>
                  <a:cubicBezTo>
                    <a:pt x="1024" y="55"/>
                    <a:pt x="898" y="0"/>
                    <a:pt x="7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3"/>
            <p:cNvSpPr/>
            <p:nvPr/>
          </p:nvSpPr>
          <p:spPr>
            <a:xfrm>
              <a:off x="11625057" y="4395525"/>
              <a:ext cx="590516" cy="304191"/>
            </a:xfrm>
            <a:custGeom>
              <a:rect b="b" l="l" r="r" t="t"/>
              <a:pathLst>
                <a:path extrusionOk="0" h="5806" w="11271">
                  <a:moveTo>
                    <a:pt x="7417" y="0"/>
                  </a:moveTo>
                  <a:lnTo>
                    <a:pt x="6250" y="2865"/>
                  </a:lnTo>
                  <a:lnTo>
                    <a:pt x="442" y="2514"/>
                  </a:lnTo>
                  <a:lnTo>
                    <a:pt x="1" y="3977"/>
                  </a:lnTo>
                  <a:cubicBezTo>
                    <a:pt x="1" y="3977"/>
                    <a:pt x="4749" y="5806"/>
                    <a:pt x="6833" y="5806"/>
                  </a:cubicBezTo>
                  <a:cubicBezTo>
                    <a:pt x="7093" y="5806"/>
                    <a:pt x="7311" y="5777"/>
                    <a:pt x="7473" y="5714"/>
                  </a:cubicBezTo>
                  <a:cubicBezTo>
                    <a:pt x="8618" y="5261"/>
                    <a:pt x="11271" y="883"/>
                    <a:pt x="11271" y="883"/>
                  </a:cubicBezTo>
                  <a:lnTo>
                    <a:pt x="74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3"/>
            <p:cNvSpPr/>
            <p:nvPr/>
          </p:nvSpPr>
          <p:spPr>
            <a:xfrm>
              <a:off x="11485484" y="4479563"/>
              <a:ext cx="196105" cy="132553"/>
            </a:xfrm>
            <a:custGeom>
              <a:rect b="b" l="l" r="r" t="t"/>
              <a:pathLst>
                <a:path extrusionOk="0" h="2530" w="3743">
                  <a:moveTo>
                    <a:pt x="1240" y="1"/>
                  </a:moveTo>
                  <a:cubicBezTo>
                    <a:pt x="1198" y="1"/>
                    <a:pt x="1168" y="9"/>
                    <a:pt x="1157" y="27"/>
                  </a:cubicBezTo>
                  <a:cubicBezTo>
                    <a:pt x="1006" y="256"/>
                    <a:pt x="1816" y="401"/>
                    <a:pt x="1743" y="513"/>
                  </a:cubicBezTo>
                  <a:cubicBezTo>
                    <a:pt x="1737" y="523"/>
                    <a:pt x="1720" y="527"/>
                    <a:pt x="1695" y="527"/>
                  </a:cubicBezTo>
                  <a:cubicBezTo>
                    <a:pt x="1547" y="527"/>
                    <a:pt x="1117" y="382"/>
                    <a:pt x="1045" y="368"/>
                  </a:cubicBezTo>
                  <a:cubicBezTo>
                    <a:pt x="771" y="318"/>
                    <a:pt x="498" y="279"/>
                    <a:pt x="224" y="267"/>
                  </a:cubicBezTo>
                  <a:cubicBezTo>
                    <a:pt x="207" y="266"/>
                    <a:pt x="191" y="264"/>
                    <a:pt x="174" y="264"/>
                  </a:cubicBezTo>
                  <a:cubicBezTo>
                    <a:pt x="141" y="264"/>
                    <a:pt x="109" y="269"/>
                    <a:pt x="79" y="284"/>
                  </a:cubicBezTo>
                  <a:cubicBezTo>
                    <a:pt x="34" y="306"/>
                    <a:pt x="1" y="362"/>
                    <a:pt x="17" y="407"/>
                  </a:cubicBezTo>
                  <a:cubicBezTo>
                    <a:pt x="34" y="452"/>
                    <a:pt x="84" y="468"/>
                    <a:pt x="124" y="485"/>
                  </a:cubicBezTo>
                  <a:cubicBezTo>
                    <a:pt x="498" y="602"/>
                    <a:pt x="866" y="720"/>
                    <a:pt x="1235" y="837"/>
                  </a:cubicBezTo>
                  <a:cubicBezTo>
                    <a:pt x="1123" y="865"/>
                    <a:pt x="1056" y="921"/>
                    <a:pt x="1006" y="1044"/>
                  </a:cubicBezTo>
                  <a:cubicBezTo>
                    <a:pt x="967" y="1150"/>
                    <a:pt x="1067" y="1234"/>
                    <a:pt x="1067" y="1234"/>
                  </a:cubicBezTo>
                  <a:cubicBezTo>
                    <a:pt x="1067" y="1234"/>
                    <a:pt x="939" y="1278"/>
                    <a:pt x="905" y="1340"/>
                  </a:cubicBezTo>
                  <a:cubicBezTo>
                    <a:pt x="878" y="1407"/>
                    <a:pt x="889" y="1485"/>
                    <a:pt x="922" y="1546"/>
                  </a:cubicBezTo>
                  <a:cubicBezTo>
                    <a:pt x="956" y="1608"/>
                    <a:pt x="1012" y="1664"/>
                    <a:pt x="1062" y="1708"/>
                  </a:cubicBezTo>
                  <a:cubicBezTo>
                    <a:pt x="984" y="1719"/>
                    <a:pt x="933" y="1803"/>
                    <a:pt x="933" y="1881"/>
                  </a:cubicBezTo>
                  <a:cubicBezTo>
                    <a:pt x="933" y="1965"/>
                    <a:pt x="972" y="2038"/>
                    <a:pt x="1017" y="2099"/>
                  </a:cubicBezTo>
                  <a:cubicBezTo>
                    <a:pt x="1162" y="2295"/>
                    <a:pt x="1386" y="2423"/>
                    <a:pt x="1626" y="2462"/>
                  </a:cubicBezTo>
                  <a:cubicBezTo>
                    <a:pt x="1693" y="2473"/>
                    <a:pt x="1763" y="2493"/>
                    <a:pt x="1831" y="2493"/>
                  </a:cubicBezTo>
                  <a:cubicBezTo>
                    <a:pt x="1870" y="2493"/>
                    <a:pt x="1908" y="2486"/>
                    <a:pt x="1944" y="2468"/>
                  </a:cubicBezTo>
                  <a:cubicBezTo>
                    <a:pt x="2045" y="2418"/>
                    <a:pt x="2117" y="2306"/>
                    <a:pt x="2112" y="2194"/>
                  </a:cubicBezTo>
                  <a:lnTo>
                    <a:pt x="2112" y="2194"/>
                  </a:lnTo>
                  <a:cubicBezTo>
                    <a:pt x="2458" y="2384"/>
                    <a:pt x="2838" y="2501"/>
                    <a:pt x="3229" y="2529"/>
                  </a:cubicBezTo>
                  <a:lnTo>
                    <a:pt x="3743" y="949"/>
                  </a:lnTo>
                  <a:cubicBezTo>
                    <a:pt x="3296" y="776"/>
                    <a:pt x="2397" y="373"/>
                    <a:pt x="1950" y="200"/>
                  </a:cubicBezTo>
                  <a:cubicBezTo>
                    <a:pt x="1737" y="116"/>
                    <a:pt x="1399" y="1"/>
                    <a:pt x="12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43"/>
            <p:cNvSpPr/>
            <p:nvPr/>
          </p:nvSpPr>
          <p:spPr>
            <a:xfrm>
              <a:off x="11587911" y="4516080"/>
              <a:ext cx="48620" cy="41600"/>
            </a:xfrm>
            <a:custGeom>
              <a:rect b="b" l="l" r="r" t="t"/>
              <a:pathLst>
                <a:path extrusionOk="0" fill="none" h="794" w="928">
                  <a:moveTo>
                    <a:pt x="927" y="793"/>
                  </a:moveTo>
                  <a:cubicBezTo>
                    <a:pt x="927" y="793"/>
                    <a:pt x="347" y="615"/>
                    <a:pt x="0" y="0"/>
                  </a:cubicBezTo>
                </a:path>
              </a:pathLst>
            </a:custGeom>
            <a:noFill/>
            <a:ln cap="rnd" cmpd="sng" w="2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3"/>
            <p:cNvSpPr/>
            <p:nvPr/>
          </p:nvSpPr>
          <p:spPr>
            <a:xfrm>
              <a:off x="11556895" y="4531012"/>
              <a:ext cx="49773" cy="35155"/>
            </a:xfrm>
            <a:custGeom>
              <a:rect b="b" l="l" r="r" t="t"/>
              <a:pathLst>
                <a:path extrusionOk="0" fill="none" h="671" w="950">
                  <a:moveTo>
                    <a:pt x="146" y="0"/>
                  </a:moveTo>
                  <a:cubicBezTo>
                    <a:pt x="380" y="106"/>
                    <a:pt x="620" y="218"/>
                    <a:pt x="855" y="324"/>
                  </a:cubicBezTo>
                  <a:cubicBezTo>
                    <a:pt x="877" y="335"/>
                    <a:pt x="894" y="346"/>
                    <a:pt x="911" y="363"/>
                  </a:cubicBezTo>
                  <a:cubicBezTo>
                    <a:pt x="950" y="408"/>
                    <a:pt x="916" y="481"/>
                    <a:pt x="872" y="520"/>
                  </a:cubicBezTo>
                  <a:cubicBezTo>
                    <a:pt x="766" y="631"/>
                    <a:pt x="592" y="670"/>
                    <a:pt x="442" y="648"/>
                  </a:cubicBezTo>
                  <a:cubicBezTo>
                    <a:pt x="285" y="631"/>
                    <a:pt x="140" y="564"/>
                    <a:pt x="0" y="492"/>
                  </a:cubicBezTo>
                </a:path>
              </a:pathLst>
            </a:custGeom>
            <a:noFill/>
            <a:ln cap="rnd" cmpd="sng" w="2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3"/>
            <p:cNvSpPr/>
            <p:nvPr/>
          </p:nvSpPr>
          <p:spPr>
            <a:xfrm>
              <a:off x="11549874" y="4564334"/>
              <a:ext cx="48620" cy="22581"/>
            </a:xfrm>
            <a:custGeom>
              <a:rect b="b" l="l" r="r" t="t"/>
              <a:pathLst>
                <a:path extrusionOk="0" fill="none" h="431" w="928">
                  <a:moveTo>
                    <a:pt x="0" y="202"/>
                  </a:moveTo>
                  <a:cubicBezTo>
                    <a:pt x="162" y="280"/>
                    <a:pt x="335" y="342"/>
                    <a:pt x="509" y="392"/>
                  </a:cubicBezTo>
                  <a:cubicBezTo>
                    <a:pt x="587" y="414"/>
                    <a:pt x="676" y="431"/>
                    <a:pt x="754" y="403"/>
                  </a:cubicBezTo>
                  <a:cubicBezTo>
                    <a:pt x="927" y="342"/>
                    <a:pt x="888" y="118"/>
                    <a:pt x="799" y="1"/>
                  </a:cubicBezTo>
                </a:path>
              </a:pathLst>
            </a:custGeom>
            <a:noFill/>
            <a:ln cap="rnd" cmpd="sng" w="2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3"/>
            <p:cNvSpPr/>
            <p:nvPr/>
          </p:nvSpPr>
          <p:spPr>
            <a:xfrm>
              <a:off x="12003698" y="4092120"/>
              <a:ext cx="236762" cy="388019"/>
            </a:xfrm>
            <a:custGeom>
              <a:rect b="b" l="l" r="r" t="t"/>
              <a:pathLst>
                <a:path extrusionOk="0" h="7406" w="4519">
                  <a:moveTo>
                    <a:pt x="4518" y="0"/>
                  </a:moveTo>
                  <a:lnTo>
                    <a:pt x="4518" y="0"/>
                  </a:lnTo>
                  <a:cubicBezTo>
                    <a:pt x="4518" y="0"/>
                    <a:pt x="2620" y="190"/>
                    <a:pt x="1519" y="1642"/>
                  </a:cubicBezTo>
                  <a:cubicBezTo>
                    <a:pt x="536" y="2932"/>
                    <a:pt x="0" y="5870"/>
                    <a:pt x="0" y="5870"/>
                  </a:cubicBezTo>
                  <a:lnTo>
                    <a:pt x="2044" y="7405"/>
                  </a:lnTo>
                  <a:lnTo>
                    <a:pt x="3792" y="4479"/>
                  </a:lnTo>
                  <a:lnTo>
                    <a:pt x="45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3"/>
            <p:cNvSpPr/>
            <p:nvPr/>
          </p:nvSpPr>
          <p:spPr>
            <a:xfrm>
              <a:off x="12064526" y="4065452"/>
              <a:ext cx="494271" cy="605605"/>
            </a:xfrm>
            <a:custGeom>
              <a:rect b="b" l="l" r="r" t="t"/>
              <a:pathLst>
                <a:path extrusionOk="0" h="11559" w="9434">
                  <a:moveTo>
                    <a:pt x="3793" y="1"/>
                  </a:moveTo>
                  <a:lnTo>
                    <a:pt x="1866" y="1537"/>
                  </a:lnTo>
                  <a:lnTo>
                    <a:pt x="1436" y="2877"/>
                  </a:lnTo>
                  <a:cubicBezTo>
                    <a:pt x="1" y="5094"/>
                    <a:pt x="1" y="10997"/>
                    <a:pt x="1" y="10997"/>
                  </a:cubicBezTo>
                  <a:cubicBezTo>
                    <a:pt x="1" y="10997"/>
                    <a:pt x="1550" y="11558"/>
                    <a:pt x="4166" y="11558"/>
                  </a:cubicBezTo>
                  <a:cubicBezTo>
                    <a:pt x="5620" y="11558"/>
                    <a:pt x="7403" y="11385"/>
                    <a:pt x="9434" y="10846"/>
                  </a:cubicBezTo>
                  <a:cubicBezTo>
                    <a:pt x="9434" y="10846"/>
                    <a:pt x="8250" y="4759"/>
                    <a:pt x="7686" y="4212"/>
                  </a:cubicBezTo>
                  <a:cubicBezTo>
                    <a:pt x="7127" y="3670"/>
                    <a:pt x="3793" y="1"/>
                    <a:pt x="37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3"/>
            <p:cNvSpPr/>
            <p:nvPr/>
          </p:nvSpPr>
          <p:spPr>
            <a:xfrm>
              <a:off x="12627797" y="4844948"/>
              <a:ext cx="80213" cy="163360"/>
            </a:xfrm>
            <a:custGeom>
              <a:rect b="b" l="l" r="r" t="t"/>
              <a:pathLst>
                <a:path extrusionOk="0" h="3118" w="1531">
                  <a:moveTo>
                    <a:pt x="1374" y="1"/>
                  </a:moveTo>
                  <a:lnTo>
                    <a:pt x="17" y="124"/>
                  </a:lnTo>
                  <a:cubicBezTo>
                    <a:pt x="23" y="514"/>
                    <a:pt x="1" y="1229"/>
                    <a:pt x="1" y="1615"/>
                  </a:cubicBezTo>
                  <a:cubicBezTo>
                    <a:pt x="6" y="1844"/>
                    <a:pt x="34" y="2240"/>
                    <a:pt x="112" y="2257"/>
                  </a:cubicBezTo>
                  <a:cubicBezTo>
                    <a:pt x="120" y="2258"/>
                    <a:pt x="126" y="2259"/>
                    <a:pt x="133" y="2259"/>
                  </a:cubicBezTo>
                  <a:cubicBezTo>
                    <a:pt x="318" y="2259"/>
                    <a:pt x="199" y="1670"/>
                    <a:pt x="297" y="1670"/>
                  </a:cubicBezTo>
                  <a:cubicBezTo>
                    <a:pt x="299" y="1670"/>
                    <a:pt x="300" y="1670"/>
                    <a:pt x="302" y="1670"/>
                  </a:cubicBezTo>
                  <a:cubicBezTo>
                    <a:pt x="364" y="1687"/>
                    <a:pt x="358" y="2179"/>
                    <a:pt x="358" y="2430"/>
                  </a:cubicBezTo>
                  <a:cubicBezTo>
                    <a:pt x="352" y="2653"/>
                    <a:pt x="375" y="2961"/>
                    <a:pt x="492" y="2988"/>
                  </a:cubicBezTo>
                  <a:cubicBezTo>
                    <a:pt x="494" y="2989"/>
                    <a:pt x="496" y="2989"/>
                    <a:pt x="499" y="2989"/>
                  </a:cubicBezTo>
                  <a:cubicBezTo>
                    <a:pt x="637" y="2989"/>
                    <a:pt x="643" y="1765"/>
                    <a:pt x="643" y="1765"/>
                  </a:cubicBezTo>
                  <a:cubicBezTo>
                    <a:pt x="643" y="1765"/>
                    <a:pt x="688" y="3089"/>
                    <a:pt x="810" y="3117"/>
                  </a:cubicBezTo>
                  <a:cubicBezTo>
                    <a:pt x="813" y="3117"/>
                    <a:pt x="815" y="3118"/>
                    <a:pt x="817" y="3118"/>
                  </a:cubicBezTo>
                  <a:cubicBezTo>
                    <a:pt x="994" y="3118"/>
                    <a:pt x="956" y="1817"/>
                    <a:pt x="956" y="1816"/>
                  </a:cubicBezTo>
                  <a:lnTo>
                    <a:pt x="956" y="1816"/>
                  </a:lnTo>
                  <a:cubicBezTo>
                    <a:pt x="956" y="1817"/>
                    <a:pt x="1006" y="2944"/>
                    <a:pt x="1140" y="2972"/>
                  </a:cubicBezTo>
                  <a:cubicBezTo>
                    <a:pt x="1142" y="2972"/>
                    <a:pt x="1144" y="2972"/>
                    <a:pt x="1146" y="2972"/>
                  </a:cubicBezTo>
                  <a:cubicBezTo>
                    <a:pt x="1272" y="2972"/>
                    <a:pt x="1219" y="2167"/>
                    <a:pt x="1246" y="1827"/>
                  </a:cubicBezTo>
                  <a:lnTo>
                    <a:pt x="1246" y="1827"/>
                  </a:lnTo>
                  <a:cubicBezTo>
                    <a:pt x="1274" y="2073"/>
                    <a:pt x="1296" y="2720"/>
                    <a:pt x="1397" y="2743"/>
                  </a:cubicBezTo>
                  <a:cubicBezTo>
                    <a:pt x="1398" y="2743"/>
                    <a:pt x="1400" y="2743"/>
                    <a:pt x="1402" y="2743"/>
                  </a:cubicBezTo>
                  <a:cubicBezTo>
                    <a:pt x="1493" y="2743"/>
                    <a:pt x="1531" y="2272"/>
                    <a:pt x="1531" y="2156"/>
                  </a:cubicBezTo>
                  <a:cubicBezTo>
                    <a:pt x="1520" y="1430"/>
                    <a:pt x="1374" y="1"/>
                    <a:pt x="13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3"/>
            <p:cNvSpPr/>
            <p:nvPr/>
          </p:nvSpPr>
          <p:spPr>
            <a:xfrm>
              <a:off x="12412464" y="4260038"/>
              <a:ext cx="289992" cy="598113"/>
            </a:xfrm>
            <a:custGeom>
              <a:rect b="b" l="l" r="r" t="t"/>
              <a:pathLst>
                <a:path extrusionOk="0" h="11416" w="5535">
                  <a:moveTo>
                    <a:pt x="2754" y="1"/>
                  </a:moveTo>
                  <a:lnTo>
                    <a:pt x="0" y="1514"/>
                  </a:lnTo>
                  <a:cubicBezTo>
                    <a:pt x="0" y="1514"/>
                    <a:pt x="1933" y="4524"/>
                    <a:pt x="2508" y="5239"/>
                  </a:cubicBezTo>
                  <a:cubicBezTo>
                    <a:pt x="2659" y="5429"/>
                    <a:pt x="4150" y="11416"/>
                    <a:pt x="4150" y="11416"/>
                  </a:cubicBezTo>
                  <a:lnTo>
                    <a:pt x="5507" y="11388"/>
                  </a:lnTo>
                  <a:cubicBezTo>
                    <a:pt x="5507" y="11388"/>
                    <a:pt x="5535" y="6155"/>
                    <a:pt x="4652" y="4027"/>
                  </a:cubicBezTo>
                  <a:cubicBezTo>
                    <a:pt x="4351" y="3285"/>
                    <a:pt x="2754" y="1"/>
                    <a:pt x="27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3"/>
            <p:cNvSpPr/>
            <p:nvPr/>
          </p:nvSpPr>
          <p:spPr>
            <a:xfrm>
              <a:off x="12280173" y="4092120"/>
              <a:ext cx="376650" cy="399440"/>
            </a:xfrm>
            <a:custGeom>
              <a:rect b="b" l="l" r="r" t="t"/>
              <a:pathLst>
                <a:path extrusionOk="0" h="7624" w="7189">
                  <a:moveTo>
                    <a:pt x="1" y="0"/>
                  </a:moveTo>
                  <a:lnTo>
                    <a:pt x="1598" y="4161"/>
                  </a:lnTo>
                  <a:lnTo>
                    <a:pt x="3195" y="7623"/>
                  </a:lnTo>
                  <a:lnTo>
                    <a:pt x="7189" y="5892"/>
                  </a:lnTo>
                  <a:cubicBezTo>
                    <a:pt x="7189" y="5892"/>
                    <a:pt x="5921" y="2368"/>
                    <a:pt x="4379" y="1240"/>
                  </a:cubicBezTo>
                  <a:cubicBezTo>
                    <a:pt x="2832" y="112"/>
                    <a:pt x="1"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3"/>
            <p:cNvSpPr/>
            <p:nvPr/>
          </p:nvSpPr>
          <p:spPr>
            <a:xfrm>
              <a:off x="12363896" y="4310073"/>
              <a:ext cx="292926" cy="181488"/>
            </a:xfrm>
            <a:custGeom>
              <a:rect b="b" l="l" r="r" t="t"/>
              <a:pathLst>
                <a:path extrusionOk="0" fill="none" h="3464" w="5591">
                  <a:moveTo>
                    <a:pt x="0" y="1"/>
                  </a:moveTo>
                  <a:lnTo>
                    <a:pt x="1597" y="3463"/>
                  </a:lnTo>
                  <a:lnTo>
                    <a:pt x="5591" y="1732"/>
                  </a:lnTo>
                </a:path>
              </a:pathLst>
            </a:custGeom>
            <a:noFill/>
            <a:ln cap="rnd" cmpd="sng" w="2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3"/>
            <p:cNvSpPr/>
            <p:nvPr/>
          </p:nvSpPr>
          <p:spPr>
            <a:xfrm>
              <a:off x="12075947" y="4224935"/>
              <a:ext cx="36360" cy="229165"/>
            </a:xfrm>
            <a:custGeom>
              <a:rect b="b" l="l" r="r" t="t"/>
              <a:pathLst>
                <a:path extrusionOk="0" fill="none" h="4374" w="694">
                  <a:moveTo>
                    <a:pt x="1" y="4373"/>
                  </a:moveTo>
                  <a:cubicBezTo>
                    <a:pt x="1" y="4373"/>
                    <a:pt x="207" y="995"/>
                    <a:pt x="693" y="1"/>
                  </a:cubicBezTo>
                </a:path>
              </a:pathLst>
            </a:custGeom>
            <a:noFill/>
            <a:ln cap="rnd" cmpd="sng" w="2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3"/>
            <p:cNvSpPr/>
            <p:nvPr/>
          </p:nvSpPr>
          <p:spPr>
            <a:xfrm>
              <a:off x="12026227" y="3738051"/>
              <a:ext cx="119403" cy="125585"/>
            </a:xfrm>
            <a:custGeom>
              <a:rect b="b" l="l" r="r" t="t"/>
              <a:pathLst>
                <a:path extrusionOk="0" h="2397" w="2279">
                  <a:moveTo>
                    <a:pt x="1470" y="1"/>
                  </a:moveTo>
                  <a:cubicBezTo>
                    <a:pt x="1105" y="1"/>
                    <a:pt x="708" y="94"/>
                    <a:pt x="486" y="442"/>
                  </a:cubicBezTo>
                  <a:cubicBezTo>
                    <a:pt x="0" y="1201"/>
                    <a:pt x="821" y="2396"/>
                    <a:pt x="821" y="2396"/>
                  </a:cubicBezTo>
                  <a:lnTo>
                    <a:pt x="2279" y="129"/>
                  </a:lnTo>
                  <a:cubicBezTo>
                    <a:pt x="2279" y="129"/>
                    <a:pt x="1897" y="1"/>
                    <a:pt x="1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3"/>
            <p:cNvSpPr/>
            <p:nvPr/>
          </p:nvSpPr>
          <p:spPr>
            <a:xfrm>
              <a:off x="12020935" y="3721391"/>
              <a:ext cx="121184" cy="72616"/>
            </a:xfrm>
            <a:custGeom>
              <a:rect b="b" l="l" r="r" t="t"/>
              <a:pathLst>
                <a:path extrusionOk="0" fill="none" h="1386" w="2313">
                  <a:moveTo>
                    <a:pt x="2313" y="419"/>
                  </a:moveTo>
                  <a:cubicBezTo>
                    <a:pt x="1928" y="207"/>
                    <a:pt x="1509" y="0"/>
                    <a:pt x="1068" y="45"/>
                  </a:cubicBezTo>
                  <a:cubicBezTo>
                    <a:pt x="760" y="78"/>
                    <a:pt x="459" y="246"/>
                    <a:pt x="274" y="492"/>
                  </a:cubicBezTo>
                  <a:cubicBezTo>
                    <a:pt x="85" y="743"/>
                    <a:pt x="1" y="1073"/>
                    <a:pt x="57" y="1385"/>
                  </a:cubicBezTo>
                </a:path>
              </a:pathLst>
            </a:custGeom>
            <a:noFill/>
            <a:ln cap="rnd" cmpd="sng" w="2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3"/>
            <p:cNvSpPr/>
            <p:nvPr/>
          </p:nvSpPr>
          <p:spPr>
            <a:xfrm>
              <a:off x="12030313" y="3732498"/>
              <a:ext cx="326877" cy="447380"/>
            </a:xfrm>
            <a:custGeom>
              <a:rect b="b" l="l" r="r" t="t"/>
              <a:pathLst>
                <a:path extrusionOk="0" h="8539" w="6239">
                  <a:moveTo>
                    <a:pt x="3509" y="0"/>
                  </a:moveTo>
                  <a:cubicBezTo>
                    <a:pt x="3121" y="0"/>
                    <a:pt x="2686" y="72"/>
                    <a:pt x="2201" y="235"/>
                  </a:cubicBezTo>
                  <a:cubicBezTo>
                    <a:pt x="1296" y="542"/>
                    <a:pt x="615" y="1670"/>
                    <a:pt x="414" y="2223"/>
                  </a:cubicBezTo>
                  <a:cubicBezTo>
                    <a:pt x="414" y="2223"/>
                    <a:pt x="1" y="2525"/>
                    <a:pt x="68" y="2687"/>
                  </a:cubicBezTo>
                  <a:cubicBezTo>
                    <a:pt x="135" y="2854"/>
                    <a:pt x="302" y="3156"/>
                    <a:pt x="302" y="3156"/>
                  </a:cubicBezTo>
                  <a:cubicBezTo>
                    <a:pt x="302" y="3156"/>
                    <a:pt x="464" y="4960"/>
                    <a:pt x="1816" y="5373"/>
                  </a:cubicBezTo>
                  <a:cubicBezTo>
                    <a:pt x="3167" y="5792"/>
                    <a:pt x="3402" y="7127"/>
                    <a:pt x="3117" y="7780"/>
                  </a:cubicBezTo>
                  <a:cubicBezTo>
                    <a:pt x="2877" y="8336"/>
                    <a:pt x="2967" y="8539"/>
                    <a:pt x="3167" y="8539"/>
                  </a:cubicBezTo>
                  <a:cubicBezTo>
                    <a:pt x="3200" y="8539"/>
                    <a:pt x="3235" y="8533"/>
                    <a:pt x="3273" y="8523"/>
                  </a:cubicBezTo>
                  <a:cubicBezTo>
                    <a:pt x="4105" y="8288"/>
                    <a:pt x="5323" y="7076"/>
                    <a:pt x="5323" y="7076"/>
                  </a:cubicBezTo>
                  <a:cubicBezTo>
                    <a:pt x="5323" y="7076"/>
                    <a:pt x="4602" y="5591"/>
                    <a:pt x="4669" y="5060"/>
                  </a:cubicBezTo>
                  <a:cubicBezTo>
                    <a:pt x="4736" y="4524"/>
                    <a:pt x="6239" y="3240"/>
                    <a:pt x="5971" y="2005"/>
                  </a:cubicBezTo>
                  <a:cubicBezTo>
                    <a:pt x="5759" y="1029"/>
                    <a:pt x="4977" y="0"/>
                    <a:pt x="35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3"/>
            <p:cNvSpPr/>
            <p:nvPr/>
          </p:nvSpPr>
          <p:spPr>
            <a:xfrm>
              <a:off x="12058134" y="3893448"/>
              <a:ext cx="28711" cy="18757"/>
            </a:xfrm>
            <a:custGeom>
              <a:rect b="b" l="l" r="r" t="t"/>
              <a:pathLst>
                <a:path extrusionOk="0" fill="none" h="358" w="548">
                  <a:moveTo>
                    <a:pt x="0" y="341"/>
                  </a:moveTo>
                  <a:cubicBezTo>
                    <a:pt x="112" y="358"/>
                    <a:pt x="229" y="313"/>
                    <a:pt x="318" y="251"/>
                  </a:cubicBezTo>
                  <a:cubicBezTo>
                    <a:pt x="413" y="184"/>
                    <a:pt x="486" y="95"/>
                    <a:pt x="547" y="0"/>
                  </a:cubicBezTo>
                </a:path>
              </a:pathLst>
            </a:custGeom>
            <a:noFill/>
            <a:ln cap="rnd" cmpd="sng" w="2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3"/>
            <p:cNvSpPr/>
            <p:nvPr/>
          </p:nvSpPr>
          <p:spPr>
            <a:xfrm>
              <a:off x="12089988" y="3789868"/>
              <a:ext cx="50664" cy="27820"/>
            </a:xfrm>
            <a:custGeom>
              <a:rect b="b" l="l" r="r" t="t"/>
              <a:pathLst>
                <a:path extrusionOk="0" fill="none" h="531" w="967">
                  <a:moveTo>
                    <a:pt x="1" y="62"/>
                  </a:moveTo>
                  <a:cubicBezTo>
                    <a:pt x="191" y="0"/>
                    <a:pt x="403" y="17"/>
                    <a:pt x="582" y="101"/>
                  </a:cubicBezTo>
                  <a:cubicBezTo>
                    <a:pt x="760" y="184"/>
                    <a:pt x="900" y="346"/>
                    <a:pt x="967" y="531"/>
                  </a:cubicBezTo>
                </a:path>
              </a:pathLst>
            </a:custGeom>
            <a:noFill/>
            <a:ln cap="rnd" cmpd="sng" w="2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3"/>
            <p:cNvSpPr/>
            <p:nvPr/>
          </p:nvSpPr>
          <p:spPr>
            <a:xfrm>
              <a:off x="12084173" y="3820308"/>
              <a:ext cx="21690" cy="27401"/>
            </a:xfrm>
            <a:custGeom>
              <a:rect b="b" l="l" r="r" t="t"/>
              <a:pathLst>
                <a:path extrusionOk="0" h="523" w="414">
                  <a:moveTo>
                    <a:pt x="237" y="0"/>
                  </a:moveTo>
                  <a:cubicBezTo>
                    <a:pt x="163" y="0"/>
                    <a:pt x="97" y="48"/>
                    <a:pt x="78" y="123"/>
                  </a:cubicBezTo>
                  <a:lnTo>
                    <a:pt x="22" y="318"/>
                  </a:lnTo>
                  <a:cubicBezTo>
                    <a:pt x="0" y="402"/>
                    <a:pt x="50" y="497"/>
                    <a:pt x="134" y="519"/>
                  </a:cubicBezTo>
                  <a:lnTo>
                    <a:pt x="151" y="519"/>
                  </a:lnTo>
                  <a:cubicBezTo>
                    <a:pt x="162" y="521"/>
                    <a:pt x="172" y="523"/>
                    <a:pt x="183" y="523"/>
                  </a:cubicBezTo>
                  <a:cubicBezTo>
                    <a:pt x="254" y="523"/>
                    <a:pt x="316" y="475"/>
                    <a:pt x="335" y="402"/>
                  </a:cubicBezTo>
                  <a:lnTo>
                    <a:pt x="391" y="207"/>
                  </a:lnTo>
                  <a:cubicBezTo>
                    <a:pt x="413" y="123"/>
                    <a:pt x="363" y="28"/>
                    <a:pt x="279" y="6"/>
                  </a:cubicBezTo>
                  <a:cubicBezTo>
                    <a:pt x="265" y="2"/>
                    <a:pt x="251"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3"/>
            <p:cNvSpPr/>
            <p:nvPr/>
          </p:nvSpPr>
          <p:spPr>
            <a:xfrm>
              <a:off x="12145577" y="3728359"/>
              <a:ext cx="485836" cy="606443"/>
            </a:xfrm>
            <a:custGeom>
              <a:rect b="b" l="l" r="r" t="t"/>
              <a:pathLst>
                <a:path extrusionOk="0" h="11575" w="9273">
                  <a:moveTo>
                    <a:pt x="1774" y="1"/>
                  </a:moveTo>
                  <a:cubicBezTo>
                    <a:pt x="1219" y="1"/>
                    <a:pt x="624" y="123"/>
                    <a:pt x="1" y="314"/>
                  </a:cubicBezTo>
                  <a:cubicBezTo>
                    <a:pt x="1" y="314"/>
                    <a:pt x="727" y="3765"/>
                    <a:pt x="1570" y="5379"/>
                  </a:cubicBezTo>
                  <a:cubicBezTo>
                    <a:pt x="2213" y="6602"/>
                    <a:pt x="3296" y="7183"/>
                    <a:pt x="4178" y="8027"/>
                  </a:cubicBezTo>
                  <a:cubicBezTo>
                    <a:pt x="5815" y="9590"/>
                    <a:pt x="5094" y="10556"/>
                    <a:pt x="6591" y="11489"/>
                  </a:cubicBezTo>
                  <a:cubicBezTo>
                    <a:pt x="6682" y="11546"/>
                    <a:pt x="6799" y="11574"/>
                    <a:pt x="6931" y="11574"/>
                  </a:cubicBezTo>
                  <a:cubicBezTo>
                    <a:pt x="7797" y="11574"/>
                    <a:pt x="9273" y="10366"/>
                    <a:pt x="7842" y="8485"/>
                  </a:cubicBezTo>
                  <a:cubicBezTo>
                    <a:pt x="6049" y="6128"/>
                    <a:pt x="5921" y="5821"/>
                    <a:pt x="4910" y="2816"/>
                  </a:cubicBezTo>
                  <a:cubicBezTo>
                    <a:pt x="4201" y="698"/>
                    <a:pt x="3101" y="1"/>
                    <a:pt x="17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3"/>
            <p:cNvSpPr/>
            <p:nvPr/>
          </p:nvSpPr>
          <p:spPr>
            <a:xfrm>
              <a:off x="12397532" y="3861803"/>
              <a:ext cx="209570" cy="390115"/>
            </a:xfrm>
            <a:custGeom>
              <a:rect b="b" l="l" r="r" t="t"/>
              <a:pathLst>
                <a:path extrusionOk="0" fill="none" h="7446" w="4000">
                  <a:moveTo>
                    <a:pt x="0" y="1"/>
                  </a:moveTo>
                  <a:cubicBezTo>
                    <a:pt x="492" y="1514"/>
                    <a:pt x="1240" y="2765"/>
                    <a:pt x="2262" y="3894"/>
                  </a:cubicBezTo>
                  <a:cubicBezTo>
                    <a:pt x="2720" y="4396"/>
                    <a:pt x="3206" y="4888"/>
                    <a:pt x="3530" y="5485"/>
                  </a:cubicBezTo>
                  <a:cubicBezTo>
                    <a:pt x="3854" y="6083"/>
                    <a:pt x="3999" y="6825"/>
                    <a:pt x="3725" y="7445"/>
                  </a:cubicBezTo>
                </a:path>
              </a:pathLst>
            </a:custGeom>
            <a:noFill/>
            <a:ln cap="rnd" cmpd="sng" w="2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3"/>
            <p:cNvSpPr/>
            <p:nvPr/>
          </p:nvSpPr>
          <p:spPr>
            <a:xfrm>
              <a:off x="12190687" y="3915976"/>
              <a:ext cx="264268" cy="347939"/>
            </a:xfrm>
            <a:custGeom>
              <a:rect b="b" l="l" r="r" t="t"/>
              <a:pathLst>
                <a:path extrusionOk="0" fill="none" h="6641" w="5044">
                  <a:moveTo>
                    <a:pt x="0" y="0"/>
                  </a:moveTo>
                  <a:cubicBezTo>
                    <a:pt x="313" y="2133"/>
                    <a:pt x="1469" y="4150"/>
                    <a:pt x="3038" y="5635"/>
                  </a:cubicBezTo>
                  <a:cubicBezTo>
                    <a:pt x="3591" y="6160"/>
                    <a:pt x="4284" y="6640"/>
                    <a:pt x="5043" y="6607"/>
                  </a:cubicBezTo>
                </a:path>
              </a:pathLst>
            </a:custGeom>
            <a:noFill/>
            <a:ln cap="rnd" cmpd="sng" w="2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3"/>
            <p:cNvSpPr/>
            <p:nvPr/>
          </p:nvSpPr>
          <p:spPr>
            <a:xfrm>
              <a:off x="11041353" y="5099523"/>
              <a:ext cx="622371" cy="716625"/>
            </a:xfrm>
            <a:custGeom>
              <a:rect b="b" l="l" r="r" t="t"/>
              <a:pathLst>
                <a:path extrusionOk="0" h="13678" w="11879">
                  <a:moveTo>
                    <a:pt x="9142" y="0"/>
                  </a:moveTo>
                  <a:lnTo>
                    <a:pt x="2089" y="73"/>
                  </a:lnTo>
                  <a:lnTo>
                    <a:pt x="0" y="13677"/>
                  </a:lnTo>
                  <a:lnTo>
                    <a:pt x="10175" y="13633"/>
                  </a:lnTo>
                  <a:lnTo>
                    <a:pt x="11879" y="13622"/>
                  </a:lnTo>
                  <a:lnTo>
                    <a:pt x="10142" y="805"/>
                  </a:lnTo>
                  <a:lnTo>
                    <a:pt x="9176" y="860"/>
                  </a:lnTo>
                  <a:lnTo>
                    <a:pt x="914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3"/>
            <p:cNvSpPr/>
            <p:nvPr/>
          </p:nvSpPr>
          <p:spPr>
            <a:xfrm>
              <a:off x="11522054" y="5141647"/>
              <a:ext cx="141669" cy="672143"/>
            </a:xfrm>
            <a:custGeom>
              <a:rect b="b" l="l" r="r" t="t"/>
              <a:pathLst>
                <a:path extrusionOk="0" h="12829" w="2704">
                  <a:moveTo>
                    <a:pt x="967" y="1"/>
                  </a:moveTo>
                  <a:lnTo>
                    <a:pt x="1" y="56"/>
                  </a:lnTo>
                  <a:lnTo>
                    <a:pt x="1000" y="12829"/>
                  </a:lnTo>
                  <a:lnTo>
                    <a:pt x="2704" y="12818"/>
                  </a:lnTo>
                  <a:lnTo>
                    <a:pt x="9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3"/>
            <p:cNvSpPr/>
            <p:nvPr/>
          </p:nvSpPr>
          <p:spPr>
            <a:xfrm>
              <a:off x="11222473" y="4940512"/>
              <a:ext cx="205431" cy="260600"/>
            </a:xfrm>
            <a:custGeom>
              <a:rect b="b" l="l" r="r" t="t"/>
              <a:pathLst>
                <a:path extrusionOk="0" h="4974" w="3921">
                  <a:moveTo>
                    <a:pt x="2008" y="0"/>
                  </a:moveTo>
                  <a:cubicBezTo>
                    <a:pt x="1979" y="0"/>
                    <a:pt x="1950" y="1"/>
                    <a:pt x="1921" y="3"/>
                  </a:cubicBezTo>
                  <a:cubicBezTo>
                    <a:pt x="1558" y="31"/>
                    <a:pt x="1245" y="198"/>
                    <a:pt x="1000" y="494"/>
                  </a:cubicBezTo>
                  <a:cubicBezTo>
                    <a:pt x="0" y="1706"/>
                    <a:pt x="346" y="4755"/>
                    <a:pt x="363" y="4884"/>
                  </a:cubicBezTo>
                  <a:cubicBezTo>
                    <a:pt x="369" y="4934"/>
                    <a:pt x="413" y="4973"/>
                    <a:pt x="469" y="4973"/>
                  </a:cubicBezTo>
                  <a:lnTo>
                    <a:pt x="480" y="4973"/>
                  </a:lnTo>
                  <a:cubicBezTo>
                    <a:pt x="536" y="4968"/>
                    <a:pt x="581" y="4917"/>
                    <a:pt x="570" y="4856"/>
                  </a:cubicBezTo>
                  <a:cubicBezTo>
                    <a:pt x="570" y="4828"/>
                    <a:pt x="223" y="1773"/>
                    <a:pt x="1162" y="628"/>
                  </a:cubicBezTo>
                  <a:cubicBezTo>
                    <a:pt x="1374" y="371"/>
                    <a:pt x="1625" y="237"/>
                    <a:pt x="1938" y="215"/>
                  </a:cubicBezTo>
                  <a:cubicBezTo>
                    <a:pt x="1966" y="213"/>
                    <a:pt x="1994" y="212"/>
                    <a:pt x="2021" y="212"/>
                  </a:cubicBezTo>
                  <a:cubicBezTo>
                    <a:pt x="2279" y="212"/>
                    <a:pt x="2495" y="308"/>
                    <a:pt x="2692" y="500"/>
                  </a:cubicBezTo>
                  <a:cubicBezTo>
                    <a:pt x="3708" y="1511"/>
                    <a:pt x="3491" y="4795"/>
                    <a:pt x="3491" y="4828"/>
                  </a:cubicBezTo>
                  <a:cubicBezTo>
                    <a:pt x="3485" y="4884"/>
                    <a:pt x="3530" y="4934"/>
                    <a:pt x="3585" y="4940"/>
                  </a:cubicBezTo>
                  <a:cubicBezTo>
                    <a:pt x="3589" y="4940"/>
                    <a:pt x="3592" y="4940"/>
                    <a:pt x="3596" y="4940"/>
                  </a:cubicBezTo>
                  <a:cubicBezTo>
                    <a:pt x="3652" y="4940"/>
                    <a:pt x="3692" y="4897"/>
                    <a:pt x="3697" y="4839"/>
                  </a:cubicBezTo>
                  <a:cubicBezTo>
                    <a:pt x="3708" y="4700"/>
                    <a:pt x="3921" y="1427"/>
                    <a:pt x="2837" y="349"/>
                  </a:cubicBezTo>
                  <a:cubicBezTo>
                    <a:pt x="2602" y="114"/>
                    <a:pt x="2324" y="0"/>
                    <a:pt x="20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3"/>
            <p:cNvSpPr/>
            <p:nvPr/>
          </p:nvSpPr>
          <p:spPr>
            <a:xfrm>
              <a:off x="10747273" y="5099523"/>
              <a:ext cx="622423" cy="716625"/>
            </a:xfrm>
            <a:custGeom>
              <a:rect b="b" l="l" r="r" t="t"/>
              <a:pathLst>
                <a:path extrusionOk="0" h="13678" w="11880">
                  <a:moveTo>
                    <a:pt x="9148" y="0"/>
                  </a:moveTo>
                  <a:lnTo>
                    <a:pt x="2095" y="73"/>
                  </a:lnTo>
                  <a:lnTo>
                    <a:pt x="0" y="13677"/>
                  </a:lnTo>
                  <a:lnTo>
                    <a:pt x="10181" y="13633"/>
                  </a:lnTo>
                  <a:lnTo>
                    <a:pt x="11879" y="13622"/>
                  </a:lnTo>
                  <a:lnTo>
                    <a:pt x="10148" y="805"/>
                  </a:lnTo>
                  <a:lnTo>
                    <a:pt x="9182" y="860"/>
                  </a:lnTo>
                  <a:lnTo>
                    <a:pt x="91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3"/>
            <p:cNvSpPr/>
            <p:nvPr/>
          </p:nvSpPr>
          <p:spPr>
            <a:xfrm>
              <a:off x="11228289" y="5141647"/>
              <a:ext cx="141407" cy="672143"/>
            </a:xfrm>
            <a:custGeom>
              <a:rect b="b" l="l" r="r" t="t"/>
              <a:pathLst>
                <a:path extrusionOk="0" h="12829" w="2699">
                  <a:moveTo>
                    <a:pt x="967" y="1"/>
                  </a:moveTo>
                  <a:lnTo>
                    <a:pt x="1" y="56"/>
                  </a:lnTo>
                  <a:lnTo>
                    <a:pt x="1000" y="12829"/>
                  </a:lnTo>
                  <a:lnTo>
                    <a:pt x="2698" y="12818"/>
                  </a:lnTo>
                  <a:lnTo>
                    <a:pt x="9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3"/>
            <p:cNvSpPr/>
            <p:nvPr/>
          </p:nvSpPr>
          <p:spPr>
            <a:xfrm>
              <a:off x="10928656" y="4940512"/>
              <a:ext cx="205483" cy="260600"/>
            </a:xfrm>
            <a:custGeom>
              <a:rect b="b" l="l" r="r" t="t"/>
              <a:pathLst>
                <a:path extrusionOk="0" h="4974" w="3922">
                  <a:moveTo>
                    <a:pt x="2009" y="0"/>
                  </a:moveTo>
                  <a:cubicBezTo>
                    <a:pt x="1980" y="0"/>
                    <a:pt x="1951" y="1"/>
                    <a:pt x="1922" y="3"/>
                  </a:cubicBezTo>
                  <a:cubicBezTo>
                    <a:pt x="1559" y="31"/>
                    <a:pt x="1246" y="198"/>
                    <a:pt x="1001" y="494"/>
                  </a:cubicBezTo>
                  <a:cubicBezTo>
                    <a:pt x="1" y="1706"/>
                    <a:pt x="347" y="4755"/>
                    <a:pt x="364" y="4884"/>
                  </a:cubicBezTo>
                  <a:cubicBezTo>
                    <a:pt x="370" y="4934"/>
                    <a:pt x="414" y="4973"/>
                    <a:pt x="464" y="4973"/>
                  </a:cubicBezTo>
                  <a:lnTo>
                    <a:pt x="481" y="4973"/>
                  </a:lnTo>
                  <a:cubicBezTo>
                    <a:pt x="537" y="4968"/>
                    <a:pt x="582" y="4917"/>
                    <a:pt x="571" y="4856"/>
                  </a:cubicBezTo>
                  <a:cubicBezTo>
                    <a:pt x="571" y="4828"/>
                    <a:pt x="224" y="1773"/>
                    <a:pt x="1163" y="628"/>
                  </a:cubicBezTo>
                  <a:cubicBezTo>
                    <a:pt x="1375" y="371"/>
                    <a:pt x="1632" y="237"/>
                    <a:pt x="1939" y="215"/>
                  </a:cubicBezTo>
                  <a:cubicBezTo>
                    <a:pt x="1967" y="213"/>
                    <a:pt x="1995" y="212"/>
                    <a:pt x="2022" y="212"/>
                  </a:cubicBezTo>
                  <a:cubicBezTo>
                    <a:pt x="2280" y="212"/>
                    <a:pt x="2496" y="308"/>
                    <a:pt x="2693" y="500"/>
                  </a:cubicBezTo>
                  <a:cubicBezTo>
                    <a:pt x="3709" y="1511"/>
                    <a:pt x="3491" y="4795"/>
                    <a:pt x="3491" y="4828"/>
                  </a:cubicBezTo>
                  <a:cubicBezTo>
                    <a:pt x="3486" y="4884"/>
                    <a:pt x="3530" y="4934"/>
                    <a:pt x="3586" y="4940"/>
                  </a:cubicBezTo>
                  <a:cubicBezTo>
                    <a:pt x="3590" y="4940"/>
                    <a:pt x="3593" y="4940"/>
                    <a:pt x="3597" y="4940"/>
                  </a:cubicBezTo>
                  <a:cubicBezTo>
                    <a:pt x="3653" y="4940"/>
                    <a:pt x="3693" y="4897"/>
                    <a:pt x="3698" y="4839"/>
                  </a:cubicBezTo>
                  <a:cubicBezTo>
                    <a:pt x="3709" y="4700"/>
                    <a:pt x="3921" y="1427"/>
                    <a:pt x="2838" y="349"/>
                  </a:cubicBezTo>
                  <a:cubicBezTo>
                    <a:pt x="2602" y="114"/>
                    <a:pt x="2325" y="0"/>
                    <a:pt x="20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3"/>
            <p:cNvSpPr/>
            <p:nvPr/>
          </p:nvSpPr>
          <p:spPr>
            <a:xfrm>
              <a:off x="10623522" y="5367196"/>
              <a:ext cx="1350364" cy="491389"/>
            </a:xfrm>
            <a:custGeom>
              <a:rect b="b" l="l" r="r" t="t"/>
              <a:pathLst>
                <a:path extrusionOk="0" h="9379" w="25774">
                  <a:moveTo>
                    <a:pt x="25472" y="247"/>
                  </a:moveTo>
                  <a:lnTo>
                    <a:pt x="25143" y="1102"/>
                  </a:lnTo>
                  <a:lnTo>
                    <a:pt x="24969" y="1576"/>
                  </a:lnTo>
                  <a:lnTo>
                    <a:pt x="24618" y="2492"/>
                  </a:lnTo>
                  <a:lnTo>
                    <a:pt x="24595" y="2559"/>
                  </a:lnTo>
                  <a:lnTo>
                    <a:pt x="24539" y="2704"/>
                  </a:lnTo>
                  <a:lnTo>
                    <a:pt x="24500" y="2799"/>
                  </a:lnTo>
                  <a:lnTo>
                    <a:pt x="23853" y="4508"/>
                  </a:lnTo>
                  <a:lnTo>
                    <a:pt x="23758" y="4748"/>
                  </a:lnTo>
                  <a:lnTo>
                    <a:pt x="23020" y="6697"/>
                  </a:lnTo>
                  <a:lnTo>
                    <a:pt x="22931" y="6938"/>
                  </a:lnTo>
                  <a:lnTo>
                    <a:pt x="22400" y="8328"/>
                  </a:lnTo>
                  <a:lnTo>
                    <a:pt x="22311" y="8563"/>
                  </a:lnTo>
                  <a:lnTo>
                    <a:pt x="22093" y="9138"/>
                  </a:lnTo>
                  <a:lnTo>
                    <a:pt x="2105" y="9138"/>
                  </a:lnTo>
                  <a:lnTo>
                    <a:pt x="1944" y="8412"/>
                  </a:lnTo>
                  <a:lnTo>
                    <a:pt x="1888" y="8172"/>
                  </a:lnTo>
                  <a:lnTo>
                    <a:pt x="1525" y="6552"/>
                  </a:lnTo>
                  <a:lnTo>
                    <a:pt x="1469" y="6318"/>
                  </a:lnTo>
                  <a:lnTo>
                    <a:pt x="1106" y="4693"/>
                  </a:lnTo>
                  <a:lnTo>
                    <a:pt x="1056" y="4458"/>
                  </a:lnTo>
                  <a:lnTo>
                    <a:pt x="693" y="2838"/>
                  </a:lnTo>
                  <a:lnTo>
                    <a:pt x="637" y="2598"/>
                  </a:lnTo>
                  <a:lnTo>
                    <a:pt x="274" y="968"/>
                  </a:lnTo>
                  <a:lnTo>
                    <a:pt x="10946" y="968"/>
                  </a:lnTo>
                  <a:lnTo>
                    <a:pt x="11186" y="956"/>
                  </a:lnTo>
                  <a:lnTo>
                    <a:pt x="11946" y="917"/>
                  </a:lnTo>
                  <a:lnTo>
                    <a:pt x="13130" y="861"/>
                  </a:lnTo>
                  <a:lnTo>
                    <a:pt x="13202" y="856"/>
                  </a:lnTo>
                  <a:lnTo>
                    <a:pt x="13370" y="845"/>
                  </a:lnTo>
                  <a:lnTo>
                    <a:pt x="15447" y="744"/>
                  </a:lnTo>
                  <a:lnTo>
                    <a:pt x="15688" y="733"/>
                  </a:lnTo>
                  <a:lnTo>
                    <a:pt x="15693" y="733"/>
                  </a:lnTo>
                  <a:lnTo>
                    <a:pt x="17531" y="638"/>
                  </a:lnTo>
                  <a:lnTo>
                    <a:pt x="17949" y="621"/>
                  </a:lnTo>
                  <a:lnTo>
                    <a:pt x="18195" y="610"/>
                  </a:lnTo>
                  <a:lnTo>
                    <a:pt x="18776" y="582"/>
                  </a:lnTo>
                  <a:lnTo>
                    <a:pt x="20446" y="498"/>
                  </a:lnTo>
                  <a:lnTo>
                    <a:pt x="20697" y="487"/>
                  </a:lnTo>
                  <a:lnTo>
                    <a:pt x="22831" y="381"/>
                  </a:lnTo>
                  <a:lnTo>
                    <a:pt x="23076" y="370"/>
                  </a:lnTo>
                  <a:lnTo>
                    <a:pt x="25472" y="247"/>
                  </a:lnTo>
                  <a:close/>
                  <a:moveTo>
                    <a:pt x="25657" y="1"/>
                  </a:moveTo>
                  <a:cubicBezTo>
                    <a:pt x="25653" y="1"/>
                    <a:pt x="25649" y="1"/>
                    <a:pt x="25645" y="1"/>
                  </a:cubicBezTo>
                  <a:lnTo>
                    <a:pt x="25522" y="7"/>
                  </a:lnTo>
                  <a:lnTo>
                    <a:pt x="20703" y="247"/>
                  </a:lnTo>
                  <a:lnTo>
                    <a:pt x="20518" y="253"/>
                  </a:lnTo>
                  <a:lnTo>
                    <a:pt x="20513" y="253"/>
                  </a:lnTo>
                  <a:lnTo>
                    <a:pt x="19474" y="309"/>
                  </a:lnTo>
                  <a:lnTo>
                    <a:pt x="19279" y="314"/>
                  </a:lnTo>
                  <a:lnTo>
                    <a:pt x="18748" y="342"/>
                  </a:lnTo>
                  <a:lnTo>
                    <a:pt x="18128" y="370"/>
                  </a:lnTo>
                  <a:lnTo>
                    <a:pt x="18050" y="376"/>
                  </a:lnTo>
                  <a:lnTo>
                    <a:pt x="17514" y="403"/>
                  </a:lnTo>
                  <a:lnTo>
                    <a:pt x="13353" y="610"/>
                  </a:lnTo>
                  <a:lnTo>
                    <a:pt x="13174" y="616"/>
                  </a:lnTo>
                  <a:lnTo>
                    <a:pt x="13169" y="616"/>
                  </a:lnTo>
                  <a:lnTo>
                    <a:pt x="11929" y="677"/>
                  </a:lnTo>
                  <a:lnTo>
                    <a:pt x="10846" y="733"/>
                  </a:lnTo>
                  <a:lnTo>
                    <a:pt x="128" y="733"/>
                  </a:lnTo>
                  <a:cubicBezTo>
                    <a:pt x="89" y="733"/>
                    <a:pt x="56" y="750"/>
                    <a:pt x="34" y="778"/>
                  </a:cubicBezTo>
                  <a:cubicBezTo>
                    <a:pt x="11" y="806"/>
                    <a:pt x="0" y="845"/>
                    <a:pt x="11" y="878"/>
                  </a:cubicBezTo>
                  <a:lnTo>
                    <a:pt x="402" y="2621"/>
                  </a:lnTo>
                  <a:lnTo>
                    <a:pt x="402" y="2626"/>
                  </a:lnTo>
                  <a:lnTo>
                    <a:pt x="452" y="2838"/>
                  </a:lnTo>
                  <a:lnTo>
                    <a:pt x="815" y="4458"/>
                  </a:lnTo>
                  <a:lnTo>
                    <a:pt x="866" y="4693"/>
                  </a:lnTo>
                  <a:lnTo>
                    <a:pt x="1234" y="6318"/>
                  </a:lnTo>
                  <a:lnTo>
                    <a:pt x="1285" y="6552"/>
                  </a:lnTo>
                  <a:lnTo>
                    <a:pt x="1648" y="8172"/>
                  </a:lnTo>
                  <a:lnTo>
                    <a:pt x="1703" y="8412"/>
                  </a:lnTo>
                  <a:lnTo>
                    <a:pt x="1899" y="9283"/>
                  </a:lnTo>
                  <a:cubicBezTo>
                    <a:pt x="1910" y="9339"/>
                    <a:pt x="1960" y="9378"/>
                    <a:pt x="2016" y="9378"/>
                  </a:cubicBezTo>
                  <a:lnTo>
                    <a:pt x="22177" y="9378"/>
                  </a:lnTo>
                  <a:cubicBezTo>
                    <a:pt x="22227" y="9378"/>
                    <a:pt x="22272" y="9345"/>
                    <a:pt x="22289" y="9300"/>
                  </a:cubicBezTo>
                  <a:lnTo>
                    <a:pt x="24768" y="2771"/>
                  </a:lnTo>
                  <a:lnTo>
                    <a:pt x="24847" y="2565"/>
                  </a:lnTo>
                  <a:lnTo>
                    <a:pt x="25366" y="1208"/>
                  </a:lnTo>
                  <a:lnTo>
                    <a:pt x="25539" y="744"/>
                  </a:lnTo>
                  <a:lnTo>
                    <a:pt x="25545" y="744"/>
                  </a:lnTo>
                  <a:lnTo>
                    <a:pt x="25763" y="163"/>
                  </a:lnTo>
                  <a:cubicBezTo>
                    <a:pt x="25774" y="130"/>
                    <a:pt x="25768" y="91"/>
                    <a:pt x="25746" y="57"/>
                  </a:cubicBezTo>
                  <a:cubicBezTo>
                    <a:pt x="25746" y="52"/>
                    <a:pt x="25746" y="52"/>
                    <a:pt x="25746" y="52"/>
                  </a:cubicBezTo>
                  <a:cubicBezTo>
                    <a:pt x="25726" y="22"/>
                    <a:pt x="25692" y="1"/>
                    <a:pt x="25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3"/>
            <p:cNvSpPr/>
            <p:nvPr/>
          </p:nvSpPr>
          <p:spPr>
            <a:xfrm>
              <a:off x="11197273" y="5405548"/>
              <a:ext cx="12627" cy="455081"/>
            </a:xfrm>
            <a:custGeom>
              <a:rect b="b" l="l" r="r" t="t"/>
              <a:pathLst>
                <a:path extrusionOk="0" h="8686" w="241">
                  <a:moveTo>
                    <a:pt x="118" y="1"/>
                  </a:moveTo>
                  <a:cubicBezTo>
                    <a:pt x="51" y="1"/>
                    <a:pt x="1" y="57"/>
                    <a:pt x="1" y="118"/>
                  </a:cubicBezTo>
                  <a:lnTo>
                    <a:pt x="1" y="8568"/>
                  </a:lnTo>
                  <a:cubicBezTo>
                    <a:pt x="1" y="8635"/>
                    <a:pt x="51" y="8685"/>
                    <a:pt x="118" y="8685"/>
                  </a:cubicBezTo>
                  <a:cubicBezTo>
                    <a:pt x="185" y="8685"/>
                    <a:pt x="241" y="8635"/>
                    <a:pt x="241" y="8568"/>
                  </a:cubicBezTo>
                  <a:lnTo>
                    <a:pt x="241" y="118"/>
                  </a:lnTo>
                  <a:cubicBezTo>
                    <a:pt x="241" y="51"/>
                    <a:pt x="185"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3"/>
            <p:cNvSpPr/>
            <p:nvPr/>
          </p:nvSpPr>
          <p:spPr>
            <a:xfrm>
              <a:off x="10763672" y="5405495"/>
              <a:ext cx="94516" cy="455134"/>
            </a:xfrm>
            <a:custGeom>
              <a:rect b="b" l="l" r="r" t="t"/>
              <a:pathLst>
                <a:path extrusionOk="0" h="8687" w="1804">
                  <a:moveTo>
                    <a:pt x="131" y="0"/>
                  </a:moveTo>
                  <a:cubicBezTo>
                    <a:pt x="124" y="0"/>
                    <a:pt x="118" y="1"/>
                    <a:pt x="112" y="2"/>
                  </a:cubicBezTo>
                  <a:cubicBezTo>
                    <a:pt x="45" y="13"/>
                    <a:pt x="0" y="75"/>
                    <a:pt x="11" y="142"/>
                  </a:cubicBezTo>
                  <a:lnTo>
                    <a:pt x="1558" y="8591"/>
                  </a:lnTo>
                  <a:cubicBezTo>
                    <a:pt x="1564" y="8647"/>
                    <a:pt x="1614" y="8686"/>
                    <a:pt x="1676" y="8686"/>
                  </a:cubicBezTo>
                  <a:lnTo>
                    <a:pt x="1692" y="8686"/>
                  </a:lnTo>
                  <a:cubicBezTo>
                    <a:pt x="1759" y="8675"/>
                    <a:pt x="1804" y="8614"/>
                    <a:pt x="1793" y="8547"/>
                  </a:cubicBezTo>
                  <a:lnTo>
                    <a:pt x="246" y="103"/>
                  </a:lnTo>
                  <a:cubicBezTo>
                    <a:pt x="236" y="42"/>
                    <a:pt x="185" y="0"/>
                    <a:pt x="1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3"/>
            <p:cNvSpPr/>
            <p:nvPr/>
          </p:nvSpPr>
          <p:spPr>
            <a:xfrm>
              <a:off x="10889152" y="5405495"/>
              <a:ext cx="94568" cy="455134"/>
            </a:xfrm>
            <a:custGeom>
              <a:rect b="b" l="l" r="r" t="t"/>
              <a:pathLst>
                <a:path extrusionOk="0" h="8687" w="1805">
                  <a:moveTo>
                    <a:pt x="132" y="0"/>
                  </a:moveTo>
                  <a:cubicBezTo>
                    <a:pt x="125" y="0"/>
                    <a:pt x="119" y="1"/>
                    <a:pt x="113" y="2"/>
                  </a:cubicBezTo>
                  <a:cubicBezTo>
                    <a:pt x="46" y="13"/>
                    <a:pt x="1" y="75"/>
                    <a:pt x="12" y="142"/>
                  </a:cubicBezTo>
                  <a:lnTo>
                    <a:pt x="1559" y="8591"/>
                  </a:lnTo>
                  <a:cubicBezTo>
                    <a:pt x="1565" y="8647"/>
                    <a:pt x="1621" y="8686"/>
                    <a:pt x="1676" y="8686"/>
                  </a:cubicBezTo>
                  <a:lnTo>
                    <a:pt x="1693" y="8686"/>
                  </a:lnTo>
                  <a:cubicBezTo>
                    <a:pt x="1760" y="8675"/>
                    <a:pt x="1805" y="8614"/>
                    <a:pt x="1794" y="8547"/>
                  </a:cubicBezTo>
                  <a:lnTo>
                    <a:pt x="247" y="103"/>
                  </a:lnTo>
                  <a:cubicBezTo>
                    <a:pt x="237" y="42"/>
                    <a:pt x="186"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3"/>
            <p:cNvSpPr/>
            <p:nvPr/>
          </p:nvSpPr>
          <p:spPr>
            <a:xfrm>
              <a:off x="11035170" y="5403452"/>
              <a:ext cx="62085" cy="457177"/>
            </a:xfrm>
            <a:custGeom>
              <a:rect b="b" l="l" r="r" t="t"/>
              <a:pathLst>
                <a:path extrusionOk="0" h="8726" w="1185">
                  <a:moveTo>
                    <a:pt x="131" y="0"/>
                  </a:moveTo>
                  <a:cubicBezTo>
                    <a:pt x="125" y="0"/>
                    <a:pt x="119" y="1"/>
                    <a:pt x="112" y="2"/>
                  </a:cubicBezTo>
                  <a:cubicBezTo>
                    <a:pt x="45" y="7"/>
                    <a:pt x="1" y="69"/>
                    <a:pt x="6" y="130"/>
                  </a:cubicBezTo>
                  <a:lnTo>
                    <a:pt x="945" y="8619"/>
                  </a:lnTo>
                  <a:cubicBezTo>
                    <a:pt x="950" y="8681"/>
                    <a:pt x="1000" y="8725"/>
                    <a:pt x="1062" y="8725"/>
                  </a:cubicBezTo>
                  <a:lnTo>
                    <a:pt x="1073" y="8725"/>
                  </a:lnTo>
                  <a:cubicBezTo>
                    <a:pt x="1140" y="8720"/>
                    <a:pt x="1185" y="8658"/>
                    <a:pt x="1179" y="8591"/>
                  </a:cubicBezTo>
                  <a:lnTo>
                    <a:pt x="247" y="108"/>
                  </a:lnTo>
                  <a:cubicBezTo>
                    <a:pt x="236" y="47"/>
                    <a:pt x="190" y="0"/>
                    <a:pt x="1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3"/>
            <p:cNvSpPr/>
            <p:nvPr/>
          </p:nvSpPr>
          <p:spPr>
            <a:xfrm>
              <a:off x="10641912" y="5501269"/>
              <a:ext cx="1278429" cy="14670"/>
            </a:xfrm>
            <a:custGeom>
              <a:rect b="b" l="l" r="r" t="t"/>
              <a:pathLst>
                <a:path extrusionOk="0" h="280" w="24401">
                  <a:moveTo>
                    <a:pt x="24283" y="0"/>
                  </a:moveTo>
                  <a:lnTo>
                    <a:pt x="10679" y="39"/>
                  </a:lnTo>
                  <a:lnTo>
                    <a:pt x="118" y="39"/>
                  </a:lnTo>
                  <a:cubicBezTo>
                    <a:pt x="51" y="39"/>
                    <a:pt x="1" y="95"/>
                    <a:pt x="1" y="162"/>
                  </a:cubicBezTo>
                  <a:cubicBezTo>
                    <a:pt x="1" y="229"/>
                    <a:pt x="51" y="279"/>
                    <a:pt x="118" y="279"/>
                  </a:cubicBezTo>
                  <a:lnTo>
                    <a:pt x="10679" y="279"/>
                  </a:lnTo>
                  <a:lnTo>
                    <a:pt x="24283" y="240"/>
                  </a:lnTo>
                  <a:cubicBezTo>
                    <a:pt x="24350" y="240"/>
                    <a:pt x="24401" y="184"/>
                    <a:pt x="24401" y="117"/>
                  </a:cubicBezTo>
                  <a:cubicBezTo>
                    <a:pt x="24401" y="56"/>
                    <a:pt x="24350" y="0"/>
                    <a:pt x="24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3"/>
            <p:cNvSpPr/>
            <p:nvPr/>
          </p:nvSpPr>
          <p:spPr>
            <a:xfrm>
              <a:off x="10666222" y="5600710"/>
              <a:ext cx="1213725" cy="15299"/>
            </a:xfrm>
            <a:custGeom>
              <a:rect b="b" l="l" r="r" t="t"/>
              <a:pathLst>
                <a:path extrusionOk="0" h="292" w="23166">
                  <a:moveTo>
                    <a:pt x="0" y="1"/>
                  </a:moveTo>
                  <a:lnTo>
                    <a:pt x="51" y="241"/>
                  </a:lnTo>
                  <a:lnTo>
                    <a:pt x="10371" y="241"/>
                  </a:lnTo>
                  <a:lnTo>
                    <a:pt x="12136" y="247"/>
                  </a:lnTo>
                  <a:lnTo>
                    <a:pt x="12376" y="247"/>
                  </a:lnTo>
                  <a:lnTo>
                    <a:pt x="14258" y="258"/>
                  </a:lnTo>
                  <a:lnTo>
                    <a:pt x="14498" y="258"/>
                  </a:lnTo>
                  <a:lnTo>
                    <a:pt x="16509" y="263"/>
                  </a:lnTo>
                  <a:lnTo>
                    <a:pt x="16749" y="263"/>
                  </a:lnTo>
                  <a:lnTo>
                    <a:pt x="18670" y="275"/>
                  </a:lnTo>
                  <a:lnTo>
                    <a:pt x="18916" y="275"/>
                  </a:lnTo>
                  <a:lnTo>
                    <a:pt x="21021" y="286"/>
                  </a:lnTo>
                  <a:lnTo>
                    <a:pt x="21267" y="286"/>
                  </a:lnTo>
                  <a:lnTo>
                    <a:pt x="22948" y="291"/>
                  </a:lnTo>
                  <a:lnTo>
                    <a:pt x="23049" y="291"/>
                  </a:lnTo>
                  <a:cubicBezTo>
                    <a:pt x="23110" y="291"/>
                    <a:pt x="23166" y="236"/>
                    <a:pt x="23166" y="174"/>
                  </a:cubicBezTo>
                  <a:cubicBezTo>
                    <a:pt x="23166" y="107"/>
                    <a:pt x="23116" y="51"/>
                    <a:pt x="23049" y="51"/>
                  </a:cubicBezTo>
                  <a:lnTo>
                    <a:pt x="23038" y="51"/>
                  </a:lnTo>
                  <a:lnTo>
                    <a:pt x="21323" y="46"/>
                  </a:lnTo>
                  <a:lnTo>
                    <a:pt x="21077" y="46"/>
                  </a:lnTo>
                  <a:lnTo>
                    <a:pt x="18972" y="34"/>
                  </a:lnTo>
                  <a:lnTo>
                    <a:pt x="18726" y="34"/>
                  </a:lnTo>
                  <a:lnTo>
                    <a:pt x="16788" y="29"/>
                  </a:lnTo>
                  <a:lnTo>
                    <a:pt x="16548" y="29"/>
                  </a:lnTo>
                  <a:lnTo>
                    <a:pt x="14521" y="18"/>
                  </a:lnTo>
                  <a:lnTo>
                    <a:pt x="14281" y="18"/>
                  </a:lnTo>
                  <a:lnTo>
                    <a:pt x="12387" y="12"/>
                  </a:lnTo>
                  <a:lnTo>
                    <a:pt x="12147" y="7"/>
                  </a:lnTo>
                  <a:lnTo>
                    <a:pt x="103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3"/>
            <p:cNvSpPr/>
            <p:nvPr/>
          </p:nvSpPr>
          <p:spPr>
            <a:xfrm>
              <a:off x="10687860" y="5697898"/>
              <a:ext cx="1151744" cy="33112"/>
            </a:xfrm>
            <a:custGeom>
              <a:rect b="b" l="l" r="r" t="t"/>
              <a:pathLst>
                <a:path extrusionOk="0" h="632" w="21983">
                  <a:moveTo>
                    <a:pt x="1" y="0"/>
                  </a:moveTo>
                  <a:lnTo>
                    <a:pt x="51" y="240"/>
                  </a:lnTo>
                  <a:lnTo>
                    <a:pt x="9796" y="240"/>
                  </a:lnTo>
                  <a:lnTo>
                    <a:pt x="9958" y="246"/>
                  </a:lnTo>
                  <a:lnTo>
                    <a:pt x="11634" y="302"/>
                  </a:lnTo>
                  <a:lnTo>
                    <a:pt x="11868" y="307"/>
                  </a:lnTo>
                  <a:lnTo>
                    <a:pt x="13655" y="363"/>
                  </a:lnTo>
                  <a:lnTo>
                    <a:pt x="13896" y="374"/>
                  </a:lnTo>
                  <a:lnTo>
                    <a:pt x="15789" y="430"/>
                  </a:lnTo>
                  <a:lnTo>
                    <a:pt x="16023" y="441"/>
                  </a:lnTo>
                  <a:lnTo>
                    <a:pt x="17783" y="497"/>
                  </a:lnTo>
                  <a:lnTo>
                    <a:pt x="18023" y="508"/>
                  </a:lnTo>
                  <a:lnTo>
                    <a:pt x="20123" y="575"/>
                  </a:lnTo>
                  <a:lnTo>
                    <a:pt x="20363" y="581"/>
                  </a:lnTo>
                  <a:lnTo>
                    <a:pt x="21703" y="626"/>
                  </a:lnTo>
                  <a:lnTo>
                    <a:pt x="21859" y="631"/>
                  </a:lnTo>
                  <a:cubicBezTo>
                    <a:pt x="21926" y="631"/>
                    <a:pt x="21977" y="575"/>
                    <a:pt x="21982" y="514"/>
                  </a:cubicBezTo>
                  <a:cubicBezTo>
                    <a:pt x="21982" y="447"/>
                    <a:pt x="21932" y="391"/>
                    <a:pt x="21865" y="391"/>
                  </a:cubicBezTo>
                  <a:lnTo>
                    <a:pt x="21792" y="385"/>
                  </a:lnTo>
                  <a:lnTo>
                    <a:pt x="20419" y="346"/>
                  </a:lnTo>
                  <a:lnTo>
                    <a:pt x="20173" y="335"/>
                  </a:lnTo>
                  <a:lnTo>
                    <a:pt x="18079" y="268"/>
                  </a:lnTo>
                  <a:lnTo>
                    <a:pt x="17833" y="263"/>
                  </a:lnTo>
                  <a:lnTo>
                    <a:pt x="16062" y="201"/>
                  </a:lnTo>
                  <a:lnTo>
                    <a:pt x="15822" y="196"/>
                  </a:lnTo>
                  <a:lnTo>
                    <a:pt x="13923" y="134"/>
                  </a:lnTo>
                  <a:lnTo>
                    <a:pt x="13683" y="129"/>
                  </a:lnTo>
                  <a:lnTo>
                    <a:pt x="11885" y="67"/>
                  </a:lnTo>
                  <a:lnTo>
                    <a:pt x="11645" y="62"/>
                  </a:lnTo>
                  <a:lnTo>
                    <a:pt x="9958" y="6"/>
                  </a:lnTo>
                  <a:lnTo>
                    <a:pt x="98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3"/>
            <p:cNvSpPr/>
            <p:nvPr/>
          </p:nvSpPr>
          <p:spPr>
            <a:xfrm>
              <a:off x="10709813" y="5795610"/>
              <a:ext cx="1093484" cy="20538"/>
            </a:xfrm>
            <a:custGeom>
              <a:rect b="b" l="l" r="r" t="t"/>
              <a:pathLst>
                <a:path extrusionOk="0" h="392" w="20871">
                  <a:moveTo>
                    <a:pt x="1" y="0"/>
                  </a:moveTo>
                  <a:lnTo>
                    <a:pt x="56" y="235"/>
                  </a:lnTo>
                  <a:lnTo>
                    <a:pt x="9377" y="235"/>
                  </a:lnTo>
                  <a:lnTo>
                    <a:pt x="9539" y="241"/>
                  </a:lnTo>
                  <a:lnTo>
                    <a:pt x="11125" y="263"/>
                  </a:lnTo>
                  <a:lnTo>
                    <a:pt x="11366" y="263"/>
                  </a:lnTo>
                  <a:lnTo>
                    <a:pt x="13069" y="285"/>
                  </a:lnTo>
                  <a:lnTo>
                    <a:pt x="13309" y="291"/>
                  </a:lnTo>
                  <a:lnTo>
                    <a:pt x="15102" y="313"/>
                  </a:lnTo>
                  <a:lnTo>
                    <a:pt x="15342" y="319"/>
                  </a:lnTo>
                  <a:lnTo>
                    <a:pt x="16973" y="341"/>
                  </a:lnTo>
                  <a:lnTo>
                    <a:pt x="17218" y="341"/>
                  </a:lnTo>
                  <a:lnTo>
                    <a:pt x="19324" y="369"/>
                  </a:lnTo>
                  <a:lnTo>
                    <a:pt x="19564" y="375"/>
                  </a:lnTo>
                  <a:lnTo>
                    <a:pt x="20664" y="391"/>
                  </a:lnTo>
                  <a:lnTo>
                    <a:pt x="20753" y="391"/>
                  </a:lnTo>
                  <a:cubicBezTo>
                    <a:pt x="20815" y="391"/>
                    <a:pt x="20871" y="336"/>
                    <a:pt x="20871" y="268"/>
                  </a:cubicBezTo>
                  <a:cubicBezTo>
                    <a:pt x="20871" y="207"/>
                    <a:pt x="20821" y="151"/>
                    <a:pt x="20753" y="151"/>
                  </a:cubicBezTo>
                  <a:lnTo>
                    <a:pt x="19620" y="134"/>
                  </a:lnTo>
                  <a:lnTo>
                    <a:pt x="19374" y="129"/>
                  </a:lnTo>
                  <a:lnTo>
                    <a:pt x="17274" y="101"/>
                  </a:lnTo>
                  <a:lnTo>
                    <a:pt x="17028" y="101"/>
                  </a:lnTo>
                  <a:lnTo>
                    <a:pt x="15375" y="79"/>
                  </a:lnTo>
                  <a:lnTo>
                    <a:pt x="15135" y="73"/>
                  </a:lnTo>
                  <a:lnTo>
                    <a:pt x="13331" y="51"/>
                  </a:lnTo>
                  <a:lnTo>
                    <a:pt x="13091" y="51"/>
                  </a:lnTo>
                  <a:lnTo>
                    <a:pt x="11377" y="23"/>
                  </a:lnTo>
                  <a:lnTo>
                    <a:pt x="11137" y="23"/>
                  </a:lnTo>
                  <a:lnTo>
                    <a:pt x="95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3"/>
            <p:cNvSpPr/>
            <p:nvPr/>
          </p:nvSpPr>
          <p:spPr>
            <a:xfrm>
              <a:off x="11290636" y="5397008"/>
              <a:ext cx="34265" cy="459535"/>
            </a:xfrm>
            <a:custGeom>
              <a:rect b="b" l="l" r="r" t="t"/>
              <a:pathLst>
                <a:path extrusionOk="0" h="8771" w="654">
                  <a:moveTo>
                    <a:pt x="519" y="1"/>
                  </a:moveTo>
                  <a:cubicBezTo>
                    <a:pt x="460" y="1"/>
                    <a:pt x="414" y="52"/>
                    <a:pt x="414" y="114"/>
                  </a:cubicBezTo>
                  <a:lnTo>
                    <a:pt x="6" y="8642"/>
                  </a:lnTo>
                  <a:cubicBezTo>
                    <a:pt x="0" y="8709"/>
                    <a:pt x="51" y="8764"/>
                    <a:pt x="118" y="8770"/>
                  </a:cubicBezTo>
                  <a:lnTo>
                    <a:pt x="123" y="8770"/>
                  </a:lnTo>
                  <a:cubicBezTo>
                    <a:pt x="185" y="8770"/>
                    <a:pt x="240" y="8720"/>
                    <a:pt x="246" y="8653"/>
                  </a:cubicBezTo>
                  <a:lnTo>
                    <a:pt x="648" y="125"/>
                  </a:lnTo>
                  <a:cubicBezTo>
                    <a:pt x="654" y="58"/>
                    <a:pt x="603" y="2"/>
                    <a:pt x="536" y="2"/>
                  </a:cubicBezTo>
                  <a:cubicBezTo>
                    <a:pt x="531" y="1"/>
                    <a:pt x="525" y="1"/>
                    <a:pt x="5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3"/>
            <p:cNvSpPr/>
            <p:nvPr/>
          </p:nvSpPr>
          <p:spPr>
            <a:xfrm>
              <a:off x="11390391" y="5397060"/>
              <a:ext cx="55955" cy="459482"/>
            </a:xfrm>
            <a:custGeom>
              <a:rect b="b" l="l" r="r" t="t"/>
              <a:pathLst>
                <a:path extrusionOk="0" h="8770" w="1068">
                  <a:moveTo>
                    <a:pt x="940" y="1"/>
                  </a:moveTo>
                  <a:cubicBezTo>
                    <a:pt x="882" y="1"/>
                    <a:pt x="827" y="44"/>
                    <a:pt x="822" y="107"/>
                  </a:cubicBezTo>
                  <a:lnTo>
                    <a:pt x="12" y="8635"/>
                  </a:lnTo>
                  <a:cubicBezTo>
                    <a:pt x="1" y="8702"/>
                    <a:pt x="51" y="8758"/>
                    <a:pt x="118" y="8763"/>
                  </a:cubicBezTo>
                  <a:cubicBezTo>
                    <a:pt x="124" y="8769"/>
                    <a:pt x="124" y="8769"/>
                    <a:pt x="129" y="8769"/>
                  </a:cubicBezTo>
                  <a:cubicBezTo>
                    <a:pt x="191" y="8769"/>
                    <a:pt x="241" y="8719"/>
                    <a:pt x="246" y="8657"/>
                  </a:cubicBezTo>
                  <a:lnTo>
                    <a:pt x="1062" y="129"/>
                  </a:lnTo>
                  <a:cubicBezTo>
                    <a:pt x="1067" y="62"/>
                    <a:pt x="1017" y="7"/>
                    <a:pt x="950" y="1"/>
                  </a:cubicBezTo>
                  <a:cubicBezTo>
                    <a:pt x="947" y="1"/>
                    <a:pt x="943" y="1"/>
                    <a:pt x="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3"/>
            <p:cNvSpPr/>
            <p:nvPr/>
          </p:nvSpPr>
          <p:spPr>
            <a:xfrm>
              <a:off x="11494548" y="5386477"/>
              <a:ext cx="83776" cy="470066"/>
            </a:xfrm>
            <a:custGeom>
              <a:rect b="b" l="l" r="r" t="t"/>
              <a:pathLst>
                <a:path extrusionOk="0" h="8972" w="1599">
                  <a:moveTo>
                    <a:pt x="1467" y="0"/>
                  </a:moveTo>
                  <a:cubicBezTo>
                    <a:pt x="1413" y="0"/>
                    <a:pt x="1362" y="42"/>
                    <a:pt x="1352" y="102"/>
                  </a:cubicBezTo>
                  <a:lnTo>
                    <a:pt x="12" y="8831"/>
                  </a:lnTo>
                  <a:cubicBezTo>
                    <a:pt x="1" y="8898"/>
                    <a:pt x="46" y="8954"/>
                    <a:pt x="113" y="8965"/>
                  </a:cubicBezTo>
                  <a:cubicBezTo>
                    <a:pt x="118" y="8965"/>
                    <a:pt x="124" y="8971"/>
                    <a:pt x="129" y="8971"/>
                  </a:cubicBezTo>
                  <a:cubicBezTo>
                    <a:pt x="191" y="8971"/>
                    <a:pt x="241" y="8926"/>
                    <a:pt x="247" y="8865"/>
                  </a:cubicBezTo>
                  <a:lnTo>
                    <a:pt x="1587" y="136"/>
                  </a:lnTo>
                  <a:cubicBezTo>
                    <a:pt x="1598" y="69"/>
                    <a:pt x="1553" y="8"/>
                    <a:pt x="1486" y="2"/>
                  </a:cubicBezTo>
                  <a:cubicBezTo>
                    <a:pt x="1480" y="1"/>
                    <a:pt x="1474" y="0"/>
                    <a:pt x="1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3"/>
            <p:cNvSpPr/>
            <p:nvPr/>
          </p:nvSpPr>
          <p:spPr>
            <a:xfrm>
              <a:off x="11590269" y="5380137"/>
              <a:ext cx="119979" cy="476405"/>
            </a:xfrm>
            <a:custGeom>
              <a:rect b="b" l="l" r="r" t="t"/>
              <a:pathLst>
                <a:path extrusionOk="0" h="9093" w="2290">
                  <a:moveTo>
                    <a:pt x="2245" y="0"/>
                  </a:moveTo>
                  <a:lnTo>
                    <a:pt x="2066" y="6"/>
                  </a:lnTo>
                  <a:lnTo>
                    <a:pt x="2061" y="6"/>
                  </a:lnTo>
                  <a:cubicBezTo>
                    <a:pt x="2055" y="22"/>
                    <a:pt x="2044" y="34"/>
                    <a:pt x="2044" y="50"/>
                  </a:cubicBezTo>
                  <a:lnTo>
                    <a:pt x="1999" y="251"/>
                  </a:lnTo>
                  <a:lnTo>
                    <a:pt x="1525" y="2329"/>
                  </a:lnTo>
                  <a:lnTo>
                    <a:pt x="1469" y="2569"/>
                  </a:lnTo>
                  <a:lnTo>
                    <a:pt x="1084" y="4250"/>
                  </a:lnTo>
                  <a:lnTo>
                    <a:pt x="1033" y="4485"/>
                  </a:lnTo>
                  <a:lnTo>
                    <a:pt x="609" y="6328"/>
                  </a:lnTo>
                  <a:lnTo>
                    <a:pt x="559" y="6562"/>
                  </a:lnTo>
                  <a:lnTo>
                    <a:pt x="218" y="8031"/>
                  </a:lnTo>
                  <a:lnTo>
                    <a:pt x="168" y="8271"/>
                  </a:lnTo>
                  <a:lnTo>
                    <a:pt x="22" y="8891"/>
                  </a:lnTo>
                  <a:lnTo>
                    <a:pt x="11" y="8947"/>
                  </a:lnTo>
                  <a:cubicBezTo>
                    <a:pt x="0" y="9008"/>
                    <a:pt x="39" y="9075"/>
                    <a:pt x="101" y="9086"/>
                  </a:cubicBezTo>
                  <a:cubicBezTo>
                    <a:pt x="112" y="9092"/>
                    <a:pt x="123" y="9092"/>
                    <a:pt x="129" y="9092"/>
                  </a:cubicBezTo>
                  <a:cubicBezTo>
                    <a:pt x="184" y="9092"/>
                    <a:pt x="235" y="9053"/>
                    <a:pt x="246" y="8997"/>
                  </a:cubicBezTo>
                  <a:lnTo>
                    <a:pt x="268" y="8891"/>
                  </a:lnTo>
                  <a:lnTo>
                    <a:pt x="413" y="8271"/>
                  </a:lnTo>
                  <a:lnTo>
                    <a:pt x="469" y="8031"/>
                  </a:lnTo>
                  <a:lnTo>
                    <a:pt x="799" y="6573"/>
                  </a:lnTo>
                  <a:lnTo>
                    <a:pt x="855" y="6333"/>
                  </a:lnTo>
                  <a:lnTo>
                    <a:pt x="1279" y="4485"/>
                  </a:lnTo>
                  <a:lnTo>
                    <a:pt x="1335" y="4244"/>
                  </a:lnTo>
                  <a:lnTo>
                    <a:pt x="1715" y="2569"/>
                  </a:lnTo>
                  <a:lnTo>
                    <a:pt x="1770" y="2329"/>
                  </a:lnTo>
                  <a:lnTo>
                    <a:pt x="2245" y="240"/>
                  </a:lnTo>
                  <a:lnTo>
                    <a:pt x="2279" y="106"/>
                  </a:lnTo>
                  <a:cubicBezTo>
                    <a:pt x="2290" y="67"/>
                    <a:pt x="2273" y="28"/>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3"/>
            <p:cNvSpPr/>
            <p:nvPr/>
          </p:nvSpPr>
          <p:spPr>
            <a:xfrm>
              <a:off x="11713706" y="5377884"/>
              <a:ext cx="120031" cy="478658"/>
            </a:xfrm>
            <a:custGeom>
              <a:rect b="b" l="l" r="r" t="t"/>
              <a:pathLst>
                <a:path extrusionOk="0" h="9136" w="2291">
                  <a:moveTo>
                    <a:pt x="2159" y="0"/>
                  </a:moveTo>
                  <a:cubicBezTo>
                    <a:pt x="2105" y="0"/>
                    <a:pt x="2059" y="37"/>
                    <a:pt x="2045" y="93"/>
                  </a:cubicBezTo>
                  <a:lnTo>
                    <a:pt x="12" y="8984"/>
                  </a:lnTo>
                  <a:cubicBezTo>
                    <a:pt x="1" y="9051"/>
                    <a:pt x="40" y="9113"/>
                    <a:pt x="101" y="9129"/>
                  </a:cubicBezTo>
                  <a:cubicBezTo>
                    <a:pt x="113" y="9129"/>
                    <a:pt x="124" y="9135"/>
                    <a:pt x="129" y="9135"/>
                  </a:cubicBezTo>
                  <a:cubicBezTo>
                    <a:pt x="185" y="9135"/>
                    <a:pt x="235" y="9096"/>
                    <a:pt x="247" y="9040"/>
                  </a:cubicBezTo>
                  <a:lnTo>
                    <a:pt x="2279" y="149"/>
                  </a:lnTo>
                  <a:cubicBezTo>
                    <a:pt x="2291" y="82"/>
                    <a:pt x="2252" y="21"/>
                    <a:pt x="2190" y="4"/>
                  </a:cubicBezTo>
                  <a:cubicBezTo>
                    <a:pt x="2180" y="1"/>
                    <a:pt x="2169" y="0"/>
                    <a:pt x="2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3"/>
            <p:cNvSpPr/>
            <p:nvPr/>
          </p:nvSpPr>
          <p:spPr>
            <a:xfrm>
              <a:off x="10844095" y="5852298"/>
              <a:ext cx="895126" cy="210513"/>
            </a:xfrm>
            <a:custGeom>
              <a:rect b="b" l="l" r="r" t="t"/>
              <a:pathLst>
                <a:path extrusionOk="0" h="4018" w="17085">
                  <a:moveTo>
                    <a:pt x="16018" y="0"/>
                  </a:moveTo>
                  <a:cubicBezTo>
                    <a:pt x="16005" y="0"/>
                    <a:pt x="15992" y="3"/>
                    <a:pt x="15979" y="7"/>
                  </a:cubicBezTo>
                  <a:cubicBezTo>
                    <a:pt x="15918" y="30"/>
                    <a:pt x="15884" y="97"/>
                    <a:pt x="15906" y="158"/>
                  </a:cubicBezTo>
                  <a:lnTo>
                    <a:pt x="16738" y="2627"/>
                  </a:lnTo>
                  <a:cubicBezTo>
                    <a:pt x="16833" y="2895"/>
                    <a:pt x="16789" y="3185"/>
                    <a:pt x="16621" y="3414"/>
                  </a:cubicBezTo>
                  <a:cubicBezTo>
                    <a:pt x="16459" y="3643"/>
                    <a:pt x="16202" y="3777"/>
                    <a:pt x="15918" y="3777"/>
                  </a:cubicBezTo>
                  <a:lnTo>
                    <a:pt x="118" y="3777"/>
                  </a:lnTo>
                  <a:cubicBezTo>
                    <a:pt x="51" y="3777"/>
                    <a:pt x="1" y="3833"/>
                    <a:pt x="1" y="3900"/>
                  </a:cubicBezTo>
                  <a:cubicBezTo>
                    <a:pt x="1" y="3961"/>
                    <a:pt x="51" y="4017"/>
                    <a:pt x="118" y="4017"/>
                  </a:cubicBezTo>
                  <a:lnTo>
                    <a:pt x="15918" y="4017"/>
                  </a:lnTo>
                  <a:cubicBezTo>
                    <a:pt x="16281" y="4017"/>
                    <a:pt x="16604" y="3850"/>
                    <a:pt x="16817" y="3554"/>
                  </a:cubicBezTo>
                  <a:cubicBezTo>
                    <a:pt x="17029" y="3258"/>
                    <a:pt x="17085" y="2895"/>
                    <a:pt x="16967" y="2548"/>
                  </a:cubicBezTo>
                  <a:lnTo>
                    <a:pt x="16130" y="80"/>
                  </a:lnTo>
                  <a:cubicBezTo>
                    <a:pt x="16112" y="32"/>
                    <a:pt x="16067" y="0"/>
                    <a:pt x="160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3"/>
            <p:cNvSpPr/>
            <p:nvPr/>
          </p:nvSpPr>
          <p:spPr>
            <a:xfrm>
              <a:off x="10886533" y="6063702"/>
              <a:ext cx="74397" cy="136587"/>
            </a:xfrm>
            <a:custGeom>
              <a:rect b="b" l="l" r="r" t="t"/>
              <a:pathLst>
                <a:path extrusionOk="0" h="2607" w="1420">
                  <a:moveTo>
                    <a:pt x="516" y="1"/>
                  </a:moveTo>
                  <a:cubicBezTo>
                    <a:pt x="501" y="1"/>
                    <a:pt x="485" y="2"/>
                    <a:pt x="470" y="5"/>
                  </a:cubicBezTo>
                  <a:cubicBezTo>
                    <a:pt x="152" y="66"/>
                    <a:pt x="1" y="692"/>
                    <a:pt x="129" y="1412"/>
                  </a:cubicBezTo>
                  <a:cubicBezTo>
                    <a:pt x="256" y="2089"/>
                    <a:pt x="594" y="2606"/>
                    <a:pt x="900" y="2606"/>
                  </a:cubicBezTo>
                  <a:cubicBezTo>
                    <a:pt x="917" y="2606"/>
                    <a:pt x="933" y="2605"/>
                    <a:pt x="950" y="2602"/>
                  </a:cubicBezTo>
                  <a:cubicBezTo>
                    <a:pt x="1268" y="2546"/>
                    <a:pt x="1419" y="1915"/>
                    <a:pt x="1291" y="1200"/>
                  </a:cubicBezTo>
                  <a:cubicBezTo>
                    <a:pt x="1163" y="514"/>
                    <a:pt x="823"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3"/>
            <p:cNvSpPr/>
            <p:nvPr/>
          </p:nvSpPr>
          <p:spPr>
            <a:xfrm>
              <a:off x="11052460" y="6063702"/>
              <a:ext cx="74659" cy="136587"/>
            </a:xfrm>
            <a:custGeom>
              <a:rect b="b" l="l" r="r" t="t"/>
              <a:pathLst>
                <a:path extrusionOk="0" h="2607" w="1425">
                  <a:moveTo>
                    <a:pt x="516" y="1"/>
                  </a:moveTo>
                  <a:cubicBezTo>
                    <a:pt x="500" y="1"/>
                    <a:pt x="485" y="2"/>
                    <a:pt x="469" y="5"/>
                  </a:cubicBezTo>
                  <a:cubicBezTo>
                    <a:pt x="151" y="66"/>
                    <a:pt x="0" y="692"/>
                    <a:pt x="129" y="1412"/>
                  </a:cubicBezTo>
                  <a:cubicBezTo>
                    <a:pt x="256" y="2089"/>
                    <a:pt x="593" y="2606"/>
                    <a:pt x="899" y="2606"/>
                  </a:cubicBezTo>
                  <a:cubicBezTo>
                    <a:pt x="916" y="2606"/>
                    <a:pt x="933" y="2605"/>
                    <a:pt x="950" y="2602"/>
                  </a:cubicBezTo>
                  <a:cubicBezTo>
                    <a:pt x="1268" y="2546"/>
                    <a:pt x="1424" y="1915"/>
                    <a:pt x="1290" y="1200"/>
                  </a:cubicBezTo>
                  <a:cubicBezTo>
                    <a:pt x="1163" y="514"/>
                    <a:pt x="823"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3"/>
            <p:cNvSpPr/>
            <p:nvPr/>
          </p:nvSpPr>
          <p:spPr>
            <a:xfrm>
              <a:off x="11652302" y="6063702"/>
              <a:ext cx="74659" cy="136587"/>
            </a:xfrm>
            <a:custGeom>
              <a:rect b="b" l="l" r="r" t="t"/>
              <a:pathLst>
                <a:path extrusionOk="0" h="2607" w="1425">
                  <a:moveTo>
                    <a:pt x="521" y="1"/>
                  </a:moveTo>
                  <a:cubicBezTo>
                    <a:pt x="506" y="1"/>
                    <a:pt x="490" y="2"/>
                    <a:pt x="475" y="5"/>
                  </a:cubicBezTo>
                  <a:cubicBezTo>
                    <a:pt x="156" y="66"/>
                    <a:pt x="0" y="692"/>
                    <a:pt x="134" y="1412"/>
                  </a:cubicBezTo>
                  <a:cubicBezTo>
                    <a:pt x="261" y="2089"/>
                    <a:pt x="594" y="2606"/>
                    <a:pt x="904" y="2606"/>
                  </a:cubicBezTo>
                  <a:cubicBezTo>
                    <a:pt x="921" y="2606"/>
                    <a:pt x="938" y="2605"/>
                    <a:pt x="955" y="2602"/>
                  </a:cubicBezTo>
                  <a:cubicBezTo>
                    <a:pt x="1273" y="2546"/>
                    <a:pt x="1424" y="1915"/>
                    <a:pt x="1290" y="1200"/>
                  </a:cubicBezTo>
                  <a:cubicBezTo>
                    <a:pt x="1168" y="514"/>
                    <a:pt x="828" y="1"/>
                    <a:pt x="5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3"/>
            <p:cNvSpPr/>
            <p:nvPr/>
          </p:nvSpPr>
          <p:spPr>
            <a:xfrm>
              <a:off x="11631502" y="5210805"/>
              <a:ext cx="62085" cy="175515"/>
            </a:xfrm>
            <a:custGeom>
              <a:rect b="b" l="l" r="r" t="t"/>
              <a:pathLst>
                <a:path extrusionOk="0" h="3350" w="1185">
                  <a:moveTo>
                    <a:pt x="1053" y="0"/>
                  </a:moveTo>
                  <a:cubicBezTo>
                    <a:pt x="999" y="0"/>
                    <a:pt x="952" y="36"/>
                    <a:pt x="933" y="88"/>
                  </a:cubicBezTo>
                  <a:lnTo>
                    <a:pt x="23" y="3193"/>
                  </a:lnTo>
                  <a:cubicBezTo>
                    <a:pt x="1" y="3254"/>
                    <a:pt x="40" y="3321"/>
                    <a:pt x="101" y="3344"/>
                  </a:cubicBezTo>
                  <a:cubicBezTo>
                    <a:pt x="112" y="3344"/>
                    <a:pt x="123" y="3349"/>
                    <a:pt x="135" y="3349"/>
                  </a:cubicBezTo>
                  <a:cubicBezTo>
                    <a:pt x="185" y="3349"/>
                    <a:pt x="235" y="3316"/>
                    <a:pt x="252" y="3260"/>
                  </a:cubicBezTo>
                  <a:lnTo>
                    <a:pt x="1162" y="155"/>
                  </a:lnTo>
                  <a:cubicBezTo>
                    <a:pt x="1184" y="93"/>
                    <a:pt x="1145" y="26"/>
                    <a:pt x="1084" y="4"/>
                  </a:cubicBezTo>
                  <a:cubicBezTo>
                    <a:pt x="1073" y="1"/>
                    <a:pt x="1063" y="0"/>
                    <a:pt x="10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3"/>
            <p:cNvSpPr/>
            <p:nvPr/>
          </p:nvSpPr>
          <p:spPr>
            <a:xfrm>
              <a:off x="11959793" y="5188643"/>
              <a:ext cx="80527" cy="184788"/>
            </a:xfrm>
            <a:custGeom>
              <a:rect b="b" l="l" r="r" t="t"/>
              <a:pathLst>
                <a:path extrusionOk="0" h="3527" w="1537">
                  <a:moveTo>
                    <a:pt x="1403" y="1"/>
                  </a:moveTo>
                  <a:cubicBezTo>
                    <a:pt x="1355" y="1"/>
                    <a:pt x="1308" y="28"/>
                    <a:pt x="1291" y="75"/>
                  </a:cubicBezTo>
                  <a:lnTo>
                    <a:pt x="29" y="3365"/>
                  </a:lnTo>
                  <a:cubicBezTo>
                    <a:pt x="1" y="3426"/>
                    <a:pt x="34" y="3499"/>
                    <a:pt x="96" y="3521"/>
                  </a:cubicBezTo>
                  <a:cubicBezTo>
                    <a:pt x="107" y="3527"/>
                    <a:pt x="123" y="3527"/>
                    <a:pt x="140" y="3527"/>
                  </a:cubicBezTo>
                  <a:cubicBezTo>
                    <a:pt x="185" y="3527"/>
                    <a:pt x="230" y="3499"/>
                    <a:pt x="252" y="3454"/>
                  </a:cubicBezTo>
                  <a:lnTo>
                    <a:pt x="1514" y="159"/>
                  </a:lnTo>
                  <a:cubicBezTo>
                    <a:pt x="1536" y="98"/>
                    <a:pt x="1509" y="31"/>
                    <a:pt x="1447" y="8"/>
                  </a:cubicBezTo>
                  <a:cubicBezTo>
                    <a:pt x="1433" y="3"/>
                    <a:pt x="1418" y="1"/>
                    <a:pt x="1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3"/>
            <p:cNvSpPr/>
            <p:nvPr/>
          </p:nvSpPr>
          <p:spPr>
            <a:xfrm>
              <a:off x="11614265" y="5155111"/>
              <a:ext cx="462311" cy="58837"/>
            </a:xfrm>
            <a:custGeom>
              <a:rect b="b" l="l" r="r" t="t"/>
              <a:pathLst>
                <a:path extrusionOk="0" h="1123" w="8824">
                  <a:moveTo>
                    <a:pt x="8824" y="0"/>
                  </a:moveTo>
                  <a:lnTo>
                    <a:pt x="78" y="313"/>
                  </a:lnTo>
                  <a:lnTo>
                    <a:pt x="0" y="1123"/>
                  </a:lnTo>
                  <a:lnTo>
                    <a:pt x="0" y="1123"/>
                  </a:lnTo>
                  <a:lnTo>
                    <a:pt x="7953" y="877"/>
                  </a:lnTo>
                  <a:lnTo>
                    <a:pt x="8824" y="849"/>
                  </a:lnTo>
                  <a:lnTo>
                    <a:pt x="88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sp>
        <p:nvSpPr>
          <p:cNvPr id="634" name="Google Shape;634;p52"/>
          <p:cNvSpPr txBox="1"/>
          <p:nvPr>
            <p:ph type="title"/>
          </p:nvPr>
        </p:nvSpPr>
        <p:spPr>
          <a:xfrm>
            <a:off x="713225" y="1451900"/>
            <a:ext cx="73320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Which products are the most influential?</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53"/>
          <p:cNvSpPr txBox="1"/>
          <p:nvPr>
            <p:ph type="title"/>
          </p:nvPr>
        </p:nvSpPr>
        <p:spPr>
          <a:xfrm>
            <a:off x="720000" y="6839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Centrality</a:t>
            </a:r>
            <a:endParaRPr/>
          </a:p>
        </p:txBody>
      </p:sp>
      <p:sp>
        <p:nvSpPr>
          <p:cNvPr id="640" name="Google Shape;640;p53"/>
          <p:cNvSpPr txBox="1"/>
          <p:nvPr>
            <p:ph idx="2" type="subTitle"/>
          </p:nvPr>
        </p:nvSpPr>
        <p:spPr>
          <a:xfrm>
            <a:off x="720000" y="1554525"/>
            <a:ext cx="7704000" cy="259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t>
            </a:r>
            <a:r>
              <a:rPr lang="en"/>
              <a:t>ighest eigenvector centrality nodes: 27656, 24718, and 27570</a:t>
            </a:r>
            <a:endParaRPr/>
          </a:p>
          <a:p>
            <a:pPr indent="-304800" lvl="0" marL="457200" rtl="0" algn="l">
              <a:spcBef>
                <a:spcPts val="0"/>
              </a:spcBef>
              <a:spcAft>
                <a:spcPts val="0"/>
              </a:spcAft>
              <a:buSzPts val="1200"/>
              <a:buChar char="-"/>
            </a:pPr>
            <a:r>
              <a:rPr lang="en"/>
              <a:t>Both highly purchased and lead to the purchase of other highly purchased items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Highest in-degrees nodes: 26776 with 39, 21722 with 36, and 27565 with 30</a:t>
            </a:r>
            <a:endParaRPr/>
          </a:p>
          <a:p>
            <a:pPr indent="-304800" lvl="0" marL="457200" rtl="0" algn="l">
              <a:spcBef>
                <a:spcPts val="0"/>
              </a:spcBef>
              <a:spcAft>
                <a:spcPts val="0"/>
              </a:spcAft>
              <a:buSzPts val="1200"/>
              <a:buChar char="-"/>
            </a:pPr>
            <a:r>
              <a:rPr lang="en"/>
              <a:t>Good add-on products to recommend to customers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Highest betweenness centrality nodes: 83673, 83672, and 43519</a:t>
            </a:r>
            <a:endParaRPr/>
          </a:p>
          <a:p>
            <a:pPr indent="-304800" lvl="0" marL="457200" rtl="0" algn="l">
              <a:spcBef>
                <a:spcPts val="0"/>
              </a:spcBef>
              <a:spcAft>
                <a:spcPts val="0"/>
              </a:spcAft>
              <a:buSzPts val="1200"/>
              <a:buChar char="-"/>
            </a:pPr>
            <a:r>
              <a:rPr lang="en"/>
              <a:t>May guide customers to other different types of products and can increase the variety of products that customers are exposed to</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Nodes with high authority scores include 27565, 24718, and 27570.  Nodes with high hub scores include 326674, 143365, and 237829.  </a:t>
            </a:r>
            <a:endParaRPr/>
          </a:p>
          <a:p>
            <a:pPr indent="-304800" lvl="0" marL="457200" rtl="0" algn="l">
              <a:spcBef>
                <a:spcPts val="0"/>
              </a:spcBef>
              <a:spcAft>
                <a:spcPts val="0"/>
              </a:spcAft>
              <a:buSzPts val="1200"/>
              <a:buChar char="-"/>
            </a:pPr>
            <a:r>
              <a:rPr lang="en"/>
              <a:t>High authority scores are products that are highly purchased, and products with elevated hub scores serve as pivotal points, recommending customers to a diverse range of reputable products. </a:t>
            </a:r>
            <a:endParaRPr/>
          </a:p>
          <a:p>
            <a:pPr indent="0" lvl="0" marL="0" rtl="0" algn="l">
              <a:spcBef>
                <a:spcPts val="0"/>
              </a:spcBef>
              <a:spcAft>
                <a:spcPts val="0"/>
              </a:spcAft>
              <a:buNone/>
            </a:pPr>
            <a:r>
              <a:t/>
            </a:r>
            <a:endParaRPr/>
          </a:p>
        </p:txBody>
      </p:sp>
      <p:grpSp>
        <p:nvGrpSpPr>
          <p:cNvPr id="641" name="Google Shape;641;p53"/>
          <p:cNvGrpSpPr/>
          <p:nvPr/>
        </p:nvGrpSpPr>
        <p:grpSpPr>
          <a:xfrm>
            <a:off x="7502179" y="375402"/>
            <a:ext cx="980804" cy="1368421"/>
            <a:chOff x="5604749" y="1277201"/>
            <a:chExt cx="2530453" cy="2715660"/>
          </a:xfrm>
        </p:grpSpPr>
        <p:sp>
          <p:nvSpPr>
            <p:cNvPr id="642" name="Google Shape;642;p53"/>
            <p:cNvSpPr/>
            <p:nvPr/>
          </p:nvSpPr>
          <p:spPr>
            <a:xfrm>
              <a:off x="5604749" y="1277201"/>
              <a:ext cx="2530453" cy="2715660"/>
            </a:xfrm>
            <a:custGeom>
              <a:rect b="b" l="l" r="r" t="t"/>
              <a:pathLst>
                <a:path extrusionOk="0" h="51833" w="48298">
                  <a:moveTo>
                    <a:pt x="24144" y="0"/>
                  </a:moveTo>
                  <a:cubicBezTo>
                    <a:pt x="21848" y="0"/>
                    <a:pt x="19631" y="319"/>
                    <a:pt x="17526" y="922"/>
                  </a:cubicBezTo>
                  <a:cubicBezTo>
                    <a:pt x="17208" y="1011"/>
                    <a:pt x="16895" y="1112"/>
                    <a:pt x="16582" y="1212"/>
                  </a:cubicBezTo>
                  <a:cubicBezTo>
                    <a:pt x="16509" y="1229"/>
                    <a:pt x="16437" y="1257"/>
                    <a:pt x="16370" y="1279"/>
                  </a:cubicBezTo>
                  <a:cubicBezTo>
                    <a:pt x="15906" y="1436"/>
                    <a:pt x="15448" y="1609"/>
                    <a:pt x="15002" y="1793"/>
                  </a:cubicBezTo>
                  <a:cubicBezTo>
                    <a:pt x="13778" y="2296"/>
                    <a:pt x="12606" y="2893"/>
                    <a:pt x="11494" y="3580"/>
                  </a:cubicBezTo>
                  <a:cubicBezTo>
                    <a:pt x="11048" y="3854"/>
                    <a:pt x="10612" y="4144"/>
                    <a:pt x="10187" y="4446"/>
                  </a:cubicBezTo>
                  <a:cubicBezTo>
                    <a:pt x="10120" y="4491"/>
                    <a:pt x="10059" y="4535"/>
                    <a:pt x="9998" y="4580"/>
                  </a:cubicBezTo>
                  <a:cubicBezTo>
                    <a:pt x="9456" y="4971"/>
                    <a:pt x="8931" y="5384"/>
                    <a:pt x="8428" y="5820"/>
                  </a:cubicBezTo>
                  <a:cubicBezTo>
                    <a:pt x="8104" y="6099"/>
                    <a:pt x="7786" y="6389"/>
                    <a:pt x="7473" y="6685"/>
                  </a:cubicBezTo>
                  <a:cubicBezTo>
                    <a:pt x="7457" y="6702"/>
                    <a:pt x="7440" y="6713"/>
                    <a:pt x="7423" y="6736"/>
                  </a:cubicBezTo>
                  <a:cubicBezTo>
                    <a:pt x="7384" y="6769"/>
                    <a:pt x="7345" y="6808"/>
                    <a:pt x="7300" y="6859"/>
                  </a:cubicBezTo>
                  <a:cubicBezTo>
                    <a:pt x="7066" y="7076"/>
                    <a:pt x="6842" y="7311"/>
                    <a:pt x="6613" y="7545"/>
                  </a:cubicBezTo>
                  <a:cubicBezTo>
                    <a:pt x="6574" y="7596"/>
                    <a:pt x="6529" y="7640"/>
                    <a:pt x="6485" y="7685"/>
                  </a:cubicBezTo>
                  <a:cubicBezTo>
                    <a:pt x="6206" y="7981"/>
                    <a:pt x="5937" y="8288"/>
                    <a:pt x="5669" y="8601"/>
                  </a:cubicBezTo>
                  <a:cubicBezTo>
                    <a:pt x="5563" y="8735"/>
                    <a:pt x="5452" y="8863"/>
                    <a:pt x="5345" y="8997"/>
                  </a:cubicBezTo>
                  <a:cubicBezTo>
                    <a:pt x="5262" y="9098"/>
                    <a:pt x="5178" y="9210"/>
                    <a:pt x="5094" y="9316"/>
                  </a:cubicBezTo>
                  <a:cubicBezTo>
                    <a:pt x="4888" y="9578"/>
                    <a:pt x="4681" y="9852"/>
                    <a:pt x="4491" y="10131"/>
                  </a:cubicBezTo>
                  <a:cubicBezTo>
                    <a:pt x="4474" y="10148"/>
                    <a:pt x="4458" y="10170"/>
                    <a:pt x="4446" y="10187"/>
                  </a:cubicBezTo>
                  <a:cubicBezTo>
                    <a:pt x="4374" y="10293"/>
                    <a:pt x="4301" y="10394"/>
                    <a:pt x="4229" y="10494"/>
                  </a:cubicBezTo>
                  <a:cubicBezTo>
                    <a:pt x="4156" y="10606"/>
                    <a:pt x="4078" y="10723"/>
                    <a:pt x="4005" y="10829"/>
                  </a:cubicBezTo>
                  <a:cubicBezTo>
                    <a:pt x="3866" y="11047"/>
                    <a:pt x="3726" y="11259"/>
                    <a:pt x="3592" y="11477"/>
                  </a:cubicBezTo>
                  <a:cubicBezTo>
                    <a:pt x="3525" y="11578"/>
                    <a:pt x="3463" y="11678"/>
                    <a:pt x="3408" y="11779"/>
                  </a:cubicBezTo>
                  <a:cubicBezTo>
                    <a:pt x="3084" y="12320"/>
                    <a:pt x="2782" y="12868"/>
                    <a:pt x="2503" y="13437"/>
                  </a:cubicBezTo>
                  <a:cubicBezTo>
                    <a:pt x="1101" y="16263"/>
                    <a:pt x="235" y="19402"/>
                    <a:pt x="46" y="22725"/>
                  </a:cubicBezTo>
                  <a:cubicBezTo>
                    <a:pt x="40" y="22814"/>
                    <a:pt x="34" y="22903"/>
                    <a:pt x="29" y="22993"/>
                  </a:cubicBezTo>
                  <a:cubicBezTo>
                    <a:pt x="12" y="23373"/>
                    <a:pt x="1" y="23758"/>
                    <a:pt x="1" y="24149"/>
                  </a:cubicBezTo>
                  <a:lnTo>
                    <a:pt x="1" y="51832"/>
                  </a:lnTo>
                  <a:lnTo>
                    <a:pt x="48298" y="51832"/>
                  </a:lnTo>
                  <a:lnTo>
                    <a:pt x="48298" y="24149"/>
                  </a:lnTo>
                  <a:cubicBezTo>
                    <a:pt x="48298" y="24093"/>
                    <a:pt x="48298" y="24043"/>
                    <a:pt x="48292" y="23992"/>
                  </a:cubicBezTo>
                  <a:cubicBezTo>
                    <a:pt x="48292" y="23875"/>
                    <a:pt x="48292" y="23758"/>
                    <a:pt x="48287" y="23641"/>
                  </a:cubicBezTo>
                  <a:cubicBezTo>
                    <a:pt x="48287" y="23417"/>
                    <a:pt x="48276" y="23199"/>
                    <a:pt x="48264" y="22982"/>
                  </a:cubicBezTo>
                  <a:cubicBezTo>
                    <a:pt x="48264" y="22915"/>
                    <a:pt x="48259" y="22842"/>
                    <a:pt x="48259" y="22769"/>
                  </a:cubicBezTo>
                  <a:cubicBezTo>
                    <a:pt x="48214" y="22055"/>
                    <a:pt x="48142" y="21345"/>
                    <a:pt x="48041" y="20642"/>
                  </a:cubicBezTo>
                  <a:cubicBezTo>
                    <a:pt x="47851" y="19357"/>
                    <a:pt x="47566" y="18106"/>
                    <a:pt x="47181" y="16900"/>
                  </a:cubicBezTo>
                  <a:cubicBezTo>
                    <a:pt x="47175" y="16872"/>
                    <a:pt x="47170" y="16855"/>
                    <a:pt x="47164" y="16833"/>
                  </a:cubicBezTo>
                  <a:cubicBezTo>
                    <a:pt x="47147" y="16771"/>
                    <a:pt x="47125" y="16710"/>
                    <a:pt x="47108" y="16654"/>
                  </a:cubicBezTo>
                  <a:cubicBezTo>
                    <a:pt x="46796" y="15699"/>
                    <a:pt x="46427" y="14772"/>
                    <a:pt x="46003" y="13879"/>
                  </a:cubicBezTo>
                  <a:cubicBezTo>
                    <a:pt x="45908" y="13672"/>
                    <a:pt x="45807" y="13471"/>
                    <a:pt x="45707" y="13270"/>
                  </a:cubicBezTo>
                  <a:cubicBezTo>
                    <a:pt x="45612" y="13080"/>
                    <a:pt x="45517" y="12901"/>
                    <a:pt x="45422" y="12717"/>
                  </a:cubicBezTo>
                  <a:cubicBezTo>
                    <a:pt x="45399" y="12672"/>
                    <a:pt x="45371" y="12628"/>
                    <a:pt x="45344" y="12577"/>
                  </a:cubicBezTo>
                  <a:cubicBezTo>
                    <a:pt x="45249" y="12404"/>
                    <a:pt x="45148" y="12231"/>
                    <a:pt x="45048" y="12052"/>
                  </a:cubicBezTo>
                  <a:cubicBezTo>
                    <a:pt x="44958" y="11902"/>
                    <a:pt x="44869" y="11745"/>
                    <a:pt x="44779" y="11594"/>
                  </a:cubicBezTo>
                  <a:cubicBezTo>
                    <a:pt x="44740" y="11539"/>
                    <a:pt x="44707" y="11477"/>
                    <a:pt x="44668" y="11421"/>
                  </a:cubicBezTo>
                  <a:cubicBezTo>
                    <a:pt x="44176" y="10623"/>
                    <a:pt x="43635" y="9858"/>
                    <a:pt x="43059" y="9126"/>
                  </a:cubicBezTo>
                  <a:cubicBezTo>
                    <a:pt x="42937" y="8975"/>
                    <a:pt x="42814" y="8830"/>
                    <a:pt x="42696" y="8679"/>
                  </a:cubicBezTo>
                  <a:cubicBezTo>
                    <a:pt x="42417" y="8350"/>
                    <a:pt x="42132" y="8026"/>
                    <a:pt x="41831" y="7713"/>
                  </a:cubicBezTo>
                  <a:cubicBezTo>
                    <a:pt x="41764" y="7629"/>
                    <a:pt x="41691" y="7551"/>
                    <a:pt x="41613" y="7473"/>
                  </a:cubicBezTo>
                  <a:cubicBezTo>
                    <a:pt x="41507" y="7356"/>
                    <a:pt x="41390" y="7244"/>
                    <a:pt x="41278" y="7127"/>
                  </a:cubicBezTo>
                  <a:lnTo>
                    <a:pt x="41222" y="7071"/>
                  </a:lnTo>
                  <a:cubicBezTo>
                    <a:pt x="41038" y="6881"/>
                    <a:pt x="40848" y="6702"/>
                    <a:pt x="40652" y="6518"/>
                  </a:cubicBezTo>
                  <a:cubicBezTo>
                    <a:pt x="40585" y="6456"/>
                    <a:pt x="40518" y="6395"/>
                    <a:pt x="40451" y="6334"/>
                  </a:cubicBezTo>
                  <a:cubicBezTo>
                    <a:pt x="39809" y="5747"/>
                    <a:pt x="39139" y="5194"/>
                    <a:pt x="38441" y="4681"/>
                  </a:cubicBezTo>
                  <a:cubicBezTo>
                    <a:pt x="38162" y="4474"/>
                    <a:pt x="37871" y="4273"/>
                    <a:pt x="37581" y="4083"/>
                  </a:cubicBezTo>
                  <a:cubicBezTo>
                    <a:pt x="37329" y="3904"/>
                    <a:pt x="37067" y="3737"/>
                    <a:pt x="36804" y="3580"/>
                  </a:cubicBezTo>
                  <a:cubicBezTo>
                    <a:pt x="36732" y="3530"/>
                    <a:pt x="36659" y="3491"/>
                    <a:pt x="36587" y="3446"/>
                  </a:cubicBezTo>
                  <a:cubicBezTo>
                    <a:pt x="36503" y="3396"/>
                    <a:pt x="36419" y="3346"/>
                    <a:pt x="36335" y="3301"/>
                  </a:cubicBezTo>
                  <a:cubicBezTo>
                    <a:pt x="36129" y="3178"/>
                    <a:pt x="35916" y="3055"/>
                    <a:pt x="35704" y="2938"/>
                  </a:cubicBezTo>
                  <a:cubicBezTo>
                    <a:pt x="35520" y="2838"/>
                    <a:pt x="35336" y="2743"/>
                    <a:pt x="35146" y="2642"/>
                  </a:cubicBezTo>
                  <a:cubicBezTo>
                    <a:pt x="34543" y="2335"/>
                    <a:pt x="33928" y="2050"/>
                    <a:pt x="33297" y="1793"/>
                  </a:cubicBezTo>
                  <a:cubicBezTo>
                    <a:pt x="32476" y="1458"/>
                    <a:pt x="31627" y="1162"/>
                    <a:pt x="30767" y="922"/>
                  </a:cubicBezTo>
                  <a:cubicBezTo>
                    <a:pt x="30650" y="883"/>
                    <a:pt x="30527" y="855"/>
                    <a:pt x="30410" y="821"/>
                  </a:cubicBezTo>
                  <a:lnTo>
                    <a:pt x="30198" y="766"/>
                  </a:lnTo>
                  <a:cubicBezTo>
                    <a:pt x="28265" y="263"/>
                    <a:pt x="26238" y="0"/>
                    <a:pt x="24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3" name="Google Shape;643;p53"/>
            <p:cNvGrpSpPr/>
            <p:nvPr/>
          </p:nvGrpSpPr>
          <p:grpSpPr>
            <a:xfrm>
              <a:off x="6503784" y="1841600"/>
              <a:ext cx="1408015" cy="2151126"/>
              <a:chOff x="6503784" y="1841600"/>
              <a:chExt cx="1408015" cy="2151126"/>
            </a:xfrm>
          </p:grpSpPr>
          <p:sp>
            <p:nvSpPr>
              <p:cNvPr id="644" name="Google Shape;644;p53"/>
              <p:cNvSpPr/>
              <p:nvPr/>
            </p:nvSpPr>
            <p:spPr>
              <a:xfrm flipH="1">
                <a:off x="7116032" y="1919059"/>
                <a:ext cx="398574" cy="373541"/>
              </a:xfrm>
              <a:custGeom>
                <a:rect b="b" l="l" r="r" t="t"/>
                <a:pathLst>
                  <a:path extrusionOk="0" h="6491" w="6926">
                    <a:moveTo>
                      <a:pt x="3966" y="1"/>
                    </a:moveTo>
                    <a:cubicBezTo>
                      <a:pt x="3129" y="1"/>
                      <a:pt x="2275" y="291"/>
                      <a:pt x="1782" y="766"/>
                    </a:cubicBezTo>
                    <a:cubicBezTo>
                      <a:pt x="710" y="1805"/>
                      <a:pt x="917" y="2866"/>
                      <a:pt x="777" y="3715"/>
                    </a:cubicBezTo>
                    <a:cubicBezTo>
                      <a:pt x="638" y="4563"/>
                      <a:pt x="1" y="5625"/>
                      <a:pt x="1" y="5625"/>
                    </a:cubicBezTo>
                    <a:lnTo>
                      <a:pt x="2497" y="6490"/>
                    </a:lnTo>
                    <a:cubicBezTo>
                      <a:pt x="2793" y="5976"/>
                      <a:pt x="2849" y="5692"/>
                      <a:pt x="4848" y="5189"/>
                    </a:cubicBezTo>
                    <a:cubicBezTo>
                      <a:pt x="6926" y="4664"/>
                      <a:pt x="6546" y="2318"/>
                      <a:pt x="6239" y="1386"/>
                    </a:cubicBezTo>
                    <a:cubicBezTo>
                      <a:pt x="5916" y="404"/>
                      <a:pt x="4952" y="1"/>
                      <a:pt x="39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3"/>
              <p:cNvSpPr/>
              <p:nvPr/>
            </p:nvSpPr>
            <p:spPr>
              <a:xfrm flipH="1">
                <a:off x="7007382" y="1858519"/>
                <a:ext cx="508144" cy="289291"/>
              </a:xfrm>
              <a:custGeom>
                <a:rect b="b" l="l" r="r" t="t"/>
                <a:pathLst>
                  <a:path extrusionOk="0" h="5027" w="8830">
                    <a:moveTo>
                      <a:pt x="5890" y="0"/>
                    </a:moveTo>
                    <a:cubicBezTo>
                      <a:pt x="5698" y="0"/>
                      <a:pt x="5459" y="58"/>
                      <a:pt x="5166" y="215"/>
                    </a:cubicBezTo>
                    <a:cubicBezTo>
                      <a:pt x="4814" y="405"/>
                      <a:pt x="4490" y="578"/>
                      <a:pt x="4217" y="723"/>
                    </a:cubicBezTo>
                    <a:cubicBezTo>
                      <a:pt x="4217" y="723"/>
                      <a:pt x="3273" y="225"/>
                      <a:pt x="2325" y="225"/>
                    </a:cubicBezTo>
                    <a:cubicBezTo>
                      <a:pt x="1886" y="225"/>
                      <a:pt x="1447" y="332"/>
                      <a:pt x="1100" y="645"/>
                    </a:cubicBezTo>
                    <a:cubicBezTo>
                      <a:pt x="0" y="1634"/>
                      <a:pt x="642" y="2851"/>
                      <a:pt x="698" y="3454"/>
                    </a:cubicBezTo>
                    <a:cubicBezTo>
                      <a:pt x="760" y="4063"/>
                      <a:pt x="754" y="4973"/>
                      <a:pt x="754" y="4973"/>
                    </a:cubicBezTo>
                    <a:cubicBezTo>
                      <a:pt x="754" y="4973"/>
                      <a:pt x="962" y="5027"/>
                      <a:pt x="1244" y="5027"/>
                    </a:cubicBezTo>
                    <a:cubicBezTo>
                      <a:pt x="1573" y="5027"/>
                      <a:pt x="2002" y="4954"/>
                      <a:pt x="2318" y="4638"/>
                    </a:cubicBezTo>
                    <a:lnTo>
                      <a:pt x="2910" y="3644"/>
                    </a:lnTo>
                    <a:lnTo>
                      <a:pt x="3412" y="2471"/>
                    </a:lnTo>
                    <a:cubicBezTo>
                      <a:pt x="3412" y="2471"/>
                      <a:pt x="3835" y="2649"/>
                      <a:pt x="4458" y="2649"/>
                    </a:cubicBezTo>
                    <a:cubicBezTo>
                      <a:pt x="4809" y="2649"/>
                      <a:pt x="5224" y="2593"/>
                      <a:pt x="5663" y="2415"/>
                    </a:cubicBezTo>
                    <a:cubicBezTo>
                      <a:pt x="5663" y="2415"/>
                      <a:pt x="6077" y="2665"/>
                      <a:pt x="6623" y="2665"/>
                    </a:cubicBezTo>
                    <a:cubicBezTo>
                      <a:pt x="6901" y="2665"/>
                      <a:pt x="7214" y="2600"/>
                      <a:pt x="7523" y="2404"/>
                    </a:cubicBezTo>
                    <a:cubicBezTo>
                      <a:pt x="8444" y="1829"/>
                      <a:pt x="8830" y="198"/>
                      <a:pt x="7757" y="70"/>
                    </a:cubicBezTo>
                    <a:cubicBezTo>
                      <a:pt x="7699" y="63"/>
                      <a:pt x="7643" y="60"/>
                      <a:pt x="7589" y="60"/>
                    </a:cubicBezTo>
                    <a:cubicBezTo>
                      <a:pt x="6964" y="60"/>
                      <a:pt x="6618" y="472"/>
                      <a:pt x="6618" y="472"/>
                    </a:cubicBezTo>
                    <a:cubicBezTo>
                      <a:pt x="6618" y="472"/>
                      <a:pt x="6441" y="0"/>
                      <a:pt x="58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3"/>
              <p:cNvSpPr/>
              <p:nvPr/>
            </p:nvSpPr>
            <p:spPr>
              <a:xfrm flipH="1">
                <a:off x="7112118" y="1921303"/>
                <a:ext cx="139898" cy="96162"/>
              </a:xfrm>
              <a:custGeom>
                <a:rect b="b" l="l" r="r" t="t"/>
                <a:pathLst>
                  <a:path extrusionOk="0" fill="none" h="1671" w="2431">
                    <a:moveTo>
                      <a:pt x="1" y="1531"/>
                    </a:moveTo>
                    <a:cubicBezTo>
                      <a:pt x="587" y="1453"/>
                      <a:pt x="1140" y="1190"/>
                      <a:pt x="1576" y="794"/>
                    </a:cubicBezTo>
                    <a:cubicBezTo>
                      <a:pt x="1721" y="660"/>
                      <a:pt x="1855" y="509"/>
                      <a:pt x="1922" y="325"/>
                    </a:cubicBezTo>
                    <a:cubicBezTo>
                      <a:pt x="1950" y="252"/>
                      <a:pt x="1966" y="163"/>
                      <a:pt x="1916" y="96"/>
                    </a:cubicBezTo>
                    <a:cubicBezTo>
                      <a:pt x="1849" y="1"/>
                      <a:pt x="1693" y="29"/>
                      <a:pt x="1598" y="101"/>
                    </a:cubicBezTo>
                    <a:cubicBezTo>
                      <a:pt x="1475" y="185"/>
                      <a:pt x="1386" y="314"/>
                      <a:pt x="1302" y="442"/>
                    </a:cubicBezTo>
                    <a:cubicBezTo>
                      <a:pt x="1190" y="610"/>
                      <a:pt x="1073" y="794"/>
                      <a:pt x="1079" y="1000"/>
                    </a:cubicBezTo>
                    <a:cubicBezTo>
                      <a:pt x="1084" y="1280"/>
                      <a:pt x="1330" y="1509"/>
                      <a:pt x="1598" y="1592"/>
                    </a:cubicBezTo>
                    <a:cubicBezTo>
                      <a:pt x="1866" y="1671"/>
                      <a:pt x="2156" y="1643"/>
                      <a:pt x="2430" y="1609"/>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3"/>
              <p:cNvSpPr/>
              <p:nvPr/>
            </p:nvSpPr>
            <p:spPr>
              <a:xfrm flipH="1">
                <a:off x="7271870" y="1841600"/>
                <a:ext cx="197100" cy="56972"/>
              </a:xfrm>
              <a:custGeom>
                <a:rect b="b" l="l" r="r" t="t"/>
                <a:pathLst>
                  <a:path extrusionOk="0" fill="none" h="990" w="3425">
                    <a:moveTo>
                      <a:pt x="3424" y="989"/>
                    </a:moveTo>
                    <a:cubicBezTo>
                      <a:pt x="2994" y="515"/>
                      <a:pt x="2408" y="168"/>
                      <a:pt x="1771" y="85"/>
                    </a:cubicBezTo>
                    <a:cubicBezTo>
                      <a:pt x="1135" y="1"/>
                      <a:pt x="459" y="191"/>
                      <a:pt x="1" y="643"/>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3"/>
              <p:cNvSpPr/>
              <p:nvPr/>
            </p:nvSpPr>
            <p:spPr>
              <a:xfrm flipH="1">
                <a:off x="7348063" y="2035708"/>
                <a:ext cx="84883" cy="92939"/>
              </a:xfrm>
              <a:custGeom>
                <a:rect b="b" l="l" r="r" t="t"/>
                <a:pathLst>
                  <a:path extrusionOk="0" h="1615" w="1475">
                    <a:moveTo>
                      <a:pt x="867" y="1"/>
                    </a:moveTo>
                    <a:cubicBezTo>
                      <a:pt x="784" y="1"/>
                      <a:pt x="693" y="24"/>
                      <a:pt x="592" y="79"/>
                    </a:cubicBezTo>
                    <a:cubicBezTo>
                      <a:pt x="0" y="409"/>
                      <a:pt x="296" y="1481"/>
                      <a:pt x="1078" y="1615"/>
                    </a:cubicBezTo>
                    <a:lnTo>
                      <a:pt x="1475" y="565"/>
                    </a:lnTo>
                    <a:cubicBezTo>
                      <a:pt x="1475" y="565"/>
                      <a:pt x="1278" y="1"/>
                      <a:pt x="8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53"/>
              <p:cNvSpPr/>
              <p:nvPr/>
            </p:nvSpPr>
            <p:spPr>
              <a:xfrm flipH="1">
                <a:off x="7366996" y="2051476"/>
                <a:ext cx="21926" cy="43794"/>
              </a:xfrm>
              <a:custGeom>
                <a:rect b="b" l="l" r="r" t="t"/>
                <a:pathLst>
                  <a:path extrusionOk="0" fill="none" h="761" w="381">
                    <a:moveTo>
                      <a:pt x="1" y="1"/>
                    </a:moveTo>
                    <a:cubicBezTo>
                      <a:pt x="168" y="235"/>
                      <a:pt x="297" y="492"/>
                      <a:pt x="380" y="76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53"/>
              <p:cNvSpPr/>
              <p:nvPr/>
            </p:nvSpPr>
            <p:spPr>
              <a:xfrm flipH="1">
                <a:off x="7215013" y="2034442"/>
                <a:ext cx="46613" cy="17725"/>
              </a:xfrm>
              <a:custGeom>
                <a:rect b="b" l="l" r="r" t="t"/>
                <a:pathLst>
                  <a:path extrusionOk="0" fill="none" h="308" w="810">
                    <a:moveTo>
                      <a:pt x="0" y="308"/>
                    </a:moveTo>
                    <a:cubicBezTo>
                      <a:pt x="207" y="101"/>
                      <a:pt x="519" y="1"/>
                      <a:pt x="810" y="45"/>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53"/>
              <p:cNvSpPr/>
              <p:nvPr/>
            </p:nvSpPr>
            <p:spPr>
              <a:xfrm flipH="1">
                <a:off x="7151653" y="2045721"/>
                <a:ext cx="23882" cy="27968"/>
              </a:xfrm>
              <a:custGeom>
                <a:rect b="b" l="l" r="r" t="t"/>
                <a:pathLst>
                  <a:path extrusionOk="0" fill="none" h="486" w="415">
                    <a:moveTo>
                      <a:pt x="414" y="486"/>
                    </a:moveTo>
                    <a:cubicBezTo>
                      <a:pt x="386" y="263"/>
                      <a:pt x="219" y="62"/>
                      <a:pt x="1" y="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53"/>
              <p:cNvSpPr/>
              <p:nvPr/>
            </p:nvSpPr>
            <p:spPr>
              <a:xfrm flipH="1">
                <a:off x="7197979" y="2098089"/>
                <a:ext cx="12258" cy="40859"/>
              </a:xfrm>
              <a:custGeom>
                <a:rect b="b" l="l" r="r" t="t"/>
                <a:pathLst>
                  <a:path extrusionOk="0" fill="none" h="710" w="213">
                    <a:moveTo>
                      <a:pt x="40" y="0"/>
                    </a:moveTo>
                    <a:cubicBezTo>
                      <a:pt x="112" y="90"/>
                      <a:pt x="163" y="196"/>
                      <a:pt x="191" y="308"/>
                    </a:cubicBezTo>
                    <a:cubicBezTo>
                      <a:pt x="202" y="352"/>
                      <a:pt x="213" y="403"/>
                      <a:pt x="207" y="447"/>
                    </a:cubicBezTo>
                    <a:cubicBezTo>
                      <a:pt x="191" y="564"/>
                      <a:pt x="96" y="648"/>
                      <a:pt x="1" y="71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53"/>
              <p:cNvSpPr/>
              <p:nvPr/>
            </p:nvSpPr>
            <p:spPr>
              <a:xfrm flipH="1">
                <a:off x="7202756" y="2125424"/>
                <a:ext cx="54728" cy="41434"/>
              </a:xfrm>
              <a:custGeom>
                <a:rect b="b" l="l" r="r" t="t"/>
                <a:pathLst>
                  <a:path extrusionOk="0" h="720" w="951">
                    <a:moveTo>
                      <a:pt x="202" y="0"/>
                    </a:moveTo>
                    <a:lnTo>
                      <a:pt x="202" y="0"/>
                    </a:lnTo>
                    <a:cubicBezTo>
                      <a:pt x="23" y="279"/>
                      <a:pt x="1" y="542"/>
                      <a:pt x="308" y="693"/>
                    </a:cubicBezTo>
                    <a:cubicBezTo>
                      <a:pt x="345" y="710"/>
                      <a:pt x="392" y="719"/>
                      <a:pt x="445" y="719"/>
                    </a:cubicBezTo>
                    <a:cubicBezTo>
                      <a:pt x="608" y="719"/>
                      <a:pt x="824" y="633"/>
                      <a:pt x="950" y="447"/>
                    </a:cubicBezTo>
                    <a:lnTo>
                      <a:pt x="2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53"/>
              <p:cNvSpPr/>
              <p:nvPr/>
            </p:nvSpPr>
            <p:spPr>
              <a:xfrm flipH="1">
                <a:off x="7222034" y="2069373"/>
                <a:ext cx="29637" cy="35334"/>
              </a:xfrm>
              <a:custGeom>
                <a:rect b="b" l="l" r="r" t="t"/>
                <a:pathLst>
                  <a:path extrusionOk="0" h="614" w="515">
                    <a:moveTo>
                      <a:pt x="297" y="1"/>
                    </a:moveTo>
                    <a:cubicBezTo>
                      <a:pt x="218" y="1"/>
                      <a:pt x="144" y="52"/>
                      <a:pt x="118" y="131"/>
                    </a:cubicBezTo>
                    <a:lnTo>
                      <a:pt x="39" y="354"/>
                    </a:lnTo>
                    <a:cubicBezTo>
                      <a:pt x="0" y="455"/>
                      <a:pt x="56" y="566"/>
                      <a:pt x="157" y="600"/>
                    </a:cubicBezTo>
                    <a:cubicBezTo>
                      <a:pt x="157" y="606"/>
                      <a:pt x="162" y="606"/>
                      <a:pt x="168" y="606"/>
                    </a:cubicBezTo>
                    <a:cubicBezTo>
                      <a:pt x="185" y="611"/>
                      <a:pt x="203" y="613"/>
                      <a:pt x="221" y="613"/>
                    </a:cubicBezTo>
                    <a:cubicBezTo>
                      <a:pt x="299" y="613"/>
                      <a:pt x="375" y="565"/>
                      <a:pt x="402" y="483"/>
                    </a:cubicBezTo>
                    <a:lnTo>
                      <a:pt x="481" y="259"/>
                    </a:lnTo>
                    <a:cubicBezTo>
                      <a:pt x="514" y="159"/>
                      <a:pt x="464" y="47"/>
                      <a:pt x="363" y="14"/>
                    </a:cubicBezTo>
                    <a:cubicBezTo>
                      <a:pt x="341" y="5"/>
                      <a:pt x="319" y="1"/>
                      <a:pt x="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53"/>
              <p:cNvSpPr/>
              <p:nvPr/>
            </p:nvSpPr>
            <p:spPr>
              <a:xfrm flipH="1">
                <a:off x="7163911" y="2080998"/>
                <a:ext cx="29579" cy="35277"/>
              </a:xfrm>
              <a:custGeom>
                <a:rect b="b" l="l" r="r" t="t"/>
                <a:pathLst>
                  <a:path extrusionOk="0" h="613" w="514">
                    <a:moveTo>
                      <a:pt x="292" y="0"/>
                    </a:moveTo>
                    <a:cubicBezTo>
                      <a:pt x="214" y="0"/>
                      <a:pt x="142" y="51"/>
                      <a:pt x="112" y="130"/>
                    </a:cubicBezTo>
                    <a:lnTo>
                      <a:pt x="34" y="359"/>
                    </a:lnTo>
                    <a:cubicBezTo>
                      <a:pt x="0" y="459"/>
                      <a:pt x="50" y="565"/>
                      <a:pt x="151" y="605"/>
                    </a:cubicBezTo>
                    <a:lnTo>
                      <a:pt x="168" y="605"/>
                    </a:lnTo>
                    <a:cubicBezTo>
                      <a:pt x="185" y="610"/>
                      <a:pt x="203" y="612"/>
                      <a:pt x="221" y="612"/>
                    </a:cubicBezTo>
                    <a:cubicBezTo>
                      <a:pt x="298" y="612"/>
                      <a:pt x="369" y="565"/>
                      <a:pt x="397" y="487"/>
                    </a:cubicBezTo>
                    <a:lnTo>
                      <a:pt x="475" y="258"/>
                    </a:lnTo>
                    <a:cubicBezTo>
                      <a:pt x="514" y="158"/>
                      <a:pt x="458" y="46"/>
                      <a:pt x="358" y="13"/>
                    </a:cubicBezTo>
                    <a:cubicBezTo>
                      <a:pt x="336" y="4"/>
                      <a:pt x="313"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53"/>
              <p:cNvSpPr/>
              <p:nvPr/>
            </p:nvSpPr>
            <p:spPr>
              <a:xfrm flipH="1">
                <a:off x="7025394" y="3176645"/>
                <a:ext cx="179030" cy="187432"/>
              </a:xfrm>
              <a:custGeom>
                <a:rect b="b" l="l" r="r" t="t"/>
                <a:pathLst>
                  <a:path extrusionOk="0" h="3257" w="3111">
                    <a:moveTo>
                      <a:pt x="2603" y="1"/>
                    </a:moveTo>
                    <a:lnTo>
                      <a:pt x="0" y="855"/>
                    </a:lnTo>
                    <a:lnTo>
                      <a:pt x="324" y="2324"/>
                    </a:lnTo>
                    <a:lnTo>
                      <a:pt x="1983" y="1615"/>
                    </a:lnTo>
                    <a:cubicBezTo>
                      <a:pt x="1983" y="1615"/>
                      <a:pt x="2375" y="3257"/>
                      <a:pt x="2742" y="3257"/>
                    </a:cubicBezTo>
                    <a:cubicBezTo>
                      <a:pt x="2744" y="3257"/>
                      <a:pt x="2746" y="3257"/>
                      <a:pt x="2748" y="3257"/>
                    </a:cubicBezTo>
                    <a:cubicBezTo>
                      <a:pt x="3111" y="3234"/>
                      <a:pt x="2580" y="12"/>
                      <a:pt x="26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3"/>
              <p:cNvSpPr/>
              <p:nvPr/>
            </p:nvSpPr>
            <p:spPr>
              <a:xfrm flipH="1">
                <a:off x="6864664" y="3286273"/>
                <a:ext cx="434599" cy="706453"/>
              </a:xfrm>
              <a:custGeom>
                <a:rect b="b" l="l" r="r" t="t"/>
                <a:pathLst>
                  <a:path extrusionOk="0" h="12276" w="7552">
                    <a:moveTo>
                      <a:pt x="3715" y="0"/>
                    </a:moveTo>
                    <a:cubicBezTo>
                      <a:pt x="3575" y="0"/>
                      <a:pt x="3446" y="22"/>
                      <a:pt x="3318" y="50"/>
                    </a:cubicBezTo>
                    <a:cubicBezTo>
                      <a:pt x="3352" y="73"/>
                      <a:pt x="4217" y="693"/>
                      <a:pt x="4474" y="3005"/>
                    </a:cubicBezTo>
                    <a:cubicBezTo>
                      <a:pt x="4731" y="5361"/>
                      <a:pt x="4832" y="5775"/>
                      <a:pt x="4832" y="5775"/>
                    </a:cubicBezTo>
                    <a:lnTo>
                      <a:pt x="1648" y="5775"/>
                    </a:lnTo>
                    <a:cubicBezTo>
                      <a:pt x="1648" y="5775"/>
                      <a:pt x="1955" y="614"/>
                      <a:pt x="3307" y="56"/>
                    </a:cubicBezTo>
                    <a:lnTo>
                      <a:pt x="3307" y="56"/>
                    </a:lnTo>
                    <a:cubicBezTo>
                      <a:pt x="1" y="905"/>
                      <a:pt x="1207" y="12275"/>
                      <a:pt x="1207" y="12275"/>
                    </a:cubicBezTo>
                    <a:lnTo>
                      <a:pt x="6540" y="12275"/>
                    </a:lnTo>
                    <a:cubicBezTo>
                      <a:pt x="7551" y="10935"/>
                      <a:pt x="6334" y="8595"/>
                      <a:pt x="5608" y="4764"/>
                    </a:cubicBezTo>
                    <a:cubicBezTo>
                      <a:pt x="4882" y="933"/>
                      <a:pt x="4334" y="0"/>
                      <a:pt x="37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3"/>
              <p:cNvSpPr/>
              <p:nvPr/>
            </p:nvSpPr>
            <p:spPr>
              <a:xfrm flipH="1">
                <a:off x="6755381" y="3254334"/>
                <a:ext cx="400876" cy="364276"/>
              </a:xfrm>
              <a:custGeom>
                <a:rect b="b" l="l" r="r" t="t"/>
                <a:pathLst>
                  <a:path extrusionOk="0" h="6330" w="6966">
                    <a:moveTo>
                      <a:pt x="4795" y="0"/>
                    </a:moveTo>
                    <a:cubicBezTo>
                      <a:pt x="2816" y="0"/>
                      <a:pt x="1" y="6330"/>
                      <a:pt x="1" y="6330"/>
                    </a:cubicBezTo>
                    <a:lnTo>
                      <a:pt x="2347" y="6330"/>
                    </a:lnTo>
                    <a:cubicBezTo>
                      <a:pt x="2347" y="6330"/>
                      <a:pt x="6965" y="443"/>
                      <a:pt x="4977" y="19"/>
                    </a:cubicBezTo>
                    <a:cubicBezTo>
                      <a:pt x="4917" y="6"/>
                      <a:pt x="4856" y="0"/>
                      <a:pt x="479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3"/>
              <p:cNvSpPr/>
              <p:nvPr/>
            </p:nvSpPr>
            <p:spPr>
              <a:xfrm flipH="1">
                <a:off x="7009281" y="3552372"/>
                <a:ext cx="66928" cy="8402"/>
              </a:xfrm>
              <a:custGeom>
                <a:rect b="b" l="l" r="r" t="t"/>
                <a:pathLst>
                  <a:path extrusionOk="0" fill="none" h="146" w="1163">
                    <a:moveTo>
                      <a:pt x="1" y="0"/>
                    </a:moveTo>
                    <a:cubicBezTo>
                      <a:pt x="375" y="123"/>
                      <a:pt x="777" y="146"/>
                      <a:pt x="1162" y="62"/>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3"/>
              <p:cNvSpPr/>
              <p:nvPr/>
            </p:nvSpPr>
            <p:spPr>
              <a:xfrm flipH="1">
                <a:off x="6948568" y="3484869"/>
                <a:ext cx="88105" cy="11279"/>
              </a:xfrm>
              <a:custGeom>
                <a:rect b="b" l="l" r="r" t="t"/>
                <a:pathLst>
                  <a:path extrusionOk="0" fill="none" h="196" w="1531">
                    <a:moveTo>
                      <a:pt x="0" y="34"/>
                    </a:moveTo>
                    <a:cubicBezTo>
                      <a:pt x="492" y="196"/>
                      <a:pt x="1045" y="185"/>
                      <a:pt x="1531" y="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3"/>
              <p:cNvSpPr/>
              <p:nvPr/>
            </p:nvSpPr>
            <p:spPr>
              <a:xfrm flipH="1">
                <a:off x="6919334" y="3411611"/>
                <a:ext cx="72682" cy="8057"/>
              </a:xfrm>
              <a:custGeom>
                <a:rect b="b" l="l" r="r" t="t"/>
                <a:pathLst>
                  <a:path extrusionOk="0" fill="none" h="140" w="1263">
                    <a:moveTo>
                      <a:pt x="1" y="0"/>
                    </a:moveTo>
                    <a:cubicBezTo>
                      <a:pt x="408" y="123"/>
                      <a:pt x="850" y="140"/>
                      <a:pt x="1263" y="39"/>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3"/>
              <p:cNvSpPr/>
              <p:nvPr/>
            </p:nvSpPr>
            <p:spPr>
              <a:xfrm flipH="1">
                <a:off x="6889755" y="3342842"/>
                <a:ext cx="51160" cy="8690"/>
              </a:xfrm>
              <a:custGeom>
                <a:rect b="b" l="l" r="r" t="t"/>
                <a:pathLst>
                  <a:path extrusionOk="0" fill="none" h="151" w="889">
                    <a:moveTo>
                      <a:pt x="1" y="0"/>
                    </a:moveTo>
                    <a:cubicBezTo>
                      <a:pt x="280" y="106"/>
                      <a:pt x="587" y="151"/>
                      <a:pt x="889" y="134"/>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3"/>
              <p:cNvSpPr/>
              <p:nvPr/>
            </p:nvSpPr>
            <p:spPr>
              <a:xfrm flipH="1">
                <a:off x="7051693" y="3260779"/>
                <a:ext cx="127986" cy="117512"/>
              </a:xfrm>
              <a:custGeom>
                <a:rect b="b" l="l" r="r" t="t"/>
                <a:pathLst>
                  <a:path extrusionOk="0" h="2042" w="2224">
                    <a:moveTo>
                      <a:pt x="1391" y="0"/>
                    </a:moveTo>
                    <a:cubicBezTo>
                      <a:pt x="1375" y="0"/>
                      <a:pt x="1358" y="1"/>
                      <a:pt x="1341" y="2"/>
                    </a:cubicBezTo>
                    <a:cubicBezTo>
                      <a:pt x="938" y="30"/>
                      <a:pt x="0" y="320"/>
                      <a:pt x="0" y="1225"/>
                    </a:cubicBezTo>
                    <a:cubicBezTo>
                      <a:pt x="0" y="1761"/>
                      <a:pt x="100" y="2042"/>
                      <a:pt x="474" y="2042"/>
                    </a:cubicBezTo>
                    <a:cubicBezTo>
                      <a:pt x="731" y="2042"/>
                      <a:pt x="1118" y="1908"/>
                      <a:pt x="1692" y="1633"/>
                    </a:cubicBezTo>
                    <a:cubicBezTo>
                      <a:pt x="1955" y="1507"/>
                      <a:pt x="2224" y="0"/>
                      <a:pt x="13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3"/>
              <p:cNvSpPr/>
              <p:nvPr/>
            </p:nvSpPr>
            <p:spPr>
              <a:xfrm flipH="1">
                <a:off x="7066828" y="3248003"/>
                <a:ext cx="107384" cy="80739"/>
              </a:xfrm>
              <a:custGeom>
                <a:rect b="b" l="l" r="r" t="t"/>
                <a:pathLst>
                  <a:path extrusionOk="0" fill="none" h="1403" w="1866">
                    <a:moveTo>
                      <a:pt x="0" y="822"/>
                    </a:moveTo>
                    <a:cubicBezTo>
                      <a:pt x="62" y="687"/>
                      <a:pt x="151" y="565"/>
                      <a:pt x="263" y="459"/>
                    </a:cubicBezTo>
                    <a:cubicBezTo>
                      <a:pt x="319" y="408"/>
                      <a:pt x="391" y="358"/>
                      <a:pt x="469" y="364"/>
                    </a:cubicBezTo>
                    <a:cubicBezTo>
                      <a:pt x="547" y="369"/>
                      <a:pt x="620" y="459"/>
                      <a:pt x="575" y="526"/>
                    </a:cubicBezTo>
                    <a:cubicBezTo>
                      <a:pt x="642" y="280"/>
                      <a:pt x="843" y="79"/>
                      <a:pt x="1084" y="12"/>
                    </a:cubicBezTo>
                    <a:cubicBezTo>
                      <a:pt x="1112" y="6"/>
                      <a:pt x="1145" y="1"/>
                      <a:pt x="1173" y="12"/>
                    </a:cubicBezTo>
                    <a:cubicBezTo>
                      <a:pt x="1201" y="23"/>
                      <a:pt x="1218" y="51"/>
                      <a:pt x="1234" y="84"/>
                    </a:cubicBezTo>
                    <a:cubicBezTo>
                      <a:pt x="1273" y="174"/>
                      <a:pt x="1290" y="274"/>
                      <a:pt x="1285" y="375"/>
                    </a:cubicBezTo>
                    <a:cubicBezTo>
                      <a:pt x="1346" y="246"/>
                      <a:pt x="1463" y="151"/>
                      <a:pt x="1603" y="118"/>
                    </a:cubicBezTo>
                    <a:cubicBezTo>
                      <a:pt x="1642" y="107"/>
                      <a:pt x="1681" y="107"/>
                      <a:pt x="1720" y="123"/>
                    </a:cubicBezTo>
                    <a:cubicBezTo>
                      <a:pt x="1776" y="151"/>
                      <a:pt x="1793" y="224"/>
                      <a:pt x="1804" y="291"/>
                    </a:cubicBezTo>
                    <a:cubicBezTo>
                      <a:pt x="1865" y="660"/>
                      <a:pt x="1865" y="1034"/>
                      <a:pt x="1815" y="1402"/>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3"/>
              <p:cNvSpPr/>
              <p:nvPr/>
            </p:nvSpPr>
            <p:spPr>
              <a:xfrm flipH="1">
                <a:off x="7141410" y="3275339"/>
                <a:ext cx="3913" cy="88738"/>
              </a:xfrm>
              <a:custGeom>
                <a:rect b="b" l="l" r="r" t="t"/>
                <a:pathLst>
                  <a:path extrusionOk="0" fill="none" h="1542" w="68">
                    <a:moveTo>
                      <a:pt x="68" y="0"/>
                    </a:moveTo>
                    <a:cubicBezTo>
                      <a:pt x="18" y="514"/>
                      <a:pt x="1" y="1028"/>
                      <a:pt x="18" y="1542"/>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3"/>
              <p:cNvSpPr/>
              <p:nvPr/>
            </p:nvSpPr>
            <p:spPr>
              <a:xfrm flipH="1">
                <a:off x="7099285" y="3268893"/>
                <a:ext cx="10359" cy="90350"/>
              </a:xfrm>
              <a:custGeom>
                <a:rect b="b" l="l" r="r" t="t"/>
                <a:pathLst>
                  <a:path extrusionOk="0" fill="none" h="1570" w="180">
                    <a:moveTo>
                      <a:pt x="179" y="1"/>
                    </a:moveTo>
                    <a:cubicBezTo>
                      <a:pt x="135" y="526"/>
                      <a:pt x="73" y="1051"/>
                      <a:pt x="1" y="157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3"/>
              <p:cNvSpPr/>
              <p:nvPr/>
            </p:nvSpPr>
            <p:spPr>
              <a:xfrm flipH="1">
                <a:off x="7042083" y="2347155"/>
                <a:ext cx="287392" cy="881973"/>
              </a:xfrm>
              <a:custGeom>
                <a:rect b="b" l="l" r="r" t="t"/>
                <a:pathLst>
                  <a:path extrusionOk="0" h="15326" w="4994">
                    <a:moveTo>
                      <a:pt x="1581" y="1"/>
                    </a:moveTo>
                    <a:lnTo>
                      <a:pt x="1" y="1799"/>
                    </a:lnTo>
                    <a:lnTo>
                      <a:pt x="2022" y="15325"/>
                    </a:lnTo>
                    <a:lnTo>
                      <a:pt x="4994" y="14342"/>
                    </a:lnTo>
                    <a:cubicBezTo>
                      <a:pt x="4591" y="10109"/>
                      <a:pt x="2391" y="503"/>
                      <a:pt x="2391" y="503"/>
                    </a:cubicBezTo>
                    <a:lnTo>
                      <a:pt x="15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3"/>
              <p:cNvSpPr/>
              <p:nvPr/>
            </p:nvSpPr>
            <p:spPr>
              <a:xfrm flipH="1">
                <a:off x="7070684" y="3089230"/>
                <a:ext cx="66237" cy="21580"/>
              </a:xfrm>
              <a:custGeom>
                <a:rect b="b" l="l" r="r" t="t"/>
                <a:pathLst>
                  <a:path extrusionOk="0" fill="none" h="375" w="1151">
                    <a:moveTo>
                      <a:pt x="0" y="375"/>
                    </a:moveTo>
                    <a:cubicBezTo>
                      <a:pt x="363" y="202"/>
                      <a:pt x="748" y="73"/>
                      <a:pt x="1150" y="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3"/>
              <p:cNvSpPr/>
              <p:nvPr/>
            </p:nvSpPr>
            <p:spPr>
              <a:xfrm flipH="1">
                <a:off x="7156200" y="3157999"/>
                <a:ext cx="4201" cy="43448"/>
              </a:xfrm>
              <a:custGeom>
                <a:rect b="b" l="l" r="r" t="t"/>
                <a:pathLst>
                  <a:path extrusionOk="0" fill="none" h="755" w="73">
                    <a:moveTo>
                      <a:pt x="0" y="1"/>
                    </a:moveTo>
                    <a:cubicBezTo>
                      <a:pt x="23" y="252"/>
                      <a:pt x="51" y="503"/>
                      <a:pt x="73" y="755"/>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3"/>
              <p:cNvSpPr/>
              <p:nvPr/>
            </p:nvSpPr>
            <p:spPr>
              <a:xfrm flipH="1">
                <a:off x="7111485" y="3114321"/>
                <a:ext cx="6848" cy="68482"/>
              </a:xfrm>
              <a:custGeom>
                <a:rect b="b" l="l" r="r" t="t"/>
                <a:pathLst>
                  <a:path extrusionOk="0" fill="none" h="1190" w="119">
                    <a:moveTo>
                      <a:pt x="1" y="0"/>
                    </a:moveTo>
                    <a:cubicBezTo>
                      <a:pt x="40" y="397"/>
                      <a:pt x="79" y="793"/>
                      <a:pt x="118" y="119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3"/>
              <p:cNvSpPr/>
              <p:nvPr/>
            </p:nvSpPr>
            <p:spPr>
              <a:xfrm flipH="1">
                <a:off x="7072928" y="3099876"/>
                <a:ext cx="5525" cy="74582"/>
              </a:xfrm>
              <a:custGeom>
                <a:rect b="b" l="l" r="r" t="t"/>
                <a:pathLst>
                  <a:path extrusionOk="0" fill="none" h="1296" w="96">
                    <a:moveTo>
                      <a:pt x="0" y="0"/>
                    </a:moveTo>
                    <a:cubicBezTo>
                      <a:pt x="45" y="430"/>
                      <a:pt x="79" y="866"/>
                      <a:pt x="95" y="1296"/>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3"/>
              <p:cNvSpPr/>
              <p:nvPr/>
            </p:nvSpPr>
            <p:spPr>
              <a:xfrm flipH="1">
                <a:off x="7102163" y="2991227"/>
                <a:ext cx="607817" cy="1001499"/>
              </a:xfrm>
              <a:custGeom>
                <a:rect b="b" l="l" r="r" t="t"/>
                <a:pathLst>
                  <a:path extrusionOk="0" h="17403" w="10562">
                    <a:moveTo>
                      <a:pt x="509" y="0"/>
                    </a:moveTo>
                    <a:cubicBezTo>
                      <a:pt x="509" y="0"/>
                      <a:pt x="509" y="2340"/>
                      <a:pt x="548" y="5596"/>
                    </a:cubicBezTo>
                    <a:cubicBezTo>
                      <a:pt x="581" y="8847"/>
                      <a:pt x="0" y="17402"/>
                      <a:pt x="0" y="17402"/>
                    </a:cubicBezTo>
                    <a:lnTo>
                      <a:pt x="4284" y="17402"/>
                    </a:lnTo>
                    <a:lnTo>
                      <a:pt x="5351" y="8076"/>
                    </a:lnTo>
                    <a:lnTo>
                      <a:pt x="6138" y="17402"/>
                    </a:lnTo>
                    <a:lnTo>
                      <a:pt x="10449" y="17402"/>
                    </a:lnTo>
                    <a:cubicBezTo>
                      <a:pt x="10561" y="17402"/>
                      <a:pt x="8880" y="0"/>
                      <a:pt x="9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3"/>
              <p:cNvSpPr/>
              <p:nvPr/>
            </p:nvSpPr>
            <p:spPr>
              <a:xfrm flipH="1">
                <a:off x="7354451" y="3173134"/>
                <a:ext cx="50239" cy="298269"/>
              </a:xfrm>
              <a:custGeom>
                <a:rect b="b" l="l" r="r" t="t"/>
                <a:pathLst>
                  <a:path extrusionOk="0" fill="none" h="5183" w="873">
                    <a:moveTo>
                      <a:pt x="1" y="5183"/>
                    </a:moveTo>
                    <a:cubicBezTo>
                      <a:pt x="291" y="3457"/>
                      <a:pt x="582" y="1732"/>
                      <a:pt x="872" y="0"/>
                    </a:cubicBezTo>
                  </a:path>
                </a:pathLst>
              </a:custGeom>
              <a:noFill/>
              <a:ln cap="flat" cmpd="sng" w="1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3"/>
              <p:cNvSpPr/>
              <p:nvPr/>
            </p:nvSpPr>
            <p:spPr>
              <a:xfrm flipH="1">
                <a:off x="7287005" y="3138433"/>
                <a:ext cx="67849" cy="42125"/>
              </a:xfrm>
              <a:custGeom>
                <a:rect b="b" l="l" r="r" t="t"/>
                <a:pathLst>
                  <a:path extrusionOk="0" fill="none" h="732" w="1179">
                    <a:moveTo>
                      <a:pt x="1" y="732"/>
                    </a:moveTo>
                    <a:cubicBezTo>
                      <a:pt x="403" y="503"/>
                      <a:pt x="794" y="257"/>
                      <a:pt x="1179" y="0"/>
                    </a:cubicBezTo>
                  </a:path>
                </a:pathLst>
              </a:custGeom>
              <a:noFill/>
              <a:ln cap="flat" cmpd="sng" w="1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3"/>
              <p:cNvSpPr/>
              <p:nvPr/>
            </p:nvSpPr>
            <p:spPr>
              <a:xfrm flipH="1">
                <a:off x="7330051" y="3033294"/>
                <a:ext cx="73316" cy="58"/>
              </a:xfrm>
              <a:custGeom>
                <a:rect b="b" l="l" r="r" t="t"/>
                <a:pathLst>
                  <a:path extrusionOk="0" fill="none" h="1" w="1274">
                    <a:moveTo>
                      <a:pt x="0" y="1"/>
                    </a:moveTo>
                    <a:lnTo>
                      <a:pt x="1274" y="1"/>
                    </a:lnTo>
                  </a:path>
                </a:pathLst>
              </a:custGeom>
              <a:noFill/>
              <a:ln cap="flat" cmpd="sng" w="1525">
                <a:solidFill>
                  <a:srgbClr val="06060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3"/>
              <p:cNvSpPr/>
              <p:nvPr/>
            </p:nvSpPr>
            <p:spPr>
              <a:xfrm flipH="1">
                <a:off x="7266115" y="2291564"/>
                <a:ext cx="326870" cy="755944"/>
              </a:xfrm>
              <a:custGeom>
                <a:rect b="b" l="l" r="r" t="t"/>
                <a:pathLst>
                  <a:path extrusionOk="0" h="13136" w="5680">
                    <a:moveTo>
                      <a:pt x="0" y="0"/>
                    </a:moveTo>
                    <a:lnTo>
                      <a:pt x="0" y="13136"/>
                    </a:lnTo>
                    <a:lnTo>
                      <a:pt x="5680" y="13136"/>
                    </a:lnTo>
                    <a:lnTo>
                      <a:pt x="5680" y="1123"/>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3"/>
              <p:cNvSpPr/>
              <p:nvPr/>
            </p:nvSpPr>
            <p:spPr>
              <a:xfrm flipH="1">
                <a:off x="7313362" y="2223082"/>
                <a:ext cx="223399" cy="168499"/>
              </a:xfrm>
              <a:custGeom>
                <a:rect b="b" l="l" r="r" t="t"/>
                <a:pathLst>
                  <a:path extrusionOk="0" h="2928" w="3882">
                    <a:moveTo>
                      <a:pt x="1" y="1"/>
                    </a:moveTo>
                    <a:cubicBezTo>
                      <a:pt x="1" y="1"/>
                      <a:pt x="1374" y="2927"/>
                      <a:pt x="2631" y="2927"/>
                    </a:cubicBezTo>
                    <a:cubicBezTo>
                      <a:pt x="3882" y="2927"/>
                      <a:pt x="3089" y="1001"/>
                      <a:pt x="3089" y="1001"/>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3"/>
              <p:cNvSpPr/>
              <p:nvPr/>
            </p:nvSpPr>
            <p:spPr>
              <a:xfrm flipH="1">
                <a:off x="7139799" y="2267452"/>
                <a:ext cx="234333" cy="877772"/>
              </a:xfrm>
              <a:custGeom>
                <a:rect b="b" l="l" r="r" t="t"/>
                <a:pathLst>
                  <a:path extrusionOk="0" h="15253" w="4072">
                    <a:moveTo>
                      <a:pt x="0" y="1"/>
                    </a:moveTo>
                    <a:cubicBezTo>
                      <a:pt x="0" y="1"/>
                      <a:pt x="285" y="1922"/>
                      <a:pt x="352" y="4865"/>
                    </a:cubicBezTo>
                    <a:cubicBezTo>
                      <a:pt x="414" y="7808"/>
                      <a:pt x="950" y="15252"/>
                      <a:pt x="950" y="15252"/>
                    </a:cubicBezTo>
                    <a:lnTo>
                      <a:pt x="4072" y="15252"/>
                    </a:lnTo>
                    <a:lnTo>
                      <a:pt x="2201" y="3407"/>
                    </a:lnTo>
                    <a:lnTo>
                      <a:pt x="2357" y="1386"/>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3"/>
              <p:cNvSpPr/>
              <p:nvPr/>
            </p:nvSpPr>
            <p:spPr>
              <a:xfrm flipH="1">
                <a:off x="7241370" y="2473472"/>
                <a:ext cx="1611" cy="127986"/>
              </a:xfrm>
              <a:custGeom>
                <a:rect b="b" l="l" r="r" t="t"/>
                <a:pathLst>
                  <a:path extrusionOk="0" fill="none" h="2224" w="28">
                    <a:moveTo>
                      <a:pt x="28" y="0"/>
                    </a:moveTo>
                    <a:cubicBezTo>
                      <a:pt x="17" y="738"/>
                      <a:pt x="6" y="1480"/>
                      <a:pt x="0" y="2223"/>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3"/>
              <p:cNvSpPr/>
              <p:nvPr/>
            </p:nvSpPr>
            <p:spPr>
              <a:xfrm flipH="1">
                <a:off x="7202756" y="2387035"/>
                <a:ext cx="32514" cy="61748"/>
              </a:xfrm>
              <a:custGeom>
                <a:rect b="b" l="l" r="r" t="t"/>
                <a:pathLst>
                  <a:path extrusionOk="0" fill="none" h="1073" w="565">
                    <a:moveTo>
                      <a:pt x="0" y="1072"/>
                    </a:moveTo>
                    <a:cubicBezTo>
                      <a:pt x="162" y="704"/>
                      <a:pt x="352" y="346"/>
                      <a:pt x="564" y="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3"/>
              <p:cNvSpPr/>
              <p:nvPr/>
            </p:nvSpPr>
            <p:spPr>
              <a:xfrm flipH="1">
                <a:off x="7145553" y="2790673"/>
                <a:ext cx="47016" cy="352594"/>
              </a:xfrm>
              <a:custGeom>
                <a:rect b="b" l="l" r="r" t="t"/>
                <a:pathLst>
                  <a:path extrusionOk="0" fill="none" h="6127" w="817">
                    <a:moveTo>
                      <a:pt x="1" y="1"/>
                    </a:moveTo>
                    <a:cubicBezTo>
                      <a:pt x="269" y="2039"/>
                      <a:pt x="543" y="4083"/>
                      <a:pt x="816" y="6127"/>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3"/>
              <p:cNvSpPr/>
              <p:nvPr/>
            </p:nvSpPr>
            <p:spPr>
              <a:xfrm flipH="1">
                <a:off x="7206324" y="2479572"/>
                <a:ext cx="34413" cy="51793"/>
              </a:xfrm>
              <a:custGeom>
                <a:rect b="b" l="l" r="r" t="t"/>
                <a:pathLst>
                  <a:path extrusionOk="0" fill="none" h="900" w="598">
                    <a:moveTo>
                      <a:pt x="0" y="900"/>
                    </a:moveTo>
                    <a:cubicBezTo>
                      <a:pt x="240" y="632"/>
                      <a:pt x="441" y="330"/>
                      <a:pt x="598" y="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3"/>
              <p:cNvSpPr/>
              <p:nvPr/>
            </p:nvSpPr>
            <p:spPr>
              <a:xfrm flipH="1">
                <a:off x="7304327" y="2260719"/>
                <a:ext cx="54728" cy="95471"/>
              </a:xfrm>
              <a:custGeom>
                <a:rect b="b" l="l" r="r" t="t"/>
                <a:pathLst>
                  <a:path extrusionOk="0" h="1659" w="951">
                    <a:moveTo>
                      <a:pt x="297" y="0"/>
                    </a:moveTo>
                    <a:lnTo>
                      <a:pt x="1" y="347"/>
                    </a:lnTo>
                    <a:lnTo>
                      <a:pt x="772" y="1659"/>
                    </a:lnTo>
                    <a:lnTo>
                      <a:pt x="950" y="827"/>
                    </a:lnTo>
                    <a:lnTo>
                      <a:pt x="2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3"/>
              <p:cNvSpPr/>
              <p:nvPr/>
            </p:nvSpPr>
            <p:spPr>
              <a:xfrm flipH="1">
                <a:off x="7402043" y="2223082"/>
                <a:ext cx="360017" cy="922141"/>
              </a:xfrm>
              <a:custGeom>
                <a:rect b="b" l="l" r="r" t="t"/>
                <a:pathLst>
                  <a:path extrusionOk="0" h="16024" w="6256">
                    <a:moveTo>
                      <a:pt x="3916" y="1"/>
                    </a:moveTo>
                    <a:cubicBezTo>
                      <a:pt x="3206" y="699"/>
                      <a:pt x="487" y="2179"/>
                      <a:pt x="487" y="2185"/>
                    </a:cubicBezTo>
                    <a:cubicBezTo>
                      <a:pt x="1" y="5586"/>
                      <a:pt x="805" y="16023"/>
                      <a:pt x="805" y="16023"/>
                    </a:cubicBezTo>
                    <a:lnTo>
                      <a:pt x="6256" y="16023"/>
                    </a:lnTo>
                    <a:cubicBezTo>
                      <a:pt x="6256" y="16023"/>
                      <a:pt x="5976" y="11237"/>
                      <a:pt x="5887" y="8830"/>
                    </a:cubicBezTo>
                    <a:cubicBezTo>
                      <a:pt x="5798" y="6429"/>
                      <a:pt x="5557" y="956"/>
                      <a:pt x="5557" y="956"/>
                    </a:cubicBezTo>
                    <a:lnTo>
                      <a:pt x="39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3"/>
              <p:cNvSpPr/>
              <p:nvPr/>
            </p:nvSpPr>
            <p:spPr>
              <a:xfrm flipH="1">
                <a:off x="7442211" y="2185504"/>
                <a:ext cx="182944" cy="190943"/>
              </a:xfrm>
              <a:custGeom>
                <a:rect b="b" l="l" r="r" t="t"/>
                <a:pathLst>
                  <a:path extrusionOk="0" h="3318" w="3179">
                    <a:moveTo>
                      <a:pt x="1637" y="0"/>
                    </a:moveTo>
                    <a:lnTo>
                      <a:pt x="1" y="1285"/>
                    </a:lnTo>
                    <a:lnTo>
                      <a:pt x="2011" y="3318"/>
                    </a:lnTo>
                    <a:lnTo>
                      <a:pt x="3178" y="1609"/>
                    </a:lnTo>
                    <a:lnTo>
                      <a:pt x="16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3"/>
              <p:cNvSpPr/>
              <p:nvPr/>
            </p:nvSpPr>
            <p:spPr>
              <a:xfrm flipH="1">
                <a:off x="6973314" y="2479572"/>
                <a:ext cx="373829" cy="304714"/>
              </a:xfrm>
              <a:custGeom>
                <a:rect b="b" l="l" r="r" t="t"/>
                <a:pathLst>
                  <a:path extrusionOk="0" h="5295" w="6496">
                    <a:moveTo>
                      <a:pt x="3078" y="0"/>
                    </a:moveTo>
                    <a:lnTo>
                      <a:pt x="1" y="5295"/>
                    </a:lnTo>
                    <a:lnTo>
                      <a:pt x="3424" y="5295"/>
                    </a:lnTo>
                    <a:lnTo>
                      <a:pt x="64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3"/>
              <p:cNvSpPr/>
              <p:nvPr/>
            </p:nvSpPr>
            <p:spPr>
              <a:xfrm flipH="1">
                <a:off x="6960423" y="2479572"/>
                <a:ext cx="373886" cy="304714"/>
              </a:xfrm>
              <a:custGeom>
                <a:rect b="b" l="l" r="r" t="t"/>
                <a:pathLst>
                  <a:path extrusionOk="0" h="5295" w="6497">
                    <a:moveTo>
                      <a:pt x="3073" y="0"/>
                    </a:moveTo>
                    <a:lnTo>
                      <a:pt x="1" y="5295"/>
                    </a:lnTo>
                    <a:lnTo>
                      <a:pt x="3419" y="5295"/>
                    </a:lnTo>
                    <a:lnTo>
                      <a:pt x="64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3"/>
              <p:cNvSpPr/>
              <p:nvPr/>
            </p:nvSpPr>
            <p:spPr>
              <a:xfrm flipH="1">
                <a:off x="7116032" y="2495340"/>
                <a:ext cx="52714" cy="57260"/>
              </a:xfrm>
              <a:custGeom>
                <a:rect b="b" l="l" r="r" t="t"/>
                <a:pathLst>
                  <a:path extrusionOk="0" h="995" w="916">
                    <a:moveTo>
                      <a:pt x="587" y="0"/>
                    </a:moveTo>
                    <a:cubicBezTo>
                      <a:pt x="492" y="0"/>
                      <a:pt x="402" y="56"/>
                      <a:pt x="352" y="140"/>
                    </a:cubicBezTo>
                    <a:lnTo>
                      <a:pt x="95" y="598"/>
                    </a:lnTo>
                    <a:cubicBezTo>
                      <a:pt x="0" y="776"/>
                      <a:pt x="129" y="994"/>
                      <a:pt x="330" y="994"/>
                    </a:cubicBezTo>
                    <a:lnTo>
                      <a:pt x="341" y="994"/>
                    </a:lnTo>
                    <a:cubicBezTo>
                      <a:pt x="441" y="994"/>
                      <a:pt x="531" y="938"/>
                      <a:pt x="575" y="855"/>
                    </a:cubicBezTo>
                    <a:lnTo>
                      <a:pt x="821" y="391"/>
                    </a:lnTo>
                    <a:cubicBezTo>
                      <a:pt x="916" y="218"/>
                      <a:pt x="788" y="0"/>
                      <a:pt x="5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53"/>
              <p:cNvSpPr/>
              <p:nvPr/>
            </p:nvSpPr>
            <p:spPr>
              <a:xfrm flipH="1">
                <a:off x="7073562" y="2605543"/>
                <a:ext cx="355874" cy="222766"/>
              </a:xfrm>
              <a:custGeom>
                <a:rect b="b" l="l" r="r" t="t"/>
                <a:pathLst>
                  <a:path extrusionOk="0" h="3871" w="6184">
                    <a:moveTo>
                      <a:pt x="3234" y="1"/>
                    </a:moveTo>
                    <a:cubicBezTo>
                      <a:pt x="2190" y="353"/>
                      <a:pt x="1" y="1324"/>
                      <a:pt x="1" y="1324"/>
                    </a:cubicBezTo>
                    <a:lnTo>
                      <a:pt x="420" y="3871"/>
                    </a:lnTo>
                    <a:cubicBezTo>
                      <a:pt x="420" y="3871"/>
                      <a:pt x="3251" y="2871"/>
                      <a:pt x="4312" y="2263"/>
                    </a:cubicBezTo>
                    <a:cubicBezTo>
                      <a:pt x="5379" y="1654"/>
                      <a:pt x="5580" y="755"/>
                      <a:pt x="5580" y="755"/>
                    </a:cubicBezTo>
                    <a:cubicBezTo>
                      <a:pt x="5580" y="755"/>
                      <a:pt x="6183" y="258"/>
                      <a:pt x="6105" y="90"/>
                    </a:cubicBezTo>
                    <a:cubicBezTo>
                      <a:pt x="6099" y="77"/>
                      <a:pt x="6072" y="71"/>
                      <a:pt x="6029" y="71"/>
                    </a:cubicBezTo>
                    <a:cubicBezTo>
                      <a:pt x="5526" y="71"/>
                      <a:pt x="2760" y="861"/>
                      <a:pt x="2760" y="861"/>
                    </a:cubicBezTo>
                    <a:lnTo>
                      <a:pt x="3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3"/>
              <p:cNvSpPr/>
              <p:nvPr/>
            </p:nvSpPr>
            <p:spPr>
              <a:xfrm flipH="1">
                <a:off x="7109586" y="2648934"/>
                <a:ext cx="94838" cy="55994"/>
              </a:xfrm>
              <a:custGeom>
                <a:rect b="b" l="l" r="r" t="t"/>
                <a:pathLst>
                  <a:path extrusionOk="0" fill="none" h="973" w="1648">
                    <a:moveTo>
                      <a:pt x="1648" y="1"/>
                    </a:moveTo>
                    <a:cubicBezTo>
                      <a:pt x="1139" y="386"/>
                      <a:pt x="587" y="715"/>
                      <a:pt x="0" y="972"/>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3"/>
              <p:cNvSpPr/>
              <p:nvPr/>
            </p:nvSpPr>
            <p:spPr>
              <a:xfrm flipH="1">
                <a:off x="7117585" y="2674025"/>
                <a:ext cx="82696" cy="50181"/>
              </a:xfrm>
              <a:custGeom>
                <a:rect b="b" l="l" r="r" t="t"/>
                <a:pathLst>
                  <a:path extrusionOk="0" fill="none" h="872" w="1437">
                    <a:moveTo>
                      <a:pt x="1436" y="0"/>
                    </a:moveTo>
                    <a:cubicBezTo>
                      <a:pt x="1000" y="358"/>
                      <a:pt x="515" y="648"/>
                      <a:pt x="1" y="87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3"/>
              <p:cNvSpPr/>
              <p:nvPr/>
            </p:nvSpPr>
            <p:spPr>
              <a:xfrm flipH="1">
                <a:off x="7266115" y="2348421"/>
                <a:ext cx="645683" cy="613917"/>
              </a:xfrm>
              <a:custGeom>
                <a:rect b="b" l="l" r="r" t="t"/>
                <a:pathLst>
                  <a:path extrusionOk="0" h="10668" w="11220">
                    <a:moveTo>
                      <a:pt x="3089" y="1"/>
                    </a:moveTo>
                    <a:lnTo>
                      <a:pt x="3089" y="1"/>
                    </a:lnTo>
                    <a:cubicBezTo>
                      <a:pt x="2050" y="1302"/>
                      <a:pt x="0" y="10640"/>
                      <a:pt x="4340" y="10668"/>
                    </a:cubicBezTo>
                    <a:cubicBezTo>
                      <a:pt x="4361" y="10668"/>
                      <a:pt x="4382" y="10668"/>
                      <a:pt x="4404" y="10668"/>
                    </a:cubicBezTo>
                    <a:cubicBezTo>
                      <a:pt x="8709" y="10668"/>
                      <a:pt x="11220" y="7887"/>
                      <a:pt x="11220" y="7887"/>
                    </a:cubicBezTo>
                    <a:lnTo>
                      <a:pt x="10092" y="4787"/>
                    </a:lnTo>
                    <a:lnTo>
                      <a:pt x="5764" y="6217"/>
                    </a:lnTo>
                    <a:lnTo>
                      <a:pt x="5898" y="3173"/>
                    </a:lnTo>
                    <a:lnTo>
                      <a:pt x="30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3"/>
              <p:cNvSpPr/>
              <p:nvPr/>
            </p:nvSpPr>
            <p:spPr>
              <a:xfrm flipH="1">
                <a:off x="7426155" y="2656358"/>
                <a:ext cx="235312" cy="74294"/>
              </a:xfrm>
              <a:custGeom>
                <a:rect b="b" l="l" r="r" t="t"/>
                <a:pathLst>
                  <a:path extrusionOk="0" fill="none" h="1291" w="4089">
                    <a:moveTo>
                      <a:pt x="4089" y="0"/>
                    </a:moveTo>
                    <a:cubicBezTo>
                      <a:pt x="2726" y="430"/>
                      <a:pt x="1363" y="860"/>
                      <a:pt x="1" y="129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3"/>
              <p:cNvSpPr/>
              <p:nvPr/>
            </p:nvSpPr>
            <p:spPr>
              <a:xfrm flipH="1">
                <a:off x="7580728" y="2694914"/>
                <a:ext cx="134086" cy="10301"/>
              </a:xfrm>
              <a:custGeom>
                <a:rect b="b" l="l" r="r" t="t"/>
                <a:pathLst>
                  <a:path extrusionOk="0" fill="none" h="179" w="2330">
                    <a:moveTo>
                      <a:pt x="2329" y="151"/>
                    </a:moveTo>
                    <a:cubicBezTo>
                      <a:pt x="1564" y="0"/>
                      <a:pt x="766" y="11"/>
                      <a:pt x="1" y="179"/>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53"/>
              <p:cNvSpPr/>
              <p:nvPr/>
            </p:nvSpPr>
            <p:spPr>
              <a:xfrm flipH="1">
                <a:off x="7572038" y="2530041"/>
                <a:ext cx="4259" cy="173276"/>
              </a:xfrm>
              <a:custGeom>
                <a:rect b="b" l="l" r="r" t="t"/>
                <a:pathLst>
                  <a:path extrusionOk="0" fill="none" h="3011" w="74">
                    <a:moveTo>
                      <a:pt x="73" y="0"/>
                    </a:moveTo>
                    <a:cubicBezTo>
                      <a:pt x="29" y="1006"/>
                      <a:pt x="6" y="2005"/>
                      <a:pt x="1" y="301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3"/>
              <p:cNvSpPr/>
              <p:nvPr/>
            </p:nvSpPr>
            <p:spPr>
              <a:xfrm flipH="1">
                <a:off x="7597416" y="2351011"/>
                <a:ext cx="127007" cy="147552"/>
              </a:xfrm>
              <a:custGeom>
                <a:rect b="b" l="l" r="r" t="t"/>
                <a:pathLst>
                  <a:path extrusionOk="0" fill="none" h="2564" w="2207">
                    <a:moveTo>
                      <a:pt x="0" y="1"/>
                    </a:moveTo>
                    <a:cubicBezTo>
                      <a:pt x="832" y="766"/>
                      <a:pt x="1569" y="1626"/>
                      <a:pt x="2206" y="2564"/>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3"/>
              <p:cNvSpPr/>
              <p:nvPr/>
            </p:nvSpPr>
            <p:spPr>
              <a:xfrm flipH="1">
                <a:off x="7384376" y="2890000"/>
                <a:ext cx="352306" cy="79128"/>
              </a:xfrm>
              <a:custGeom>
                <a:rect b="b" l="l" r="r" t="t"/>
                <a:pathLst>
                  <a:path extrusionOk="0" fill="none" h="1375" w="6122">
                    <a:moveTo>
                      <a:pt x="1" y="827"/>
                    </a:moveTo>
                    <a:cubicBezTo>
                      <a:pt x="202" y="1145"/>
                      <a:pt x="626" y="1223"/>
                      <a:pt x="1001" y="1251"/>
                    </a:cubicBezTo>
                    <a:cubicBezTo>
                      <a:pt x="2782" y="1374"/>
                      <a:pt x="4597" y="933"/>
                      <a:pt x="6122" y="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3"/>
              <p:cNvSpPr/>
              <p:nvPr/>
            </p:nvSpPr>
            <p:spPr>
              <a:xfrm flipH="1">
                <a:off x="7374708" y="2680125"/>
                <a:ext cx="49261" cy="160442"/>
              </a:xfrm>
              <a:custGeom>
                <a:rect b="b" l="l" r="r" t="t"/>
                <a:pathLst>
                  <a:path extrusionOk="0" fill="none" h="2788" w="856">
                    <a:moveTo>
                      <a:pt x="1" y="0"/>
                    </a:moveTo>
                    <a:cubicBezTo>
                      <a:pt x="286" y="933"/>
                      <a:pt x="570" y="1860"/>
                      <a:pt x="855" y="2787"/>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3"/>
              <p:cNvSpPr/>
              <p:nvPr/>
            </p:nvSpPr>
            <p:spPr>
              <a:xfrm flipH="1">
                <a:off x="7320095" y="2657278"/>
                <a:ext cx="84883" cy="38327"/>
              </a:xfrm>
              <a:custGeom>
                <a:rect b="b" l="l" r="r" t="t"/>
                <a:pathLst>
                  <a:path extrusionOk="0" fill="none" h="666" w="1475">
                    <a:moveTo>
                      <a:pt x="0" y="665"/>
                    </a:moveTo>
                    <a:cubicBezTo>
                      <a:pt x="503" y="470"/>
                      <a:pt x="994" y="247"/>
                      <a:pt x="1475" y="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3"/>
              <p:cNvSpPr/>
              <p:nvPr/>
            </p:nvSpPr>
            <p:spPr>
              <a:xfrm flipH="1">
                <a:off x="7323951" y="2699058"/>
                <a:ext cx="77171" cy="35449"/>
              </a:xfrm>
              <a:custGeom>
                <a:rect b="b" l="l" r="r" t="t"/>
                <a:pathLst>
                  <a:path extrusionOk="0" fill="none" h="616" w="1341">
                    <a:moveTo>
                      <a:pt x="0" y="615"/>
                    </a:moveTo>
                    <a:cubicBezTo>
                      <a:pt x="447" y="409"/>
                      <a:pt x="894" y="207"/>
                      <a:pt x="1341" y="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3"/>
              <p:cNvSpPr/>
              <p:nvPr/>
            </p:nvSpPr>
            <p:spPr>
              <a:xfrm flipH="1">
                <a:off x="7307895" y="2735716"/>
                <a:ext cx="78150" cy="34759"/>
              </a:xfrm>
              <a:custGeom>
                <a:rect b="b" l="l" r="r" t="t"/>
                <a:pathLst>
                  <a:path extrusionOk="0" fill="none" h="604" w="1358">
                    <a:moveTo>
                      <a:pt x="1" y="604"/>
                    </a:moveTo>
                    <a:cubicBezTo>
                      <a:pt x="453" y="403"/>
                      <a:pt x="906" y="202"/>
                      <a:pt x="1358" y="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3"/>
              <p:cNvSpPr/>
              <p:nvPr/>
            </p:nvSpPr>
            <p:spPr>
              <a:xfrm flipH="1">
                <a:off x="7290516" y="2782617"/>
                <a:ext cx="77171" cy="47304"/>
              </a:xfrm>
              <a:custGeom>
                <a:rect b="b" l="l" r="r" t="t"/>
                <a:pathLst>
                  <a:path extrusionOk="0" fill="none" h="822" w="1341">
                    <a:moveTo>
                      <a:pt x="0" y="822"/>
                    </a:moveTo>
                    <a:lnTo>
                      <a:pt x="1340" y="1"/>
                    </a:ln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3"/>
              <p:cNvSpPr/>
              <p:nvPr/>
            </p:nvSpPr>
            <p:spPr>
              <a:xfrm flipH="1">
                <a:off x="7542171" y="2516862"/>
                <a:ext cx="32860" cy="68827"/>
              </a:xfrm>
              <a:custGeom>
                <a:rect b="b" l="l" r="r" t="t"/>
                <a:pathLst>
                  <a:path extrusionOk="0" fill="none" h="1196" w="571">
                    <a:moveTo>
                      <a:pt x="1" y="1195"/>
                    </a:moveTo>
                    <a:cubicBezTo>
                      <a:pt x="314" y="872"/>
                      <a:pt x="515" y="447"/>
                      <a:pt x="571" y="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3"/>
              <p:cNvSpPr/>
              <p:nvPr/>
            </p:nvSpPr>
            <p:spPr>
              <a:xfrm flipH="1">
                <a:off x="6503784" y="1900068"/>
                <a:ext cx="522301" cy="375958"/>
              </a:xfrm>
              <a:custGeom>
                <a:rect b="b" l="l" r="r" t="t"/>
                <a:pathLst>
                  <a:path extrusionOk="0" h="6533" w="9076">
                    <a:moveTo>
                      <a:pt x="5355" y="0"/>
                    </a:moveTo>
                    <a:cubicBezTo>
                      <a:pt x="4922" y="0"/>
                      <a:pt x="4483" y="87"/>
                      <a:pt x="4061" y="269"/>
                    </a:cubicBezTo>
                    <a:cubicBezTo>
                      <a:pt x="2430" y="979"/>
                      <a:pt x="1671" y="2855"/>
                      <a:pt x="2335" y="4497"/>
                    </a:cubicBezTo>
                    <a:lnTo>
                      <a:pt x="1" y="5396"/>
                    </a:lnTo>
                    <a:lnTo>
                      <a:pt x="1" y="5396"/>
                    </a:lnTo>
                    <a:lnTo>
                      <a:pt x="2748" y="5223"/>
                    </a:lnTo>
                    <a:cubicBezTo>
                      <a:pt x="3367" y="6053"/>
                      <a:pt x="4346" y="6532"/>
                      <a:pt x="5365" y="6532"/>
                    </a:cubicBezTo>
                    <a:cubicBezTo>
                      <a:pt x="5799" y="6532"/>
                      <a:pt x="6240" y="6445"/>
                      <a:pt x="6663" y="6262"/>
                    </a:cubicBezTo>
                    <a:cubicBezTo>
                      <a:pt x="8316" y="5541"/>
                      <a:pt x="9076" y="3620"/>
                      <a:pt x="8356" y="1967"/>
                    </a:cubicBezTo>
                    <a:cubicBezTo>
                      <a:pt x="7819" y="736"/>
                      <a:pt x="6617" y="0"/>
                      <a:pt x="53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3"/>
              <p:cNvSpPr/>
              <p:nvPr/>
            </p:nvSpPr>
            <p:spPr>
              <a:xfrm flipH="1">
                <a:off x="6587976" y="2006819"/>
                <a:ext cx="235599" cy="166542"/>
              </a:xfrm>
              <a:custGeom>
                <a:rect b="b" l="l" r="r" t="t"/>
                <a:pathLst>
                  <a:path extrusionOk="0" h="2894" w="4094">
                    <a:moveTo>
                      <a:pt x="3250" y="79"/>
                    </a:moveTo>
                    <a:lnTo>
                      <a:pt x="4004" y="2821"/>
                    </a:lnTo>
                    <a:lnTo>
                      <a:pt x="90" y="2821"/>
                    </a:lnTo>
                    <a:lnTo>
                      <a:pt x="776" y="79"/>
                    </a:lnTo>
                    <a:close/>
                    <a:moveTo>
                      <a:pt x="749" y="0"/>
                    </a:moveTo>
                    <a:cubicBezTo>
                      <a:pt x="732" y="0"/>
                      <a:pt x="715" y="12"/>
                      <a:pt x="715" y="28"/>
                    </a:cubicBezTo>
                    <a:lnTo>
                      <a:pt x="6" y="2849"/>
                    </a:lnTo>
                    <a:cubicBezTo>
                      <a:pt x="0" y="2860"/>
                      <a:pt x="6" y="2871"/>
                      <a:pt x="11" y="2876"/>
                    </a:cubicBezTo>
                    <a:cubicBezTo>
                      <a:pt x="17" y="2888"/>
                      <a:pt x="28" y="2893"/>
                      <a:pt x="39" y="2893"/>
                    </a:cubicBezTo>
                    <a:lnTo>
                      <a:pt x="4055" y="2893"/>
                    </a:lnTo>
                    <a:cubicBezTo>
                      <a:pt x="4066" y="2893"/>
                      <a:pt x="4077" y="2888"/>
                      <a:pt x="4088" y="2876"/>
                    </a:cubicBezTo>
                    <a:cubicBezTo>
                      <a:pt x="4094" y="2871"/>
                      <a:pt x="4094" y="2860"/>
                      <a:pt x="4094" y="2849"/>
                    </a:cubicBezTo>
                    <a:lnTo>
                      <a:pt x="3312" y="28"/>
                    </a:lnTo>
                    <a:cubicBezTo>
                      <a:pt x="3312" y="12"/>
                      <a:pt x="3295" y="0"/>
                      <a:pt x="32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3"/>
              <p:cNvSpPr/>
              <p:nvPr/>
            </p:nvSpPr>
            <p:spPr>
              <a:xfrm flipH="1">
                <a:off x="6780472" y="2011941"/>
                <a:ext cx="65604" cy="161421"/>
              </a:xfrm>
              <a:custGeom>
                <a:rect b="b" l="l" r="r" t="t"/>
                <a:pathLst>
                  <a:path extrusionOk="0" h="2805" w="1140">
                    <a:moveTo>
                      <a:pt x="816" y="1"/>
                    </a:moveTo>
                    <a:cubicBezTo>
                      <a:pt x="799" y="1"/>
                      <a:pt x="788" y="12"/>
                      <a:pt x="782" y="29"/>
                    </a:cubicBezTo>
                    <a:lnTo>
                      <a:pt x="0" y="2754"/>
                    </a:lnTo>
                    <a:cubicBezTo>
                      <a:pt x="0" y="2765"/>
                      <a:pt x="0" y="2776"/>
                      <a:pt x="6" y="2787"/>
                    </a:cubicBezTo>
                    <a:cubicBezTo>
                      <a:pt x="11" y="2793"/>
                      <a:pt x="23" y="2799"/>
                      <a:pt x="39" y="2799"/>
                    </a:cubicBezTo>
                    <a:lnTo>
                      <a:pt x="430" y="2804"/>
                    </a:lnTo>
                    <a:cubicBezTo>
                      <a:pt x="453" y="2804"/>
                      <a:pt x="469" y="2787"/>
                      <a:pt x="469" y="2765"/>
                    </a:cubicBezTo>
                    <a:cubicBezTo>
                      <a:pt x="469" y="2748"/>
                      <a:pt x="453" y="2732"/>
                      <a:pt x="430" y="2732"/>
                    </a:cubicBezTo>
                    <a:lnTo>
                      <a:pt x="90" y="2726"/>
                    </a:lnTo>
                    <a:lnTo>
                      <a:pt x="844" y="79"/>
                    </a:lnTo>
                    <a:lnTo>
                      <a:pt x="1100" y="79"/>
                    </a:lnTo>
                    <a:cubicBezTo>
                      <a:pt x="1123" y="79"/>
                      <a:pt x="1140" y="62"/>
                      <a:pt x="1140" y="40"/>
                    </a:cubicBezTo>
                    <a:cubicBezTo>
                      <a:pt x="1140" y="17"/>
                      <a:pt x="1123" y="1"/>
                      <a:pt x="11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3"/>
              <p:cNvSpPr/>
              <p:nvPr/>
            </p:nvSpPr>
            <p:spPr>
              <a:xfrm flipH="1">
                <a:off x="6656400" y="2026097"/>
                <a:ext cx="10704" cy="10646"/>
              </a:xfrm>
              <a:custGeom>
                <a:rect b="b" l="l" r="r" t="t"/>
                <a:pathLst>
                  <a:path extrusionOk="0" h="185" w="186">
                    <a:moveTo>
                      <a:pt x="90" y="0"/>
                    </a:moveTo>
                    <a:cubicBezTo>
                      <a:pt x="40" y="0"/>
                      <a:pt x="1" y="40"/>
                      <a:pt x="1" y="90"/>
                    </a:cubicBezTo>
                    <a:cubicBezTo>
                      <a:pt x="1" y="146"/>
                      <a:pt x="40" y="185"/>
                      <a:pt x="90" y="185"/>
                    </a:cubicBezTo>
                    <a:cubicBezTo>
                      <a:pt x="141" y="185"/>
                      <a:pt x="185" y="146"/>
                      <a:pt x="185" y="90"/>
                    </a:cubicBezTo>
                    <a:cubicBezTo>
                      <a:pt x="185" y="40"/>
                      <a:pt x="141"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3"/>
              <p:cNvSpPr/>
              <p:nvPr/>
            </p:nvSpPr>
            <p:spPr>
              <a:xfrm flipH="1">
                <a:off x="6739671" y="2026097"/>
                <a:ext cx="10992" cy="10646"/>
              </a:xfrm>
              <a:custGeom>
                <a:rect b="b" l="l" r="r" t="t"/>
                <a:pathLst>
                  <a:path extrusionOk="0" h="185" w="191">
                    <a:moveTo>
                      <a:pt x="96" y="0"/>
                    </a:moveTo>
                    <a:cubicBezTo>
                      <a:pt x="46" y="0"/>
                      <a:pt x="1" y="40"/>
                      <a:pt x="1" y="90"/>
                    </a:cubicBezTo>
                    <a:cubicBezTo>
                      <a:pt x="1" y="146"/>
                      <a:pt x="46" y="185"/>
                      <a:pt x="96" y="185"/>
                    </a:cubicBezTo>
                    <a:cubicBezTo>
                      <a:pt x="146" y="185"/>
                      <a:pt x="191" y="146"/>
                      <a:pt x="191" y="90"/>
                    </a:cubicBezTo>
                    <a:cubicBezTo>
                      <a:pt x="191" y="40"/>
                      <a:pt x="146" y="0"/>
                      <a:pt x="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3"/>
              <p:cNvSpPr/>
              <p:nvPr/>
            </p:nvSpPr>
            <p:spPr>
              <a:xfrm flipH="1">
                <a:off x="6659622" y="2030183"/>
                <a:ext cx="88105" cy="55418"/>
              </a:xfrm>
              <a:custGeom>
                <a:rect b="b" l="l" r="r" t="t"/>
                <a:pathLst>
                  <a:path extrusionOk="0" h="963" w="1531">
                    <a:moveTo>
                      <a:pt x="48" y="1"/>
                    </a:moveTo>
                    <a:cubicBezTo>
                      <a:pt x="45" y="1"/>
                      <a:pt x="42" y="1"/>
                      <a:pt x="39" y="2"/>
                    </a:cubicBezTo>
                    <a:cubicBezTo>
                      <a:pt x="17" y="2"/>
                      <a:pt x="0" y="19"/>
                      <a:pt x="6" y="41"/>
                    </a:cubicBezTo>
                    <a:cubicBezTo>
                      <a:pt x="6" y="52"/>
                      <a:pt x="112" y="963"/>
                      <a:pt x="776" y="963"/>
                    </a:cubicBezTo>
                    <a:cubicBezTo>
                      <a:pt x="1447" y="963"/>
                      <a:pt x="1525" y="63"/>
                      <a:pt x="1525" y="52"/>
                    </a:cubicBezTo>
                    <a:cubicBezTo>
                      <a:pt x="1530" y="30"/>
                      <a:pt x="1514" y="13"/>
                      <a:pt x="1491" y="13"/>
                    </a:cubicBezTo>
                    <a:cubicBezTo>
                      <a:pt x="1469" y="13"/>
                      <a:pt x="1452" y="24"/>
                      <a:pt x="1452" y="47"/>
                    </a:cubicBezTo>
                    <a:cubicBezTo>
                      <a:pt x="1452" y="58"/>
                      <a:pt x="1380" y="890"/>
                      <a:pt x="776" y="890"/>
                    </a:cubicBezTo>
                    <a:cubicBezTo>
                      <a:pt x="179" y="890"/>
                      <a:pt x="78" y="41"/>
                      <a:pt x="78" y="36"/>
                    </a:cubicBezTo>
                    <a:cubicBezTo>
                      <a:pt x="78" y="16"/>
                      <a:pt x="66" y="1"/>
                      <a:pt x="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 name="Google Shape;710;p53"/>
            <p:cNvGrpSpPr/>
            <p:nvPr/>
          </p:nvGrpSpPr>
          <p:grpSpPr>
            <a:xfrm>
              <a:off x="5704557" y="2392324"/>
              <a:ext cx="1151518" cy="656061"/>
              <a:chOff x="1393175" y="2122875"/>
              <a:chExt cx="772675" cy="440250"/>
            </a:xfrm>
          </p:grpSpPr>
          <p:sp>
            <p:nvSpPr>
              <p:cNvPr id="711" name="Google Shape;711;p53"/>
              <p:cNvSpPr/>
              <p:nvPr/>
            </p:nvSpPr>
            <p:spPr>
              <a:xfrm>
                <a:off x="1393175" y="2136825"/>
                <a:ext cx="734425" cy="426300"/>
              </a:xfrm>
              <a:custGeom>
                <a:rect b="b" l="l" r="r" t="t"/>
                <a:pathLst>
                  <a:path extrusionOk="0" h="17052" w="29377">
                    <a:moveTo>
                      <a:pt x="1" y="1"/>
                    </a:moveTo>
                    <a:lnTo>
                      <a:pt x="1" y="2804"/>
                    </a:lnTo>
                    <a:lnTo>
                      <a:pt x="1" y="4407"/>
                    </a:lnTo>
                    <a:lnTo>
                      <a:pt x="1" y="16258"/>
                    </a:lnTo>
                    <a:cubicBezTo>
                      <a:pt x="1" y="16694"/>
                      <a:pt x="353" y="17051"/>
                      <a:pt x="794" y="17051"/>
                    </a:cubicBezTo>
                    <a:lnTo>
                      <a:pt x="28617" y="17051"/>
                    </a:lnTo>
                    <a:cubicBezTo>
                      <a:pt x="29042" y="17034"/>
                      <a:pt x="29377" y="16683"/>
                      <a:pt x="29377" y="16258"/>
                    </a:cubicBezTo>
                    <a:lnTo>
                      <a:pt x="29377" y="4402"/>
                    </a:lnTo>
                    <a:lnTo>
                      <a:pt x="29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3"/>
              <p:cNvSpPr/>
              <p:nvPr/>
            </p:nvSpPr>
            <p:spPr>
              <a:xfrm>
                <a:off x="1412875" y="2122875"/>
                <a:ext cx="734550" cy="426275"/>
              </a:xfrm>
              <a:custGeom>
                <a:rect b="b" l="l" r="r" t="t"/>
                <a:pathLst>
                  <a:path extrusionOk="0" h="17051" w="29382">
                    <a:moveTo>
                      <a:pt x="0" y="0"/>
                    </a:moveTo>
                    <a:lnTo>
                      <a:pt x="0" y="2804"/>
                    </a:lnTo>
                    <a:lnTo>
                      <a:pt x="0" y="4401"/>
                    </a:lnTo>
                    <a:lnTo>
                      <a:pt x="0" y="16252"/>
                    </a:lnTo>
                    <a:cubicBezTo>
                      <a:pt x="0" y="16693"/>
                      <a:pt x="358" y="17051"/>
                      <a:pt x="793" y="17051"/>
                    </a:cubicBezTo>
                    <a:lnTo>
                      <a:pt x="28583" y="17051"/>
                    </a:lnTo>
                    <a:cubicBezTo>
                      <a:pt x="28594" y="17051"/>
                      <a:pt x="28605" y="17051"/>
                      <a:pt x="28617" y="17045"/>
                    </a:cubicBezTo>
                    <a:cubicBezTo>
                      <a:pt x="29041" y="17028"/>
                      <a:pt x="29382" y="16682"/>
                      <a:pt x="29382" y="16252"/>
                    </a:cubicBezTo>
                    <a:lnTo>
                      <a:pt x="29382" y="4401"/>
                    </a:lnTo>
                    <a:lnTo>
                      <a:pt x="293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3"/>
              <p:cNvSpPr/>
              <p:nvPr/>
            </p:nvSpPr>
            <p:spPr>
              <a:xfrm>
                <a:off x="1412875" y="2122875"/>
                <a:ext cx="734550" cy="58950"/>
              </a:xfrm>
              <a:custGeom>
                <a:rect b="b" l="l" r="r" t="t"/>
                <a:pathLst>
                  <a:path extrusionOk="0" h="2358" w="29382">
                    <a:moveTo>
                      <a:pt x="0" y="0"/>
                    </a:moveTo>
                    <a:lnTo>
                      <a:pt x="0" y="2357"/>
                    </a:lnTo>
                    <a:lnTo>
                      <a:pt x="29382" y="2357"/>
                    </a:lnTo>
                    <a:lnTo>
                      <a:pt x="293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3"/>
              <p:cNvSpPr/>
              <p:nvPr/>
            </p:nvSpPr>
            <p:spPr>
              <a:xfrm>
                <a:off x="2091700" y="2136825"/>
                <a:ext cx="26550" cy="26575"/>
              </a:xfrm>
              <a:custGeom>
                <a:rect b="b" l="l" r="r" t="t"/>
                <a:pathLst>
                  <a:path extrusionOk="0" h="1063" w="1062">
                    <a:moveTo>
                      <a:pt x="531" y="1"/>
                    </a:moveTo>
                    <a:cubicBezTo>
                      <a:pt x="240" y="1"/>
                      <a:pt x="0" y="241"/>
                      <a:pt x="0" y="531"/>
                    </a:cubicBezTo>
                    <a:cubicBezTo>
                      <a:pt x="0" y="827"/>
                      <a:pt x="240" y="1062"/>
                      <a:pt x="531" y="1062"/>
                    </a:cubicBezTo>
                    <a:cubicBezTo>
                      <a:pt x="821" y="1062"/>
                      <a:pt x="1061" y="827"/>
                      <a:pt x="1061" y="531"/>
                    </a:cubicBezTo>
                    <a:cubicBezTo>
                      <a:pt x="1061" y="235"/>
                      <a:pt x="821" y="1"/>
                      <a:pt x="5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3"/>
              <p:cNvSpPr/>
              <p:nvPr/>
            </p:nvSpPr>
            <p:spPr>
              <a:xfrm>
                <a:off x="2044500" y="2136825"/>
                <a:ext cx="26550" cy="26575"/>
              </a:xfrm>
              <a:custGeom>
                <a:rect b="b" l="l" r="r" t="t"/>
                <a:pathLst>
                  <a:path extrusionOk="0" h="1063" w="1062">
                    <a:moveTo>
                      <a:pt x="531" y="1"/>
                    </a:moveTo>
                    <a:cubicBezTo>
                      <a:pt x="235" y="1"/>
                      <a:pt x="1" y="235"/>
                      <a:pt x="1" y="531"/>
                    </a:cubicBezTo>
                    <a:cubicBezTo>
                      <a:pt x="1" y="827"/>
                      <a:pt x="235" y="1062"/>
                      <a:pt x="531" y="1062"/>
                    </a:cubicBezTo>
                    <a:cubicBezTo>
                      <a:pt x="827" y="1062"/>
                      <a:pt x="1062" y="827"/>
                      <a:pt x="1062" y="531"/>
                    </a:cubicBezTo>
                    <a:cubicBezTo>
                      <a:pt x="1062" y="235"/>
                      <a:pt x="827" y="1"/>
                      <a:pt x="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3"/>
              <p:cNvSpPr/>
              <p:nvPr/>
            </p:nvSpPr>
            <p:spPr>
              <a:xfrm>
                <a:off x="1996625" y="2136825"/>
                <a:ext cx="26550" cy="26575"/>
              </a:xfrm>
              <a:custGeom>
                <a:rect b="b" l="l" r="r" t="t"/>
                <a:pathLst>
                  <a:path extrusionOk="0" h="1063" w="1062">
                    <a:moveTo>
                      <a:pt x="531" y="1"/>
                    </a:moveTo>
                    <a:cubicBezTo>
                      <a:pt x="235" y="1"/>
                      <a:pt x="0" y="241"/>
                      <a:pt x="0" y="531"/>
                    </a:cubicBezTo>
                    <a:cubicBezTo>
                      <a:pt x="0" y="827"/>
                      <a:pt x="235" y="1062"/>
                      <a:pt x="531" y="1062"/>
                    </a:cubicBezTo>
                    <a:cubicBezTo>
                      <a:pt x="821" y="1062"/>
                      <a:pt x="1061" y="827"/>
                      <a:pt x="1061" y="531"/>
                    </a:cubicBezTo>
                    <a:cubicBezTo>
                      <a:pt x="1061" y="235"/>
                      <a:pt x="821"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3"/>
              <p:cNvSpPr/>
              <p:nvPr/>
            </p:nvSpPr>
            <p:spPr>
              <a:xfrm>
                <a:off x="1494125" y="2273525"/>
                <a:ext cx="554325" cy="142700"/>
              </a:xfrm>
              <a:custGeom>
                <a:rect b="b" l="l" r="r" t="t"/>
                <a:pathLst>
                  <a:path extrusionOk="0" h="5708" w="22173">
                    <a:moveTo>
                      <a:pt x="1" y="0"/>
                    </a:moveTo>
                    <a:lnTo>
                      <a:pt x="1" y="5708"/>
                    </a:lnTo>
                    <a:lnTo>
                      <a:pt x="22172" y="5708"/>
                    </a:lnTo>
                    <a:lnTo>
                      <a:pt x="221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3"/>
              <p:cNvSpPr/>
              <p:nvPr/>
            </p:nvSpPr>
            <p:spPr>
              <a:xfrm>
                <a:off x="2011700" y="2365100"/>
                <a:ext cx="149275" cy="137425"/>
              </a:xfrm>
              <a:custGeom>
                <a:rect b="b" l="l" r="r" t="t"/>
                <a:pathLst>
                  <a:path extrusionOk="0" h="5497" w="5971">
                    <a:moveTo>
                      <a:pt x="0" y="1"/>
                    </a:moveTo>
                    <a:lnTo>
                      <a:pt x="1832" y="4653"/>
                    </a:lnTo>
                    <a:lnTo>
                      <a:pt x="2882" y="3212"/>
                    </a:lnTo>
                    <a:lnTo>
                      <a:pt x="5066" y="5496"/>
                    </a:lnTo>
                    <a:lnTo>
                      <a:pt x="5970" y="4525"/>
                    </a:lnTo>
                    <a:lnTo>
                      <a:pt x="3658" y="2458"/>
                    </a:lnTo>
                    <a:lnTo>
                      <a:pt x="5066" y="144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3"/>
              <p:cNvSpPr/>
              <p:nvPr/>
            </p:nvSpPr>
            <p:spPr>
              <a:xfrm>
                <a:off x="2017475" y="2346750"/>
                <a:ext cx="148375" cy="136375"/>
              </a:xfrm>
              <a:custGeom>
                <a:rect b="b" l="l" r="r" t="t"/>
                <a:pathLst>
                  <a:path extrusionOk="0" h="5455" w="5935">
                    <a:moveTo>
                      <a:pt x="95" y="1"/>
                    </a:moveTo>
                    <a:cubicBezTo>
                      <a:pt x="42" y="1"/>
                      <a:pt x="1" y="55"/>
                      <a:pt x="21" y="109"/>
                    </a:cubicBezTo>
                    <a:lnTo>
                      <a:pt x="1797" y="4611"/>
                    </a:lnTo>
                    <a:lnTo>
                      <a:pt x="2846" y="3170"/>
                    </a:lnTo>
                    <a:lnTo>
                      <a:pt x="5030" y="5454"/>
                    </a:lnTo>
                    <a:lnTo>
                      <a:pt x="5935" y="4477"/>
                    </a:lnTo>
                    <a:lnTo>
                      <a:pt x="3623" y="2416"/>
                    </a:lnTo>
                    <a:lnTo>
                      <a:pt x="5030" y="1405"/>
                    </a:lnTo>
                    <a:lnTo>
                      <a:pt x="116" y="3"/>
                    </a:lnTo>
                    <a:cubicBezTo>
                      <a:pt x="109" y="1"/>
                      <a:pt x="102" y="1"/>
                      <a:pt x="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 name="Google Shape;720;p53"/>
            <p:cNvGrpSpPr/>
            <p:nvPr/>
          </p:nvGrpSpPr>
          <p:grpSpPr>
            <a:xfrm>
              <a:off x="5822081" y="3117087"/>
              <a:ext cx="916450" cy="875636"/>
              <a:chOff x="10747273" y="4940512"/>
              <a:chExt cx="916450" cy="875636"/>
            </a:xfrm>
          </p:grpSpPr>
          <p:sp>
            <p:nvSpPr>
              <p:cNvPr id="721" name="Google Shape;721;p53"/>
              <p:cNvSpPr/>
              <p:nvPr/>
            </p:nvSpPr>
            <p:spPr>
              <a:xfrm>
                <a:off x="11041353" y="5099523"/>
                <a:ext cx="622371" cy="716625"/>
              </a:xfrm>
              <a:custGeom>
                <a:rect b="b" l="l" r="r" t="t"/>
                <a:pathLst>
                  <a:path extrusionOk="0" h="13678" w="11879">
                    <a:moveTo>
                      <a:pt x="9142" y="0"/>
                    </a:moveTo>
                    <a:lnTo>
                      <a:pt x="2089" y="73"/>
                    </a:lnTo>
                    <a:lnTo>
                      <a:pt x="0" y="13677"/>
                    </a:lnTo>
                    <a:lnTo>
                      <a:pt x="10175" y="13633"/>
                    </a:lnTo>
                    <a:lnTo>
                      <a:pt x="11879" y="13622"/>
                    </a:lnTo>
                    <a:lnTo>
                      <a:pt x="10142" y="805"/>
                    </a:lnTo>
                    <a:lnTo>
                      <a:pt x="9176" y="860"/>
                    </a:lnTo>
                    <a:lnTo>
                      <a:pt x="914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3"/>
              <p:cNvSpPr/>
              <p:nvPr/>
            </p:nvSpPr>
            <p:spPr>
              <a:xfrm>
                <a:off x="11522054" y="5141647"/>
                <a:ext cx="141669" cy="672143"/>
              </a:xfrm>
              <a:custGeom>
                <a:rect b="b" l="l" r="r" t="t"/>
                <a:pathLst>
                  <a:path extrusionOk="0" h="12829" w="2704">
                    <a:moveTo>
                      <a:pt x="967" y="1"/>
                    </a:moveTo>
                    <a:lnTo>
                      <a:pt x="1" y="56"/>
                    </a:lnTo>
                    <a:lnTo>
                      <a:pt x="1000" y="12829"/>
                    </a:lnTo>
                    <a:lnTo>
                      <a:pt x="2704" y="12818"/>
                    </a:lnTo>
                    <a:lnTo>
                      <a:pt x="9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3"/>
              <p:cNvSpPr/>
              <p:nvPr/>
            </p:nvSpPr>
            <p:spPr>
              <a:xfrm>
                <a:off x="11222473" y="4940512"/>
                <a:ext cx="205431" cy="260600"/>
              </a:xfrm>
              <a:custGeom>
                <a:rect b="b" l="l" r="r" t="t"/>
                <a:pathLst>
                  <a:path extrusionOk="0" h="4974" w="3921">
                    <a:moveTo>
                      <a:pt x="2008" y="0"/>
                    </a:moveTo>
                    <a:cubicBezTo>
                      <a:pt x="1979" y="0"/>
                      <a:pt x="1950" y="1"/>
                      <a:pt x="1921" y="3"/>
                    </a:cubicBezTo>
                    <a:cubicBezTo>
                      <a:pt x="1558" y="31"/>
                      <a:pt x="1245" y="198"/>
                      <a:pt x="1000" y="494"/>
                    </a:cubicBezTo>
                    <a:cubicBezTo>
                      <a:pt x="0" y="1706"/>
                      <a:pt x="346" y="4755"/>
                      <a:pt x="363" y="4884"/>
                    </a:cubicBezTo>
                    <a:cubicBezTo>
                      <a:pt x="369" y="4934"/>
                      <a:pt x="413" y="4973"/>
                      <a:pt x="469" y="4973"/>
                    </a:cubicBezTo>
                    <a:lnTo>
                      <a:pt x="480" y="4973"/>
                    </a:lnTo>
                    <a:cubicBezTo>
                      <a:pt x="536" y="4968"/>
                      <a:pt x="581" y="4917"/>
                      <a:pt x="570" y="4856"/>
                    </a:cubicBezTo>
                    <a:cubicBezTo>
                      <a:pt x="570" y="4828"/>
                      <a:pt x="223" y="1773"/>
                      <a:pt x="1162" y="628"/>
                    </a:cubicBezTo>
                    <a:cubicBezTo>
                      <a:pt x="1374" y="371"/>
                      <a:pt x="1625" y="237"/>
                      <a:pt x="1938" y="215"/>
                    </a:cubicBezTo>
                    <a:cubicBezTo>
                      <a:pt x="1966" y="213"/>
                      <a:pt x="1994" y="212"/>
                      <a:pt x="2021" y="212"/>
                    </a:cubicBezTo>
                    <a:cubicBezTo>
                      <a:pt x="2279" y="212"/>
                      <a:pt x="2495" y="308"/>
                      <a:pt x="2692" y="500"/>
                    </a:cubicBezTo>
                    <a:cubicBezTo>
                      <a:pt x="3708" y="1511"/>
                      <a:pt x="3491" y="4795"/>
                      <a:pt x="3491" y="4828"/>
                    </a:cubicBezTo>
                    <a:cubicBezTo>
                      <a:pt x="3485" y="4884"/>
                      <a:pt x="3530" y="4934"/>
                      <a:pt x="3585" y="4940"/>
                    </a:cubicBezTo>
                    <a:cubicBezTo>
                      <a:pt x="3589" y="4940"/>
                      <a:pt x="3592" y="4940"/>
                      <a:pt x="3596" y="4940"/>
                    </a:cubicBezTo>
                    <a:cubicBezTo>
                      <a:pt x="3652" y="4940"/>
                      <a:pt x="3692" y="4897"/>
                      <a:pt x="3697" y="4839"/>
                    </a:cubicBezTo>
                    <a:cubicBezTo>
                      <a:pt x="3708" y="4700"/>
                      <a:pt x="3921" y="1427"/>
                      <a:pt x="2837" y="349"/>
                    </a:cubicBezTo>
                    <a:cubicBezTo>
                      <a:pt x="2602" y="114"/>
                      <a:pt x="2324" y="0"/>
                      <a:pt x="20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3"/>
              <p:cNvSpPr/>
              <p:nvPr/>
            </p:nvSpPr>
            <p:spPr>
              <a:xfrm>
                <a:off x="10747273" y="5099523"/>
                <a:ext cx="622423" cy="716625"/>
              </a:xfrm>
              <a:custGeom>
                <a:rect b="b" l="l" r="r" t="t"/>
                <a:pathLst>
                  <a:path extrusionOk="0" h="13678" w="11880">
                    <a:moveTo>
                      <a:pt x="9148" y="0"/>
                    </a:moveTo>
                    <a:lnTo>
                      <a:pt x="2095" y="73"/>
                    </a:lnTo>
                    <a:lnTo>
                      <a:pt x="0" y="13677"/>
                    </a:lnTo>
                    <a:lnTo>
                      <a:pt x="10181" y="13633"/>
                    </a:lnTo>
                    <a:lnTo>
                      <a:pt x="11879" y="13622"/>
                    </a:lnTo>
                    <a:lnTo>
                      <a:pt x="10148" y="805"/>
                    </a:lnTo>
                    <a:lnTo>
                      <a:pt x="9182" y="860"/>
                    </a:lnTo>
                    <a:lnTo>
                      <a:pt x="91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3"/>
              <p:cNvSpPr/>
              <p:nvPr/>
            </p:nvSpPr>
            <p:spPr>
              <a:xfrm>
                <a:off x="11228289" y="5141647"/>
                <a:ext cx="141407" cy="672143"/>
              </a:xfrm>
              <a:custGeom>
                <a:rect b="b" l="l" r="r" t="t"/>
                <a:pathLst>
                  <a:path extrusionOk="0" h="12829" w="2699">
                    <a:moveTo>
                      <a:pt x="967" y="1"/>
                    </a:moveTo>
                    <a:lnTo>
                      <a:pt x="1" y="56"/>
                    </a:lnTo>
                    <a:lnTo>
                      <a:pt x="1000" y="12829"/>
                    </a:lnTo>
                    <a:lnTo>
                      <a:pt x="2698" y="12818"/>
                    </a:lnTo>
                    <a:lnTo>
                      <a:pt x="9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3"/>
              <p:cNvSpPr/>
              <p:nvPr/>
            </p:nvSpPr>
            <p:spPr>
              <a:xfrm>
                <a:off x="10928656" y="4940512"/>
                <a:ext cx="205483" cy="260600"/>
              </a:xfrm>
              <a:custGeom>
                <a:rect b="b" l="l" r="r" t="t"/>
                <a:pathLst>
                  <a:path extrusionOk="0" h="4974" w="3922">
                    <a:moveTo>
                      <a:pt x="2009" y="0"/>
                    </a:moveTo>
                    <a:cubicBezTo>
                      <a:pt x="1980" y="0"/>
                      <a:pt x="1951" y="1"/>
                      <a:pt x="1922" y="3"/>
                    </a:cubicBezTo>
                    <a:cubicBezTo>
                      <a:pt x="1559" y="31"/>
                      <a:pt x="1246" y="198"/>
                      <a:pt x="1001" y="494"/>
                    </a:cubicBezTo>
                    <a:cubicBezTo>
                      <a:pt x="1" y="1706"/>
                      <a:pt x="347" y="4755"/>
                      <a:pt x="364" y="4884"/>
                    </a:cubicBezTo>
                    <a:cubicBezTo>
                      <a:pt x="370" y="4934"/>
                      <a:pt x="414" y="4973"/>
                      <a:pt x="464" y="4973"/>
                    </a:cubicBezTo>
                    <a:lnTo>
                      <a:pt x="481" y="4973"/>
                    </a:lnTo>
                    <a:cubicBezTo>
                      <a:pt x="537" y="4968"/>
                      <a:pt x="582" y="4917"/>
                      <a:pt x="571" y="4856"/>
                    </a:cubicBezTo>
                    <a:cubicBezTo>
                      <a:pt x="571" y="4828"/>
                      <a:pt x="224" y="1773"/>
                      <a:pt x="1163" y="628"/>
                    </a:cubicBezTo>
                    <a:cubicBezTo>
                      <a:pt x="1375" y="371"/>
                      <a:pt x="1632" y="237"/>
                      <a:pt x="1939" y="215"/>
                    </a:cubicBezTo>
                    <a:cubicBezTo>
                      <a:pt x="1967" y="213"/>
                      <a:pt x="1995" y="212"/>
                      <a:pt x="2022" y="212"/>
                    </a:cubicBezTo>
                    <a:cubicBezTo>
                      <a:pt x="2280" y="212"/>
                      <a:pt x="2496" y="308"/>
                      <a:pt x="2693" y="500"/>
                    </a:cubicBezTo>
                    <a:cubicBezTo>
                      <a:pt x="3709" y="1511"/>
                      <a:pt x="3491" y="4795"/>
                      <a:pt x="3491" y="4828"/>
                    </a:cubicBezTo>
                    <a:cubicBezTo>
                      <a:pt x="3486" y="4884"/>
                      <a:pt x="3530" y="4934"/>
                      <a:pt x="3586" y="4940"/>
                    </a:cubicBezTo>
                    <a:cubicBezTo>
                      <a:pt x="3590" y="4940"/>
                      <a:pt x="3593" y="4940"/>
                      <a:pt x="3597" y="4940"/>
                    </a:cubicBezTo>
                    <a:cubicBezTo>
                      <a:pt x="3653" y="4940"/>
                      <a:pt x="3693" y="4897"/>
                      <a:pt x="3698" y="4839"/>
                    </a:cubicBezTo>
                    <a:cubicBezTo>
                      <a:pt x="3709" y="4700"/>
                      <a:pt x="3921" y="1427"/>
                      <a:pt x="2838" y="349"/>
                    </a:cubicBezTo>
                    <a:cubicBezTo>
                      <a:pt x="2602" y="114"/>
                      <a:pt x="2325" y="0"/>
                      <a:pt x="20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0" name="Shape 730"/>
        <p:cNvGrpSpPr/>
        <p:nvPr/>
      </p:nvGrpSpPr>
      <p:grpSpPr>
        <a:xfrm>
          <a:off x="0" y="0"/>
          <a:ext cx="0" cy="0"/>
          <a:chOff x="0" y="0"/>
          <a:chExt cx="0" cy="0"/>
        </a:xfrm>
      </p:grpSpPr>
      <p:sp>
        <p:nvSpPr>
          <p:cNvPr id="731" name="Google Shape;731;p54"/>
          <p:cNvSpPr txBox="1"/>
          <p:nvPr>
            <p:ph type="title"/>
          </p:nvPr>
        </p:nvSpPr>
        <p:spPr>
          <a:xfrm>
            <a:off x="720000" y="821575"/>
            <a:ext cx="4294800" cy="110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 Core Decomposition</a:t>
            </a:r>
            <a:endParaRPr/>
          </a:p>
        </p:txBody>
      </p:sp>
      <p:sp>
        <p:nvSpPr>
          <p:cNvPr id="732" name="Google Shape;732;p54"/>
          <p:cNvSpPr txBox="1"/>
          <p:nvPr>
            <p:ph idx="1" type="subTitle"/>
          </p:nvPr>
        </p:nvSpPr>
        <p:spPr>
          <a:xfrm>
            <a:off x="720000" y="1928275"/>
            <a:ext cx="4294800" cy="17598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t>Higher k-cores are more influential in a network and nodes that are more central have a higher k-core. </a:t>
            </a:r>
            <a:endParaRPr/>
          </a:p>
          <a:p>
            <a:pPr indent="-330200" lvl="0" marL="457200" rtl="0" algn="l">
              <a:spcBef>
                <a:spcPts val="0"/>
              </a:spcBef>
              <a:spcAft>
                <a:spcPts val="0"/>
              </a:spcAft>
              <a:buSzPts val="1600"/>
              <a:buChar char="-"/>
            </a:pPr>
            <a:r>
              <a:rPr lang="en"/>
              <a:t>Maximum k-core in our data was 6, </a:t>
            </a:r>
            <a:r>
              <a:rPr lang="en"/>
              <a:t>suggesting that each node has at least 6 direct co-purchasing ties to other nodes in the subgraph</a:t>
            </a:r>
            <a:endParaRPr/>
          </a:p>
          <a:p>
            <a:pPr indent="-330200" lvl="0" marL="457200" rtl="0" algn="l">
              <a:spcBef>
                <a:spcPts val="0"/>
              </a:spcBef>
              <a:spcAft>
                <a:spcPts val="0"/>
              </a:spcAft>
              <a:buSzPts val="1600"/>
              <a:buChar char="-"/>
            </a:pPr>
            <a:r>
              <a:rPr lang="en"/>
              <a:t>Network is relatively interconnected</a:t>
            </a:r>
            <a:endParaRPr/>
          </a:p>
          <a:p>
            <a:pPr indent="-330200" lvl="0" marL="457200" rtl="0" algn="l">
              <a:spcBef>
                <a:spcPts val="0"/>
              </a:spcBef>
              <a:spcAft>
                <a:spcPts val="0"/>
              </a:spcAft>
              <a:buSzPts val="1600"/>
              <a:buChar char="-"/>
            </a:pPr>
            <a:r>
              <a:rPr lang="en"/>
              <a:t>Nodes with a degree of 6 include: 16770, 16771, 35897, and  35898</a:t>
            </a:r>
            <a:endParaRPr/>
          </a:p>
        </p:txBody>
      </p:sp>
      <p:pic>
        <p:nvPicPr>
          <p:cNvPr id="733" name="Google Shape;733;p54"/>
          <p:cNvPicPr preferRelativeResize="0"/>
          <p:nvPr/>
        </p:nvPicPr>
        <p:blipFill rotWithShape="1">
          <a:blip r:embed="rId3">
            <a:alphaModFix/>
          </a:blip>
          <a:srcRect b="11582" l="15664" r="17793" t="0"/>
          <a:stretch/>
        </p:blipFill>
        <p:spPr>
          <a:xfrm>
            <a:off x="5139950" y="1062038"/>
            <a:ext cx="3200400" cy="30194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7" name="Shape 737"/>
        <p:cNvGrpSpPr/>
        <p:nvPr/>
      </p:nvGrpSpPr>
      <p:grpSpPr>
        <a:xfrm>
          <a:off x="0" y="0"/>
          <a:ext cx="0" cy="0"/>
          <a:chOff x="0" y="0"/>
          <a:chExt cx="0" cy="0"/>
        </a:xfrm>
      </p:grpSpPr>
      <p:sp>
        <p:nvSpPr>
          <p:cNvPr id="738" name="Google Shape;738;p55"/>
          <p:cNvSpPr txBox="1"/>
          <p:nvPr>
            <p:ph type="title"/>
          </p:nvPr>
        </p:nvSpPr>
        <p:spPr>
          <a:xfrm>
            <a:off x="713225" y="1451900"/>
            <a:ext cx="73320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Can purchasing patterns be predicted?</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2" name="Shape 742"/>
        <p:cNvGrpSpPr/>
        <p:nvPr/>
      </p:nvGrpSpPr>
      <p:grpSpPr>
        <a:xfrm>
          <a:off x="0" y="0"/>
          <a:ext cx="0" cy="0"/>
          <a:chOff x="0" y="0"/>
          <a:chExt cx="0" cy="0"/>
        </a:xfrm>
      </p:grpSpPr>
      <p:sp>
        <p:nvSpPr>
          <p:cNvPr id="743" name="Google Shape;743;p56"/>
          <p:cNvSpPr txBox="1"/>
          <p:nvPr>
            <p:ph idx="1" type="subTitle"/>
          </p:nvPr>
        </p:nvSpPr>
        <p:spPr>
          <a:xfrm>
            <a:off x="720000" y="2242900"/>
            <a:ext cx="3731100" cy="175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rgbClr val="000000"/>
                </a:solidFill>
              </a:rPr>
              <a:t>Hypothesis 1 (edges):</a:t>
            </a:r>
            <a:r>
              <a:rPr lang="en" sz="1100">
                <a:solidFill>
                  <a:srgbClr val="000000"/>
                </a:solidFill>
              </a:rPr>
              <a:t> Holding everything else constant, the probability that a tie exists between any two products will be very low.</a:t>
            </a:r>
            <a:endParaRPr sz="1100">
              <a:solidFill>
                <a:srgbClr val="000000"/>
              </a:solidFill>
            </a:endParaRPr>
          </a:p>
          <a:p>
            <a:pPr indent="0" lvl="0" marL="0" rtl="0" algn="l">
              <a:lnSpc>
                <a:spcPct val="115000"/>
              </a:lnSpc>
              <a:spcBef>
                <a:spcPts val="0"/>
              </a:spcBef>
              <a:spcAft>
                <a:spcPts val="0"/>
              </a:spcAft>
              <a:buNone/>
            </a:pPr>
            <a:r>
              <a:t/>
            </a:r>
            <a:endParaRPr sz="1100">
              <a:solidFill>
                <a:srgbClr val="000000"/>
              </a:solidFill>
            </a:endParaRPr>
          </a:p>
          <a:p>
            <a:pPr indent="0" lvl="0" marL="0" rtl="0" algn="l">
              <a:lnSpc>
                <a:spcPct val="115000"/>
              </a:lnSpc>
              <a:spcBef>
                <a:spcPts val="0"/>
              </a:spcBef>
              <a:spcAft>
                <a:spcPts val="0"/>
              </a:spcAft>
              <a:buNone/>
            </a:pPr>
            <a:r>
              <a:rPr b="1" lang="en" sz="1100">
                <a:solidFill>
                  <a:srgbClr val="000000"/>
                </a:solidFill>
              </a:rPr>
              <a:t>Hypothesis 2 (mutual): </a:t>
            </a:r>
            <a:r>
              <a:rPr lang="en" sz="1100">
                <a:solidFill>
                  <a:srgbClr val="000000"/>
                </a:solidFill>
              </a:rPr>
              <a:t>Holding everything else constant, if item A is purchased with item B, it will be more likely that item B is purchased with item A.</a:t>
            </a:r>
            <a:endParaRPr/>
          </a:p>
        </p:txBody>
      </p:sp>
      <p:sp>
        <p:nvSpPr>
          <p:cNvPr id="744" name="Google Shape;744;p56"/>
          <p:cNvSpPr txBox="1"/>
          <p:nvPr>
            <p:ph type="title"/>
          </p:nvPr>
        </p:nvSpPr>
        <p:spPr>
          <a:xfrm>
            <a:off x="720000" y="1140800"/>
            <a:ext cx="4294800" cy="110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Hypotheses</a:t>
            </a:r>
            <a:endParaRPr/>
          </a:p>
        </p:txBody>
      </p:sp>
      <p:sp>
        <p:nvSpPr>
          <p:cNvPr id="745" name="Google Shape;745;p56"/>
          <p:cNvSpPr txBox="1"/>
          <p:nvPr>
            <p:ph idx="1" type="subTitle"/>
          </p:nvPr>
        </p:nvSpPr>
        <p:spPr>
          <a:xfrm>
            <a:off x="4712625" y="2242900"/>
            <a:ext cx="3731100" cy="175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rgbClr val="000000"/>
                </a:solidFill>
              </a:rPr>
              <a:t>Hypothesis 3 (gwodeg):</a:t>
            </a:r>
            <a:r>
              <a:rPr lang="en" sz="1100">
                <a:solidFill>
                  <a:srgbClr val="000000"/>
                </a:solidFill>
              </a:rPr>
              <a:t> Holding everything else constant for all, there is a tendency for item A to be bought with item B if item A is commonly bought with many other products.</a:t>
            </a:r>
            <a:endParaRPr sz="1100">
              <a:solidFill>
                <a:srgbClr val="000000"/>
              </a:solidFill>
            </a:endParaRPr>
          </a:p>
          <a:p>
            <a:pPr indent="0" lvl="0" marL="0" rtl="0" algn="l">
              <a:lnSpc>
                <a:spcPct val="115000"/>
              </a:lnSpc>
              <a:spcBef>
                <a:spcPts val="0"/>
              </a:spcBef>
              <a:spcAft>
                <a:spcPts val="0"/>
              </a:spcAft>
              <a:buNone/>
            </a:pPr>
            <a:r>
              <a:t/>
            </a:r>
            <a:endParaRPr sz="1100">
              <a:solidFill>
                <a:srgbClr val="000000"/>
              </a:solidFill>
            </a:endParaRPr>
          </a:p>
          <a:p>
            <a:pPr indent="0" lvl="0" marL="0" rtl="0" algn="l">
              <a:lnSpc>
                <a:spcPct val="115000"/>
              </a:lnSpc>
              <a:spcBef>
                <a:spcPts val="0"/>
              </a:spcBef>
              <a:spcAft>
                <a:spcPts val="0"/>
              </a:spcAft>
              <a:buNone/>
            </a:pPr>
            <a:r>
              <a:rPr b="1" lang="en" sz="1100">
                <a:solidFill>
                  <a:srgbClr val="000000"/>
                </a:solidFill>
              </a:rPr>
              <a:t>Hypothesis 4 (gwideg):</a:t>
            </a:r>
            <a:r>
              <a:rPr lang="en" sz="1100">
                <a:solidFill>
                  <a:srgbClr val="000000"/>
                </a:solidFill>
              </a:rPr>
              <a:t> Holding everything else constant for all, there is a tendency for item A to be bought with item B if many items are commonly purchased with item B.</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p57"/>
          <p:cNvSpPr txBox="1"/>
          <p:nvPr>
            <p:ph type="title"/>
          </p:nvPr>
        </p:nvSpPr>
        <p:spPr>
          <a:xfrm>
            <a:off x="720000" y="821575"/>
            <a:ext cx="4294800" cy="110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ERGM findings</a:t>
            </a:r>
            <a:endParaRPr/>
          </a:p>
        </p:txBody>
      </p:sp>
      <p:sp>
        <p:nvSpPr>
          <p:cNvPr id="751" name="Google Shape;751;p57"/>
          <p:cNvSpPr txBox="1"/>
          <p:nvPr>
            <p:ph idx="1" type="subTitle"/>
          </p:nvPr>
        </p:nvSpPr>
        <p:spPr>
          <a:xfrm>
            <a:off x="720000" y="1928275"/>
            <a:ext cx="4150200" cy="1711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rgbClr val="000000"/>
                </a:solidFill>
              </a:rPr>
              <a:t>Hypothesis 1 (edges):</a:t>
            </a:r>
            <a:r>
              <a:rPr lang="en" sz="1100">
                <a:solidFill>
                  <a:srgbClr val="000000"/>
                </a:solidFill>
              </a:rPr>
              <a:t> </a:t>
            </a:r>
            <a:r>
              <a:rPr lang="en" sz="1100">
                <a:solidFill>
                  <a:srgbClr val="3FB60C"/>
                </a:solidFill>
              </a:rPr>
              <a:t>Supported</a:t>
            </a:r>
            <a:endParaRPr sz="1100">
              <a:solidFill>
                <a:srgbClr val="3FB60C"/>
              </a:solidFill>
            </a:endParaRPr>
          </a:p>
          <a:p>
            <a:pPr indent="0" lvl="0" marL="0" rtl="0" algn="l">
              <a:lnSpc>
                <a:spcPct val="115000"/>
              </a:lnSpc>
              <a:spcBef>
                <a:spcPts val="0"/>
              </a:spcBef>
              <a:spcAft>
                <a:spcPts val="0"/>
              </a:spcAft>
              <a:buNone/>
            </a:pPr>
            <a:r>
              <a:t/>
            </a:r>
            <a:endParaRPr sz="1100">
              <a:solidFill>
                <a:srgbClr val="000000"/>
              </a:solidFill>
            </a:endParaRPr>
          </a:p>
          <a:p>
            <a:pPr indent="0" lvl="0" marL="0" rtl="0" algn="l">
              <a:lnSpc>
                <a:spcPct val="115000"/>
              </a:lnSpc>
              <a:spcBef>
                <a:spcPts val="0"/>
              </a:spcBef>
              <a:spcAft>
                <a:spcPts val="0"/>
              </a:spcAft>
              <a:buNone/>
            </a:pPr>
            <a:r>
              <a:rPr b="1" lang="en" sz="1100">
                <a:solidFill>
                  <a:srgbClr val="000000"/>
                </a:solidFill>
              </a:rPr>
              <a:t>Hypothesis 2 (mutual): </a:t>
            </a:r>
            <a:r>
              <a:rPr lang="en" sz="1100">
                <a:solidFill>
                  <a:srgbClr val="3FB60C"/>
                </a:solidFill>
              </a:rPr>
              <a:t>Supported</a:t>
            </a:r>
            <a:endParaRPr sz="1100">
              <a:solidFill>
                <a:srgbClr val="000000"/>
              </a:solidFill>
            </a:endParaRPr>
          </a:p>
          <a:p>
            <a:pPr indent="0" lvl="0" marL="0" rtl="0" algn="l">
              <a:lnSpc>
                <a:spcPct val="115000"/>
              </a:lnSpc>
              <a:spcBef>
                <a:spcPts val="0"/>
              </a:spcBef>
              <a:spcAft>
                <a:spcPts val="0"/>
              </a:spcAft>
              <a:buNone/>
            </a:pPr>
            <a:r>
              <a:t/>
            </a:r>
            <a:endParaRPr b="1" sz="1100">
              <a:solidFill>
                <a:srgbClr val="000000"/>
              </a:solidFill>
            </a:endParaRPr>
          </a:p>
          <a:p>
            <a:pPr indent="0" lvl="0" marL="0" rtl="0" algn="l">
              <a:lnSpc>
                <a:spcPct val="115000"/>
              </a:lnSpc>
              <a:spcBef>
                <a:spcPts val="0"/>
              </a:spcBef>
              <a:spcAft>
                <a:spcPts val="0"/>
              </a:spcAft>
              <a:buNone/>
            </a:pPr>
            <a:r>
              <a:rPr b="1" lang="en" sz="1100">
                <a:solidFill>
                  <a:srgbClr val="000000"/>
                </a:solidFill>
              </a:rPr>
              <a:t>Hypothesis 3 (gwodeg):</a:t>
            </a:r>
            <a:r>
              <a:rPr lang="en" sz="1100">
                <a:solidFill>
                  <a:srgbClr val="000000"/>
                </a:solidFill>
              </a:rPr>
              <a:t> </a:t>
            </a:r>
            <a:r>
              <a:rPr lang="en" sz="1100">
                <a:solidFill>
                  <a:srgbClr val="CC0000"/>
                </a:solidFill>
              </a:rPr>
              <a:t>Contradicted</a:t>
            </a:r>
            <a:endParaRPr sz="1100">
              <a:solidFill>
                <a:srgbClr val="CC0000"/>
              </a:solidFill>
            </a:endParaRPr>
          </a:p>
          <a:p>
            <a:pPr indent="0" lvl="0" marL="0" rtl="0" algn="l">
              <a:lnSpc>
                <a:spcPct val="115000"/>
              </a:lnSpc>
              <a:spcBef>
                <a:spcPts val="0"/>
              </a:spcBef>
              <a:spcAft>
                <a:spcPts val="0"/>
              </a:spcAft>
              <a:buNone/>
            </a:pPr>
            <a:r>
              <a:t/>
            </a:r>
            <a:endParaRPr sz="1100">
              <a:solidFill>
                <a:srgbClr val="000000"/>
              </a:solidFill>
            </a:endParaRPr>
          </a:p>
          <a:p>
            <a:pPr indent="0" lvl="0" marL="0" rtl="0" algn="l">
              <a:lnSpc>
                <a:spcPct val="115000"/>
              </a:lnSpc>
              <a:spcBef>
                <a:spcPts val="0"/>
              </a:spcBef>
              <a:spcAft>
                <a:spcPts val="0"/>
              </a:spcAft>
              <a:buNone/>
            </a:pPr>
            <a:r>
              <a:rPr b="1" lang="en" sz="1100">
                <a:solidFill>
                  <a:srgbClr val="000000"/>
                </a:solidFill>
              </a:rPr>
              <a:t>Hypothesis 4 (gwideg):</a:t>
            </a:r>
            <a:r>
              <a:rPr lang="en" sz="1100">
                <a:solidFill>
                  <a:srgbClr val="000000"/>
                </a:solidFill>
              </a:rPr>
              <a:t> </a:t>
            </a:r>
            <a:r>
              <a:rPr lang="en" sz="1100">
                <a:solidFill>
                  <a:srgbClr val="3FB60C"/>
                </a:solidFill>
              </a:rPr>
              <a:t>Supported</a:t>
            </a:r>
            <a:endParaRPr b="1" sz="1100">
              <a:solidFill>
                <a:srgbClr val="000000"/>
              </a:solidFill>
            </a:endParaRPr>
          </a:p>
        </p:txBody>
      </p:sp>
      <p:pic>
        <p:nvPicPr>
          <p:cNvPr id="752" name="Google Shape;752;p57"/>
          <p:cNvPicPr preferRelativeResize="0"/>
          <p:nvPr/>
        </p:nvPicPr>
        <p:blipFill>
          <a:blip r:embed="rId3">
            <a:alphaModFix/>
          </a:blip>
          <a:stretch>
            <a:fillRect/>
          </a:stretch>
        </p:blipFill>
        <p:spPr>
          <a:xfrm>
            <a:off x="4942025" y="1760425"/>
            <a:ext cx="3629025" cy="2095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6" name="Shape 756"/>
        <p:cNvGrpSpPr/>
        <p:nvPr/>
      </p:nvGrpSpPr>
      <p:grpSpPr>
        <a:xfrm>
          <a:off x="0" y="0"/>
          <a:ext cx="0" cy="0"/>
          <a:chOff x="0" y="0"/>
          <a:chExt cx="0" cy="0"/>
        </a:xfrm>
      </p:grpSpPr>
      <p:sp>
        <p:nvSpPr>
          <p:cNvPr id="757" name="Google Shape;757;p58"/>
          <p:cNvSpPr txBox="1"/>
          <p:nvPr>
            <p:ph type="title"/>
          </p:nvPr>
        </p:nvSpPr>
        <p:spPr>
          <a:xfrm>
            <a:off x="741250" y="907025"/>
            <a:ext cx="7708200" cy="110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ERGM Model Diagnostics</a:t>
            </a:r>
            <a:endParaRPr/>
          </a:p>
        </p:txBody>
      </p:sp>
      <p:pic>
        <p:nvPicPr>
          <p:cNvPr id="758" name="Google Shape;758;p58"/>
          <p:cNvPicPr preferRelativeResize="0"/>
          <p:nvPr/>
        </p:nvPicPr>
        <p:blipFill rotWithShape="1">
          <a:blip r:embed="rId3">
            <a:alphaModFix/>
          </a:blip>
          <a:srcRect b="1623" l="0" r="0" t="0"/>
          <a:stretch/>
        </p:blipFill>
        <p:spPr>
          <a:xfrm>
            <a:off x="1382325" y="1738750"/>
            <a:ext cx="2374500" cy="2380050"/>
          </a:xfrm>
          <a:prstGeom prst="rect">
            <a:avLst/>
          </a:prstGeom>
          <a:noFill/>
          <a:ln>
            <a:noFill/>
          </a:ln>
        </p:spPr>
      </p:pic>
      <p:pic>
        <p:nvPicPr>
          <p:cNvPr id="759" name="Google Shape;759;p58"/>
          <p:cNvPicPr preferRelativeResize="0"/>
          <p:nvPr/>
        </p:nvPicPr>
        <p:blipFill>
          <a:blip r:embed="rId4">
            <a:alphaModFix/>
          </a:blip>
          <a:stretch>
            <a:fillRect/>
          </a:stretch>
        </p:blipFill>
        <p:spPr>
          <a:xfrm>
            <a:off x="4271975" y="1738750"/>
            <a:ext cx="3514291" cy="2380050"/>
          </a:xfrm>
          <a:prstGeom prst="rect">
            <a:avLst/>
          </a:prstGeom>
          <a:noFill/>
          <a:ln>
            <a:noFill/>
          </a:ln>
        </p:spPr>
      </p:pic>
      <p:sp>
        <p:nvSpPr>
          <p:cNvPr id="760" name="Google Shape;760;p58"/>
          <p:cNvSpPr txBox="1"/>
          <p:nvPr/>
        </p:nvSpPr>
        <p:spPr>
          <a:xfrm>
            <a:off x="1787775" y="4215500"/>
            <a:ext cx="1563600" cy="25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a:ea typeface="Poppins"/>
                <a:cs typeface="Poppins"/>
                <a:sym typeface="Poppins"/>
              </a:rPr>
              <a:t>Convergence</a:t>
            </a:r>
            <a:endParaRPr>
              <a:latin typeface="Poppins"/>
              <a:ea typeface="Poppins"/>
              <a:cs typeface="Poppins"/>
              <a:sym typeface="Poppins"/>
            </a:endParaRPr>
          </a:p>
        </p:txBody>
      </p:sp>
      <p:sp>
        <p:nvSpPr>
          <p:cNvPr id="761" name="Google Shape;761;p58"/>
          <p:cNvSpPr txBox="1"/>
          <p:nvPr/>
        </p:nvSpPr>
        <p:spPr>
          <a:xfrm>
            <a:off x="4646875" y="4215500"/>
            <a:ext cx="2764500" cy="25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a:ea typeface="Poppins"/>
                <a:cs typeface="Poppins"/>
                <a:sym typeface="Poppins"/>
              </a:rPr>
              <a:t>Goodness-of-fit Test Results</a:t>
            </a:r>
            <a:endParaRPr>
              <a:latin typeface="Poppins"/>
              <a:ea typeface="Poppins"/>
              <a:cs typeface="Poppins"/>
              <a:sym typeface="Poppins"/>
            </a:endParaRPr>
          </a:p>
        </p:txBody>
      </p:sp>
      <p:sp>
        <p:nvSpPr>
          <p:cNvPr id="762" name="Google Shape;762;p58"/>
          <p:cNvSpPr/>
          <p:nvPr/>
        </p:nvSpPr>
        <p:spPr>
          <a:xfrm>
            <a:off x="4282200" y="1745000"/>
            <a:ext cx="1125900" cy="15387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6" name="Shape 766"/>
        <p:cNvGrpSpPr/>
        <p:nvPr/>
      </p:nvGrpSpPr>
      <p:grpSpPr>
        <a:xfrm>
          <a:off x="0" y="0"/>
          <a:ext cx="0" cy="0"/>
          <a:chOff x="0" y="0"/>
          <a:chExt cx="0" cy="0"/>
        </a:xfrm>
      </p:grpSpPr>
      <p:sp>
        <p:nvSpPr>
          <p:cNvPr id="767" name="Google Shape;767;p59"/>
          <p:cNvSpPr txBox="1"/>
          <p:nvPr>
            <p:ph type="title"/>
          </p:nvPr>
        </p:nvSpPr>
        <p:spPr>
          <a:xfrm>
            <a:off x="713225" y="1451900"/>
            <a:ext cx="73320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200"/>
              <a:t>What can we do with this information and </a:t>
            </a:r>
            <a:r>
              <a:rPr lang="en" sz="4200"/>
              <a:t>where</a:t>
            </a:r>
            <a:r>
              <a:rPr lang="en" sz="4200"/>
              <a:t> can we go from here?</a:t>
            </a:r>
            <a:endParaRPr sz="42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1" name="Shape 771"/>
        <p:cNvGrpSpPr/>
        <p:nvPr/>
      </p:nvGrpSpPr>
      <p:grpSpPr>
        <a:xfrm>
          <a:off x="0" y="0"/>
          <a:ext cx="0" cy="0"/>
          <a:chOff x="0" y="0"/>
          <a:chExt cx="0" cy="0"/>
        </a:xfrm>
      </p:grpSpPr>
      <p:grpSp>
        <p:nvGrpSpPr>
          <p:cNvPr id="772" name="Google Shape;772;p60"/>
          <p:cNvGrpSpPr/>
          <p:nvPr/>
        </p:nvGrpSpPr>
        <p:grpSpPr>
          <a:xfrm>
            <a:off x="4778298" y="1260432"/>
            <a:ext cx="3432984" cy="2496295"/>
            <a:chOff x="331763" y="414153"/>
            <a:chExt cx="6903246" cy="5019697"/>
          </a:xfrm>
        </p:grpSpPr>
        <p:sp>
          <p:nvSpPr>
            <p:cNvPr id="773" name="Google Shape;773;p60"/>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60"/>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60"/>
            <p:cNvSpPr/>
            <p:nvPr/>
          </p:nvSpPr>
          <p:spPr>
            <a:xfrm>
              <a:off x="547300" y="600323"/>
              <a:ext cx="6472159" cy="3981525"/>
            </a:xfrm>
            <a:custGeom>
              <a:rect b="b" l="l" r="r" t="t"/>
              <a:pathLst>
                <a:path extrusionOk="0" h="165707" w="232665">
                  <a:moveTo>
                    <a:pt x="1" y="1"/>
                  </a:moveTo>
                  <a:lnTo>
                    <a:pt x="1" y="24307"/>
                  </a:lnTo>
                  <a:lnTo>
                    <a:pt x="1" y="165707"/>
                  </a:lnTo>
                  <a:lnTo>
                    <a:pt x="232665" y="165707"/>
                  </a:lnTo>
                  <a:lnTo>
                    <a:pt x="232665" y="121532"/>
                  </a:lnTo>
                  <a:lnTo>
                    <a:pt x="2326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60"/>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 name="Google Shape;777;p60"/>
          <p:cNvSpPr txBox="1"/>
          <p:nvPr>
            <p:ph type="title"/>
          </p:nvPr>
        </p:nvSpPr>
        <p:spPr>
          <a:xfrm>
            <a:off x="416425" y="1456225"/>
            <a:ext cx="4114200" cy="656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Recommendations</a:t>
            </a:r>
            <a:endParaRPr/>
          </a:p>
        </p:txBody>
      </p:sp>
      <p:sp>
        <p:nvSpPr>
          <p:cNvPr id="778" name="Google Shape;778;p60"/>
          <p:cNvSpPr txBox="1"/>
          <p:nvPr>
            <p:ph idx="1" type="subTitle"/>
          </p:nvPr>
        </p:nvSpPr>
        <p:spPr>
          <a:xfrm>
            <a:off x="572850" y="2112625"/>
            <a:ext cx="3597900" cy="1783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W</a:t>
            </a:r>
            <a:r>
              <a:rPr lang="en"/>
              <a:t>ebsite and recommendation optimization</a:t>
            </a:r>
            <a:endParaRPr/>
          </a:p>
          <a:p>
            <a:pPr indent="-304800" lvl="0" marL="457200" rtl="0" algn="l">
              <a:spcBef>
                <a:spcPts val="0"/>
              </a:spcBef>
              <a:spcAft>
                <a:spcPts val="0"/>
              </a:spcAft>
              <a:buSzPts val="1200"/>
              <a:buChar char="-"/>
            </a:pPr>
            <a:r>
              <a:rPr lang="en"/>
              <a:t>Add-on recommendations</a:t>
            </a:r>
            <a:endParaRPr/>
          </a:p>
          <a:p>
            <a:pPr indent="-304800" lvl="0" marL="457200" rtl="0" algn="l">
              <a:spcBef>
                <a:spcPts val="0"/>
              </a:spcBef>
              <a:spcAft>
                <a:spcPts val="0"/>
              </a:spcAft>
              <a:buSzPts val="1200"/>
              <a:buChar char="-"/>
            </a:pPr>
            <a:r>
              <a:rPr lang="en"/>
              <a:t>Explore trends within clusters </a:t>
            </a:r>
            <a:endParaRPr/>
          </a:p>
          <a:p>
            <a:pPr indent="-304800" lvl="0" marL="457200" rtl="0" algn="l">
              <a:spcBef>
                <a:spcPts val="0"/>
              </a:spcBef>
              <a:spcAft>
                <a:spcPts val="0"/>
              </a:spcAft>
              <a:buSzPts val="1200"/>
              <a:buChar char="-"/>
            </a:pPr>
            <a:r>
              <a:rPr lang="en"/>
              <a:t>F</a:t>
            </a:r>
            <a:r>
              <a:rPr lang="en"/>
              <a:t>urther network research</a:t>
            </a:r>
            <a:endParaRPr/>
          </a:p>
          <a:p>
            <a:pPr indent="0" lvl="0" marL="457200" rtl="0" algn="l">
              <a:spcBef>
                <a:spcPts val="0"/>
              </a:spcBef>
              <a:spcAft>
                <a:spcPts val="0"/>
              </a:spcAft>
              <a:buNone/>
            </a:pPr>
            <a:r>
              <a:t/>
            </a:r>
            <a:endParaRPr/>
          </a:p>
        </p:txBody>
      </p:sp>
      <p:pic>
        <p:nvPicPr>
          <p:cNvPr id="779" name="Google Shape;779;p60"/>
          <p:cNvPicPr preferRelativeResize="0"/>
          <p:nvPr/>
        </p:nvPicPr>
        <p:blipFill>
          <a:blip r:embed="rId3">
            <a:alphaModFix/>
          </a:blip>
          <a:stretch>
            <a:fillRect/>
          </a:stretch>
        </p:blipFill>
        <p:spPr>
          <a:xfrm>
            <a:off x="5011651" y="1500300"/>
            <a:ext cx="2966276" cy="16499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3" name="Shape 783"/>
        <p:cNvGrpSpPr/>
        <p:nvPr/>
      </p:nvGrpSpPr>
      <p:grpSpPr>
        <a:xfrm>
          <a:off x="0" y="0"/>
          <a:ext cx="0" cy="0"/>
          <a:chOff x="0" y="0"/>
          <a:chExt cx="0" cy="0"/>
        </a:xfrm>
      </p:grpSpPr>
      <p:sp>
        <p:nvSpPr>
          <p:cNvPr id="784" name="Google Shape;784;p61"/>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Website Optimization</a:t>
            </a:r>
            <a:endParaRPr/>
          </a:p>
        </p:txBody>
      </p:sp>
      <p:sp>
        <p:nvSpPr>
          <p:cNvPr id="785" name="Google Shape;785;p61"/>
          <p:cNvSpPr txBox="1"/>
          <p:nvPr>
            <p:ph idx="1" type="subTitle"/>
          </p:nvPr>
        </p:nvSpPr>
        <p:spPr>
          <a:xfrm>
            <a:off x="5131512" y="2759852"/>
            <a:ext cx="3124200" cy="1497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Add more centralized products to the top recommended products list!</a:t>
            </a:r>
            <a:endParaRPr/>
          </a:p>
        </p:txBody>
      </p:sp>
      <p:sp>
        <p:nvSpPr>
          <p:cNvPr id="786" name="Google Shape;786;p61"/>
          <p:cNvSpPr txBox="1"/>
          <p:nvPr>
            <p:ph idx="2" type="subTitle"/>
          </p:nvPr>
        </p:nvSpPr>
        <p:spPr>
          <a:xfrm>
            <a:off x="888288" y="2759852"/>
            <a:ext cx="3124200" cy="1497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Strategic placement of popular co-purchasing items</a:t>
            </a:r>
            <a:endParaRPr/>
          </a:p>
          <a:p>
            <a:pPr indent="-304800" lvl="0" marL="457200" rtl="0" algn="l">
              <a:spcBef>
                <a:spcPts val="0"/>
              </a:spcBef>
              <a:spcAft>
                <a:spcPts val="0"/>
              </a:spcAft>
              <a:buSzPts val="1200"/>
              <a:buChar char="-"/>
            </a:pPr>
            <a:r>
              <a:rPr lang="en"/>
              <a:t>Improved tab system based on categories of products that belong to the larger clusters of our network</a:t>
            </a:r>
            <a:endParaRPr/>
          </a:p>
          <a:p>
            <a:pPr indent="0" lvl="0" marL="457200" rtl="0" algn="l">
              <a:spcBef>
                <a:spcPts val="0"/>
              </a:spcBef>
              <a:spcAft>
                <a:spcPts val="0"/>
              </a:spcAft>
              <a:buNone/>
            </a:pPr>
            <a:r>
              <a:t/>
            </a:r>
            <a:endParaRPr/>
          </a:p>
        </p:txBody>
      </p:sp>
      <p:sp>
        <p:nvSpPr>
          <p:cNvPr id="787" name="Google Shape;787;p61"/>
          <p:cNvSpPr txBox="1"/>
          <p:nvPr>
            <p:ph idx="3" type="subTitle"/>
          </p:nvPr>
        </p:nvSpPr>
        <p:spPr>
          <a:xfrm>
            <a:off x="888289" y="2200952"/>
            <a:ext cx="31242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Improved Navigation</a:t>
            </a:r>
            <a:endParaRPr/>
          </a:p>
        </p:txBody>
      </p:sp>
      <p:sp>
        <p:nvSpPr>
          <p:cNvPr id="788" name="Google Shape;788;p61"/>
          <p:cNvSpPr txBox="1"/>
          <p:nvPr>
            <p:ph idx="4" type="subTitle"/>
          </p:nvPr>
        </p:nvSpPr>
        <p:spPr>
          <a:xfrm>
            <a:off x="5131507" y="2128890"/>
            <a:ext cx="31242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Recommendations</a:t>
            </a:r>
            <a:endParaRPr/>
          </a:p>
        </p:txBody>
      </p:sp>
      <p:grpSp>
        <p:nvGrpSpPr>
          <p:cNvPr id="789" name="Google Shape;789;p61"/>
          <p:cNvGrpSpPr/>
          <p:nvPr/>
        </p:nvGrpSpPr>
        <p:grpSpPr>
          <a:xfrm>
            <a:off x="980248" y="1458648"/>
            <a:ext cx="742350" cy="742309"/>
            <a:chOff x="1693845" y="1382858"/>
            <a:chExt cx="409392" cy="409392"/>
          </a:xfrm>
        </p:grpSpPr>
        <p:sp>
          <p:nvSpPr>
            <p:cNvPr id="790" name="Google Shape;790;p61"/>
            <p:cNvSpPr/>
            <p:nvPr/>
          </p:nvSpPr>
          <p:spPr>
            <a:xfrm>
              <a:off x="1719424" y="1510714"/>
              <a:ext cx="358233" cy="238349"/>
            </a:xfrm>
            <a:custGeom>
              <a:rect b="b" l="l" r="r" t="t"/>
              <a:pathLst>
                <a:path extrusionOk="0" h="11750" w="17660">
                  <a:moveTo>
                    <a:pt x="590" y="0"/>
                  </a:moveTo>
                  <a:cubicBezTo>
                    <a:pt x="262" y="0"/>
                    <a:pt x="0" y="265"/>
                    <a:pt x="0" y="593"/>
                  </a:cubicBezTo>
                  <a:lnTo>
                    <a:pt x="0" y="11750"/>
                  </a:lnTo>
                  <a:lnTo>
                    <a:pt x="17660" y="11750"/>
                  </a:lnTo>
                  <a:lnTo>
                    <a:pt x="17660" y="593"/>
                  </a:lnTo>
                  <a:cubicBezTo>
                    <a:pt x="17660" y="265"/>
                    <a:pt x="17395" y="3"/>
                    <a:pt x="17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61"/>
            <p:cNvSpPr/>
            <p:nvPr/>
          </p:nvSpPr>
          <p:spPr>
            <a:xfrm>
              <a:off x="1745003" y="1536294"/>
              <a:ext cx="307074" cy="212769"/>
            </a:xfrm>
            <a:custGeom>
              <a:rect b="b" l="l" r="r" t="t"/>
              <a:pathLst>
                <a:path extrusionOk="0" h="10489" w="15138">
                  <a:moveTo>
                    <a:pt x="275" y="0"/>
                  </a:moveTo>
                  <a:cubicBezTo>
                    <a:pt x="124" y="0"/>
                    <a:pt x="1" y="123"/>
                    <a:pt x="1" y="278"/>
                  </a:cubicBezTo>
                  <a:lnTo>
                    <a:pt x="1" y="10489"/>
                  </a:lnTo>
                  <a:lnTo>
                    <a:pt x="15137" y="10489"/>
                  </a:lnTo>
                  <a:lnTo>
                    <a:pt x="15137" y="278"/>
                  </a:lnTo>
                  <a:cubicBezTo>
                    <a:pt x="15137" y="123"/>
                    <a:pt x="15014" y="0"/>
                    <a:pt x="148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61"/>
            <p:cNvSpPr/>
            <p:nvPr/>
          </p:nvSpPr>
          <p:spPr>
            <a:xfrm>
              <a:off x="1693845" y="1741051"/>
              <a:ext cx="409392" cy="51199"/>
            </a:xfrm>
            <a:custGeom>
              <a:rect b="b" l="l" r="r" t="t"/>
              <a:pathLst>
                <a:path extrusionOk="0" h="2524" w="20182">
                  <a:moveTo>
                    <a:pt x="274" y="0"/>
                  </a:moveTo>
                  <a:cubicBezTo>
                    <a:pt x="120" y="0"/>
                    <a:pt x="0" y="120"/>
                    <a:pt x="0" y="275"/>
                  </a:cubicBezTo>
                  <a:lnTo>
                    <a:pt x="0" y="1341"/>
                  </a:lnTo>
                  <a:cubicBezTo>
                    <a:pt x="0" y="1993"/>
                    <a:pt x="527" y="2523"/>
                    <a:pt x="1183" y="2523"/>
                  </a:cubicBezTo>
                  <a:lnTo>
                    <a:pt x="18999" y="2523"/>
                  </a:lnTo>
                  <a:cubicBezTo>
                    <a:pt x="19652" y="2523"/>
                    <a:pt x="20182" y="1993"/>
                    <a:pt x="20182" y="1341"/>
                  </a:cubicBezTo>
                  <a:lnTo>
                    <a:pt x="20182" y="275"/>
                  </a:lnTo>
                  <a:cubicBezTo>
                    <a:pt x="20182" y="127"/>
                    <a:pt x="20059" y="0"/>
                    <a:pt x="19904" y="0"/>
                  </a:cubicBezTo>
                  <a:lnTo>
                    <a:pt x="13875" y="0"/>
                  </a:lnTo>
                  <a:lnTo>
                    <a:pt x="12614" y="395"/>
                  </a:lnTo>
                  <a:lnTo>
                    <a:pt x="7568" y="395"/>
                  </a:lnTo>
                  <a:lnTo>
                    <a:pt x="63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61"/>
            <p:cNvSpPr/>
            <p:nvPr/>
          </p:nvSpPr>
          <p:spPr>
            <a:xfrm>
              <a:off x="1937610" y="1536476"/>
              <a:ext cx="62174" cy="98403"/>
            </a:xfrm>
            <a:custGeom>
              <a:rect b="b" l="l" r="r" t="t"/>
              <a:pathLst>
                <a:path extrusionOk="0" h="4851" w="3065">
                  <a:moveTo>
                    <a:pt x="1221" y="1"/>
                  </a:moveTo>
                  <a:cubicBezTo>
                    <a:pt x="401" y="881"/>
                    <a:pt x="1" y="2221"/>
                    <a:pt x="351" y="3782"/>
                  </a:cubicBezTo>
                  <a:lnTo>
                    <a:pt x="2646" y="4826"/>
                  </a:lnTo>
                  <a:cubicBezTo>
                    <a:pt x="2685" y="4843"/>
                    <a:pt x="2724" y="4851"/>
                    <a:pt x="2762" y="4851"/>
                  </a:cubicBezTo>
                  <a:cubicBezTo>
                    <a:pt x="2924" y="4851"/>
                    <a:pt x="3064" y="4706"/>
                    <a:pt x="3031" y="4529"/>
                  </a:cubicBezTo>
                  <a:lnTo>
                    <a:pt x="2498" y="1344"/>
                  </a:lnTo>
                  <a:cubicBezTo>
                    <a:pt x="2489" y="1291"/>
                    <a:pt x="2460" y="1234"/>
                    <a:pt x="2419" y="1196"/>
                  </a:cubicBezTo>
                  <a:lnTo>
                    <a:pt x="12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61"/>
            <p:cNvSpPr/>
            <p:nvPr/>
          </p:nvSpPr>
          <p:spPr>
            <a:xfrm>
              <a:off x="1797339" y="1536416"/>
              <a:ext cx="65013" cy="98382"/>
            </a:xfrm>
            <a:custGeom>
              <a:rect b="b" l="l" r="r" t="t"/>
              <a:pathLst>
                <a:path extrusionOk="0" h="4850" w="3205">
                  <a:moveTo>
                    <a:pt x="1839" y="1"/>
                  </a:moveTo>
                  <a:lnTo>
                    <a:pt x="640" y="1193"/>
                  </a:lnTo>
                  <a:cubicBezTo>
                    <a:pt x="596" y="1234"/>
                    <a:pt x="568" y="1290"/>
                    <a:pt x="562" y="1344"/>
                  </a:cubicBezTo>
                  <a:lnTo>
                    <a:pt x="29" y="4529"/>
                  </a:lnTo>
                  <a:cubicBezTo>
                    <a:pt x="0" y="4706"/>
                    <a:pt x="141" y="4849"/>
                    <a:pt x="303" y="4849"/>
                  </a:cubicBezTo>
                  <a:cubicBezTo>
                    <a:pt x="340" y="4849"/>
                    <a:pt x="379" y="4842"/>
                    <a:pt x="417" y="4825"/>
                  </a:cubicBezTo>
                  <a:lnTo>
                    <a:pt x="2703" y="3785"/>
                  </a:lnTo>
                  <a:cubicBezTo>
                    <a:pt x="3204" y="2523"/>
                    <a:pt x="2561" y="455"/>
                    <a:pt x="1842" y="4"/>
                  </a:cubicBezTo>
                  <a:lnTo>
                    <a:pt x="18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61"/>
            <p:cNvSpPr/>
            <p:nvPr/>
          </p:nvSpPr>
          <p:spPr>
            <a:xfrm>
              <a:off x="1770603" y="1656239"/>
              <a:ext cx="255875" cy="84832"/>
            </a:xfrm>
            <a:custGeom>
              <a:rect b="b" l="l" r="r" t="t"/>
              <a:pathLst>
                <a:path extrusionOk="0" h="4182" w="12614">
                  <a:moveTo>
                    <a:pt x="4415" y="0"/>
                  </a:moveTo>
                  <a:lnTo>
                    <a:pt x="3784" y="394"/>
                  </a:lnTo>
                  <a:cubicBezTo>
                    <a:pt x="3784" y="394"/>
                    <a:pt x="3787" y="1312"/>
                    <a:pt x="3784" y="1656"/>
                  </a:cubicBezTo>
                  <a:cubicBezTo>
                    <a:pt x="3154" y="1656"/>
                    <a:pt x="2523" y="2239"/>
                    <a:pt x="2523" y="2917"/>
                  </a:cubicBezTo>
                  <a:lnTo>
                    <a:pt x="1262" y="2917"/>
                  </a:lnTo>
                  <a:cubicBezTo>
                    <a:pt x="631" y="2917"/>
                    <a:pt x="0" y="3548"/>
                    <a:pt x="0" y="4181"/>
                  </a:cubicBezTo>
                  <a:lnTo>
                    <a:pt x="12614" y="4181"/>
                  </a:lnTo>
                  <a:cubicBezTo>
                    <a:pt x="12614" y="3548"/>
                    <a:pt x="11983" y="2917"/>
                    <a:pt x="11352" y="2917"/>
                  </a:cubicBezTo>
                  <a:lnTo>
                    <a:pt x="10091" y="2917"/>
                  </a:lnTo>
                  <a:cubicBezTo>
                    <a:pt x="10091" y="2267"/>
                    <a:pt x="9571" y="1656"/>
                    <a:pt x="8830" y="1656"/>
                  </a:cubicBezTo>
                  <a:lnTo>
                    <a:pt x="8830" y="394"/>
                  </a:lnTo>
                  <a:lnTo>
                    <a:pt x="81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61"/>
            <p:cNvSpPr/>
            <p:nvPr/>
          </p:nvSpPr>
          <p:spPr>
            <a:xfrm>
              <a:off x="1872941" y="1656239"/>
              <a:ext cx="51078" cy="52254"/>
            </a:xfrm>
            <a:custGeom>
              <a:rect b="b" l="l" r="r" t="t"/>
              <a:pathLst>
                <a:path extrusionOk="0" h="2576" w="2518">
                  <a:moveTo>
                    <a:pt x="584" y="0"/>
                  </a:moveTo>
                  <a:lnTo>
                    <a:pt x="1" y="394"/>
                  </a:lnTo>
                  <a:lnTo>
                    <a:pt x="1013" y="2422"/>
                  </a:lnTo>
                  <a:cubicBezTo>
                    <a:pt x="1065" y="2524"/>
                    <a:pt x="1163" y="2576"/>
                    <a:pt x="1260" y="2576"/>
                  </a:cubicBezTo>
                  <a:cubicBezTo>
                    <a:pt x="1357" y="2576"/>
                    <a:pt x="1454" y="2524"/>
                    <a:pt x="1505" y="2422"/>
                  </a:cubicBezTo>
                  <a:lnTo>
                    <a:pt x="2517" y="394"/>
                  </a:lnTo>
                  <a:lnTo>
                    <a:pt x="194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61"/>
            <p:cNvSpPr/>
            <p:nvPr/>
          </p:nvSpPr>
          <p:spPr>
            <a:xfrm>
              <a:off x="1847362" y="1630639"/>
              <a:ext cx="102358" cy="33612"/>
            </a:xfrm>
            <a:custGeom>
              <a:rect b="b" l="l" r="r" t="t"/>
              <a:pathLst>
                <a:path extrusionOk="0" h="1657" w="5046">
                  <a:moveTo>
                    <a:pt x="1041" y="1"/>
                  </a:moveTo>
                  <a:lnTo>
                    <a:pt x="631" y="395"/>
                  </a:lnTo>
                  <a:lnTo>
                    <a:pt x="0" y="1656"/>
                  </a:lnTo>
                  <a:lnTo>
                    <a:pt x="5046" y="1656"/>
                  </a:lnTo>
                  <a:lnTo>
                    <a:pt x="4415" y="395"/>
                  </a:lnTo>
                  <a:lnTo>
                    <a:pt x="398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61"/>
            <p:cNvSpPr/>
            <p:nvPr/>
          </p:nvSpPr>
          <p:spPr>
            <a:xfrm>
              <a:off x="1821762" y="1741051"/>
              <a:ext cx="153557" cy="25600"/>
            </a:xfrm>
            <a:custGeom>
              <a:rect b="b" l="l" r="r" t="t"/>
              <a:pathLst>
                <a:path extrusionOk="0" h="1262" w="7570">
                  <a:moveTo>
                    <a:pt x="1" y="0"/>
                  </a:moveTo>
                  <a:lnTo>
                    <a:pt x="1262" y="1262"/>
                  </a:lnTo>
                  <a:lnTo>
                    <a:pt x="6308" y="1262"/>
                  </a:lnTo>
                  <a:lnTo>
                    <a:pt x="75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61"/>
            <p:cNvSpPr/>
            <p:nvPr/>
          </p:nvSpPr>
          <p:spPr>
            <a:xfrm>
              <a:off x="1834562" y="1398843"/>
              <a:ext cx="127958" cy="231817"/>
            </a:xfrm>
            <a:custGeom>
              <a:rect b="b" l="l" r="r" t="t"/>
              <a:pathLst>
                <a:path extrusionOk="0" h="11428" w="6308">
                  <a:moveTo>
                    <a:pt x="3152" y="1"/>
                  </a:moveTo>
                  <a:cubicBezTo>
                    <a:pt x="2849" y="1"/>
                    <a:pt x="2545" y="187"/>
                    <a:pt x="2243" y="561"/>
                  </a:cubicBezTo>
                  <a:cubicBezTo>
                    <a:pt x="1631" y="1343"/>
                    <a:pt x="1136" y="1447"/>
                    <a:pt x="764" y="2418"/>
                  </a:cubicBezTo>
                  <a:cubicBezTo>
                    <a:pt x="269" y="3730"/>
                    <a:pt x="1" y="5181"/>
                    <a:pt x="1" y="6669"/>
                  </a:cubicBezTo>
                  <a:cubicBezTo>
                    <a:pt x="1" y="7353"/>
                    <a:pt x="316" y="8643"/>
                    <a:pt x="631" y="9763"/>
                  </a:cubicBezTo>
                  <a:cubicBezTo>
                    <a:pt x="713" y="10046"/>
                    <a:pt x="792" y="10318"/>
                    <a:pt x="868" y="10567"/>
                  </a:cubicBezTo>
                  <a:cubicBezTo>
                    <a:pt x="1085" y="11295"/>
                    <a:pt x="1656" y="11428"/>
                    <a:pt x="1656" y="11428"/>
                  </a:cubicBezTo>
                  <a:lnTo>
                    <a:pt x="4652" y="11428"/>
                  </a:lnTo>
                  <a:cubicBezTo>
                    <a:pt x="5046" y="11390"/>
                    <a:pt x="5301" y="10980"/>
                    <a:pt x="5431" y="10560"/>
                  </a:cubicBezTo>
                  <a:cubicBezTo>
                    <a:pt x="5882" y="9116"/>
                    <a:pt x="6307" y="7732"/>
                    <a:pt x="6307" y="6663"/>
                  </a:cubicBezTo>
                  <a:cubicBezTo>
                    <a:pt x="6307" y="5181"/>
                    <a:pt x="6043" y="3730"/>
                    <a:pt x="5541" y="2418"/>
                  </a:cubicBezTo>
                  <a:cubicBezTo>
                    <a:pt x="5172" y="1444"/>
                    <a:pt x="4674" y="1340"/>
                    <a:pt x="4062" y="561"/>
                  </a:cubicBezTo>
                  <a:cubicBezTo>
                    <a:pt x="3759" y="187"/>
                    <a:pt x="3456" y="1"/>
                    <a:pt x="31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61"/>
            <p:cNvSpPr/>
            <p:nvPr/>
          </p:nvSpPr>
          <p:spPr>
            <a:xfrm>
              <a:off x="1860141" y="1485237"/>
              <a:ext cx="76799" cy="76799"/>
            </a:xfrm>
            <a:custGeom>
              <a:rect b="b" l="l" r="r" t="t"/>
              <a:pathLst>
                <a:path extrusionOk="0" h="3786" w="3786">
                  <a:moveTo>
                    <a:pt x="1893" y="1"/>
                  </a:moveTo>
                  <a:cubicBezTo>
                    <a:pt x="846" y="1"/>
                    <a:pt x="1" y="846"/>
                    <a:pt x="1" y="1893"/>
                  </a:cubicBezTo>
                  <a:cubicBezTo>
                    <a:pt x="1" y="2937"/>
                    <a:pt x="846" y="3785"/>
                    <a:pt x="1893" y="3785"/>
                  </a:cubicBezTo>
                  <a:cubicBezTo>
                    <a:pt x="2937" y="3785"/>
                    <a:pt x="3785" y="2937"/>
                    <a:pt x="3785" y="1893"/>
                  </a:cubicBezTo>
                  <a:cubicBezTo>
                    <a:pt x="3785" y="846"/>
                    <a:pt x="2937" y="1"/>
                    <a:pt x="18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61"/>
            <p:cNvSpPr/>
            <p:nvPr/>
          </p:nvSpPr>
          <p:spPr>
            <a:xfrm>
              <a:off x="1885741" y="1510836"/>
              <a:ext cx="25600" cy="25600"/>
            </a:xfrm>
            <a:custGeom>
              <a:rect b="b" l="l" r="r" t="t"/>
              <a:pathLst>
                <a:path extrusionOk="0" h="1262" w="1262">
                  <a:moveTo>
                    <a:pt x="631" y="0"/>
                  </a:moveTo>
                  <a:cubicBezTo>
                    <a:pt x="281" y="0"/>
                    <a:pt x="0" y="281"/>
                    <a:pt x="0" y="631"/>
                  </a:cubicBezTo>
                  <a:cubicBezTo>
                    <a:pt x="0" y="978"/>
                    <a:pt x="281" y="1262"/>
                    <a:pt x="631" y="1262"/>
                  </a:cubicBezTo>
                  <a:cubicBezTo>
                    <a:pt x="978" y="1262"/>
                    <a:pt x="1262" y="978"/>
                    <a:pt x="1262" y="631"/>
                  </a:cubicBezTo>
                  <a:cubicBezTo>
                    <a:pt x="1262" y="281"/>
                    <a:pt x="978" y="0"/>
                    <a:pt x="6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61"/>
            <p:cNvSpPr/>
            <p:nvPr/>
          </p:nvSpPr>
          <p:spPr>
            <a:xfrm>
              <a:off x="1885741" y="1510836"/>
              <a:ext cx="16958" cy="25600"/>
            </a:xfrm>
            <a:custGeom>
              <a:rect b="b" l="l" r="r" t="t"/>
              <a:pathLst>
                <a:path extrusionOk="0" h="1262" w="836">
                  <a:moveTo>
                    <a:pt x="631" y="0"/>
                  </a:moveTo>
                  <a:cubicBezTo>
                    <a:pt x="284" y="0"/>
                    <a:pt x="0" y="284"/>
                    <a:pt x="0" y="631"/>
                  </a:cubicBezTo>
                  <a:cubicBezTo>
                    <a:pt x="0" y="978"/>
                    <a:pt x="284" y="1262"/>
                    <a:pt x="631" y="1262"/>
                  </a:cubicBezTo>
                  <a:cubicBezTo>
                    <a:pt x="707" y="1262"/>
                    <a:pt x="773" y="1249"/>
                    <a:pt x="836" y="1227"/>
                  </a:cubicBezTo>
                  <a:cubicBezTo>
                    <a:pt x="584" y="1142"/>
                    <a:pt x="407" y="905"/>
                    <a:pt x="410" y="634"/>
                  </a:cubicBezTo>
                  <a:cubicBezTo>
                    <a:pt x="410" y="354"/>
                    <a:pt x="587" y="117"/>
                    <a:pt x="836" y="35"/>
                  </a:cubicBezTo>
                  <a:cubicBezTo>
                    <a:pt x="770" y="13"/>
                    <a:pt x="700" y="0"/>
                    <a:pt x="6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61"/>
            <p:cNvSpPr/>
            <p:nvPr/>
          </p:nvSpPr>
          <p:spPr>
            <a:xfrm>
              <a:off x="1850039" y="1382858"/>
              <a:ext cx="96942" cy="65054"/>
            </a:xfrm>
            <a:custGeom>
              <a:rect b="b" l="l" r="r" t="t"/>
              <a:pathLst>
                <a:path extrusionOk="0" h="3207" w="4779">
                  <a:moveTo>
                    <a:pt x="2389" y="0"/>
                  </a:moveTo>
                  <a:cubicBezTo>
                    <a:pt x="2086" y="0"/>
                    <a:pt x="1782" y="187"/>
                    <a:pt x="1480" y="561"/>
                  </a:cubicBezTo>
                  <a:cubicBezTo>
                    <a:pt x="868" y="1343"/>
                    <a:pt x="373" y="2235"/>
                    <a:pt x="1" y="3206"/>
                  </a:cubicBezTo>
                  <a:cubicBezTo>
                    <a:pt x="691" y="2762"/>
                    <a:pt x="1511" y="2503"/>
                    <a:pt x="2391" y="2503"/>
                  </a:cubicBezTo>
                  <a:cubicBezTo>
                    <a:pt x="3271" y="2503"/>
                    <a:pt x="4091" y="2765"/>
                    <a:pt x="4778" y="3206"/>
                  </a:cubicBezTo>
                  <a:cubicBezTo>
                    <a:pt x="4409" y="2232"/>
                    <a:pt x="3911" y="1340"/>
                    <a:pt x="3299" y="561"/>
                  </a:cubicBezTo>
                  <a:cubicBezTo>
                    <a:pt x="2996" y="187"/>
                    <a:pt x="2693" y="0"/>
                    <a:pt x="23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61"/>
            <p:cNvSpPr/>
            <p:nvPr/>
          </p:nvSpPr>
          <p:spPr>
            <a:xfrm>
              <a:off x="1852149" y="1613113"/>
              <a:ext cx="92581" cy="25539"/>
            </a:xfrm>
            <a:custGeom>
              <a:rect b="b" l="l" r="r" t="t"/>
              <a:pathLst>
                <a:path extrusionOk="0" h="1259" w="4564">
                  <a:moveTo>
                    <a:pt x="1" y="1"/>
                  </a:moveTo>
                  <a:lnTo>
                    <a:pt x="398" y="1259"/>
                  </a:lnTo>
                  <a:lnTo>
                    <a:pt x="4182" y="1259"/>
                  </a:lnTo>
                  <a:lnTo>
                    <a:pt x="456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 name="Google Shape;805;p61"/>
          <p:cNvGrpSpPr/>
          <p:nvPr/>
        </p:nvGrpSpPr>
        <p:grpSpPr>
          <a:xfrm>
            <a:off x="5231886" y="1314253"/>
            <a:ext cx="603091" cy="742567"/>
            <a:chOff x="2413273" y="1385901"/>
            <a:chExt cx="332593" cy="409534"/>
          </a:xfrm>
        </p:grpSpPr>
        <p:sp>
          <p:nvSpPr>
            <p:cNvPr id="806" name="Google Shape;806;p61"/>
            <p:cNvSpPr/>
            <p:nvPr/>
          </p:nvSpPr>
          <p:spPr>
            <a:xfrm>
              <a:off x="2413273" y="1462720"/>
              <a:ext cx="255753" cy="332715"/>
            </a:xfrm>
            <a:custGeom>
              <a:rect b="b" l="l" r="r" t="t"/>
              <a:pathLst>
                <a:path extrusionOk="0" h="16402" w="12608">
                  <a:moveTo>
                    <a:pt x="278" y="1"/>
                  </a:moveTo>
                  <a:cubicBezTo>
                    <a:pt x="124" y="1"/>
                    <a:pt x="1" y="124"/>
                    <a:pt x="1" y="278"/>
                  </a:cubicBezTo>
                  <a:lnTo>
                    <a:pt x="1" y="16402"/>
                  </a:lnTo>
                  <a:lnTo>
                    <a:pt x="12608" y="16402"/>
                  </a:lnTo>
                  <a:lnTo>
                    <a:pt x="12608" y="278"/>
                  </a:lnTo>
                  <a:cubicBezTo>
                    <a:pt x="12608" y="124"/>
                    <a:pt x="12485" y="4"/>
                    <a:pt x="123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61"/>
            <p:cNvSpPr/>
            <p:nvPr/>
          </p:nvSpPr>
          <p:spPr>
            <a:xfrm>
              <a:off x="2473539" y="1574227"/>
              <a:ext cx="195487" cy="221208"/>
            </a:xfrm>
            <a:custGeom>
              <a:rect b="b" l="l" r="r" t="t"/>
              <a:pathLst>
                <a:path extrusionOk="0" h="10905" w="9637">
                  <a:moveTo>
                    <a:pt x="284" y="0"/>
                  </a:moveTo>
                  <a:cubicBezTo>
                    <a:pt x="126" y="0"/>
                    <a:pt x="0" y="126"/>
                    <a:pt x="0" y="284"/>
                  </a:cubicBezTo>
                  <a:lnTo>
                    <a:pt x="0" y="10905"/>
                  </a:lnTo>
                  <a:lnTo>
                    <a:pt x="9637" y="10905"/>
                  </a:lnTo>
                  <a:lnTo>
                    <a:pt x="96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61"/>
            <p:cNvSpPr/>
            <p:nvPr/>
          </p:nvSpPr>
          <p:spPr>
            <a:xfrm>
              <a:off x="2489970" y="1590658"/>
              <a:ext cx="255895" cy="204777"/>
            </a:xfrm>
            <a:custGeom>
              <a:rect b="b" l="l" r="r" t="t"/>
              <a:pathLst>
                <a:path extrusionOk="0" h="10095" w="12615">
                  <a:moveTo>
                    <a:pt x="275" y="1"/>
                  </a:moveTo>
                  <a:cubicBezTo>
                    <a:pt x="123" y="1"/>
                    <a:pt x="1" y="124"/>
                    <a:pt x="1" y="278"/>
                  </a:cubicBezTo>
                  <a:lnTo>
                    <a:pt x="1" y="10095"/>
                  </a:lnTo>
                  <a:lnTo>
                    <a:pt x="12614" y="10095"/>
                  </a:lnTo>
                  <a:lnTo>
                    <a:pt x="12614" y="278"/>
                  </a:lnTo>
                  <a:cubicBezTo>
                    <a:pt x="12614" y="124"/>
                    <a:pt x="12491" y="4"/>
                    <a:pt x="123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61"/>
            <p:cNvSpPr/>
            <p:nvPr/>
          </p:nvSpPr>
          <p:spPr>
            <a:xfrm>
              <a:off x="2566668" y="1618306"/>
              <a:ext cx="102622" cy="76900"/>
            </a:xfrm>
            <a:custGeom>
              <a:rect b="b" l="l" r="r" t="t"/>
              <a:pathLst>
                <a:path extrusionOk="0" h="3791" w="5059">
                  <a:moveTo>
                    <a:pt x="0" y="0"/>
                  </a:moveTo>
                  <a:lnTo>
                    <a:pt x="0" y="1265"/>
                  </a:lnTo>
                  <a:cubicBezTo>
                    <a:pt x="0" y="2655"/>
                    <a:pt x="1129" y="3790"/>
                    <a:pt x="2526" y="3790"/>
                  </a:cubicBezTo>
                  <a:cubicBezTo>
                    <a:pt x="3923" y="3790"/>
                    <a:pt x="5059" y="2655"/>
                    <a:pt x="5052" y="1265"/>
                  </a:cubicBezTo>
                  <a:lnTo>
                    <a:pt x="5052" y="0"/>
                  </a:lnTo>
                  <a:lnTo>
                    <a:pt x="3785" y="0"/>
                  </a:lnTo>
                  <a:lnTo>
                    <a:pt x="3785" y="1265"/>
                  </a:lnTo>
                  <a:cubicBezTo>
                    <a:pt x="3785" y="1958"/>
                    <a:pt x="3220" y="2523"/>
                    <a:pt x="2526" y="2523"/>
                  </a:cubicBezTo>
                  <a:cubicBezTo>
                    <a:pt x="1833" y="2523"/>
                    <a:pt x="1268" y="1958"/>
                    <a:pt x="1268" y="1265"/>
                  </a:cubicBezTo>
                  <a:lnTo>
                    <a:pt x="12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61"/>
            <p:cNvSpPr/>
            <p:nvPr/>
          </p:nvSpPr>
          <p:spPr>
            <a:xfrm>
              <a:off x="2547803" y="1612221"/>
              <a:ext cx="63472" cy="12293"/>
            </a:xfrm>
            <a:custGeom>
              <a:rect b="b" l="l" r="r" t="t"/>
              <a:pathLst>
                <a:path extrusionOk="0" h="606" w="3129">
                  <a:moveTo>
                    <a:pt x="303" y="0"/>
                  </a:moveTo>
                  <a:cubicBezTo>
                    <a:pt x="136" y="0"/>
                    <a:pt x="0" y="139"/>
                    <a:pt x="0" y="303"/>
                  </a:cubicBezTo>
                  <a:cubicBezTo>
                    <a:pt x="0" y="470"/>
                    <a:pt x="133" y="606"/>
                    <a:pt x="303" y="606"/>
                  </a:cubicBezTo>
                  <a:lnTo>
                    <a:pt x="2826" y="606"/>
                  </a:lnTo>
                  <a:cubicBezTo>
                    <a:pt x="2996" y="606"/>
                    <a:pt x="3128" y="470"/>
                    <a:pt x="3128" y="303"/>
                  </a:cubicBezTo>
                  <a:cubicBezTo>
                    <a:pt x="3128" y="139"/>
                    <a:pt x="2996" y="0"/>
                    <a:pt x="28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61"/>
            <p:cNvSpPr/>
            <p:nvPr/>
          </p:nvSpPr>
          <p:spPr>
            <a:xfrm>
              <a:off x="2624561" y="1612221"/>
              <a:ext cx="63472" cy="12293"/>
            </a:xfrm>
            <a:custGeom>
              <a:rect b="b" l="l" r="r" t="t"/>
              <a:pathLst>
                <a:path extrusionOk="0" h="606" w="3129">
                  <a:moveTo>
                    <a:pt x="303" y="0"/>
                  </a:moveTo>
                  <a:cubicBezTo>
                    <a:pt x="139" y="0"/>
                    <a:pt x="0" y="139"/>
                    <a:pt x="0" y="303"/>
                  </a:cubicBezTo>
                  <a:cubicBezTo>
                    <a:pt x="0" y="470"/>
                    <a:pt x="133" y="606"/>
                    <a:pt x="303" y="606"/>
                  </a:cubicBezTo>
                  <a:lnTo>
                    <a:pt x="2826" y="606"/>
                  </a:lnTo>
                  <a:cubicBezTo>
                    <a:pt x="2996" y="606"/>
                    <a:pt x="3128" y="470"/>
                    <a:pt x="3128" y="303"/>
                  </a:cubicBezTo>
                  <a:cubicBezTo>
                    <a:pt x="3128" y="139"/>
                    <a:pt x="2996" y="0"/>
                    <a:pt x="28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61"/>
            <p:cNvSpPr/>
            <p:nvPr/>
          </p:nvSpPr>
          <p:spPr>
            <a:xfrm>
              <a:off x="2489970" y="1385901"/>
              <a:ext cx="102561" cy="127958"/>
            </a:xfrm>
            <a:custGeom>
              <a:rect b="b" l="l" r="r" t="t"/>
              <a:pathLst>
                <a:path extrusionOk="0" h="6308" w="5056">
                  <a:moveTo>
                    <a:pt x="2526" y="1"/>
                  </a:moveTo>
                  <a:cubicBezTo>
                    <a:pt x="1133" y="1"/>
                    <a:pt x="1" y="1136"/>
                    <a:pt x="1" y="2527"/>
                  </a:cubicBezTo>
                  <a:lnTo>
                    <a:pt x="1" y="6308"/>
                  </a:lnTo>
                  <a:lnTo>
                    <a:pt x="1271" y="6308"/>
                  </a:lnTo>
                  <a:lnTo>
                    <a:pt x="1271" y="2527"/>
                  </a:lnTo>
                  <a:cubicBezTo>
                    <a:pt x="1271" y="1833"/>
                    <a:pt x="1833" y="1272"/>
                    <a:pt x="2526" y="1272"/>
                  </a:cubicBezTo>
                  <a:cubicBezTo>
                    <a:pt x="3220" y="1272"/>
                    <a:pt x="3785" y="1833"/>
                    <a:pt x="3785" y="2527"/>
                  </a:cubicBezTo>
                  <a:lnTo>
                    <a:pt x="3785" y="6308"/>
                  </a:lnTo>
                  <a:lnTo>
                    <a:pt x="5055" y="6308"/>
                  </a:lnTo>
                  <a:lnTo>
                    <a:pt x="5055" y="2527"/>
                  </a:lnTo>
                  <a:cubicBezTo>
                    <a:pt x="5055" y="1136"/>
                    <a:pt x="3920" y="1"/>
                    <a:pt x="25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61"/>
            <p:cNvSpPr/>
            <p:nvPr/>
          </p:nvSpPr>
          <p:spPr>
            <a:xfrm>
              <a:off x="2471105" y="1507895"/>
              <a:ext cx="63533" cy="12293"/>
            </a:xfrm>
            <a:custGeom>
              <a:rect b="b" l="l" r="r" t="t"/>
              <a:pathLst>
                <a:path extrusionOk="0" h="606" w="3132">
                  <a:moveTo>
                    <a:pt x="303" y="0"/>
                  </a:moveTo>
                  <a:cubicBezTo>
                    <a:pt x="139" y="0"/>
                    <a:pt x="0" y="136"/>
                    <a:pt x="0" y="303"/>
                  </a:cubicBezTo>
                  <a:cubicBezTo>
                    <a:pt x="0" y="467"/>
                    <a:pt x="136" y="606"/>
                    <a:pt x="303" y="606"/>
                  </a:cubicBezTo>
                  <a:lnTo>
                    <a:pt x="2826" y="606"/>
                  </a:lnTo>
                  <a:cubicBezTo>
                    <a:pt x="2993" y="606"/>
                    <a:pt x="3132" y="467"/>
                    <a:pt x="3132" y="303"/>
                  </a:cubicBezTo>
                  <a:cubicBezTo>
                    <a:pt x="3132" y="136"/>
                    <a:pt x="2996" y="0"/>
                    <a:pt x="28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61"/>
            <p:cNvSpPr/>
            <p:nvPr/>
          </p:nvSpPr>
          <p:spPr>
            <a:xfrm>
              <a:off x="2547803" y="1507895"/>
              <a:ext cx="63593" cy="12293"/>
            </a:xfrm>
            <a:custGeom>
              <a:rect b="b" l="l" r="r" t="t"/>
              <a:pathLst>
                <a:path extrusionOk="0" h="606" w="3135">
                  <a:moveTo>
                    <a:pt x="303" y="0"/>
                  </a:moveTo>
                  <a:cubicBezTo>
                    <a:pt x="136" y="0"/>
                    <a:pt x="0" y="136"/>
                    <a:pt x="0" y="303"/>
                  </a:cubicBezTo>
                  <a:cubicBezTo>
                    <a:pt x="0" y="467"/>
                    <a:pt x="133" y="606"/>
                    <a:pt x="303" y="606"/>
                  </a:cubicBezTo>
                  <a:lnTo>
                    <a:pt x="2826" y="606"/>
                  </a:lnTo>
                  <a:cubicBezTo>
                    <a:pt x="2996" y="606"/>
                    <a:pt x="3135" y="467"/>
                    <a:pt x="3128" y="303"/>
                  </a:cubicBezTo>
                  <a:cubicBezTo>
                    <a:pt x="3128" y="136"/>
                    <a:pt x="2996" y="0"/>
                    <a:pt x="28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44"/>
          <p:cNvSpPr txBox="1"/>
          <p:nvPr>
            <p:ph type="title"/>
          </p:nvPr>
        </p:nvSpPr>
        <p:spPr>
          <a:xfrm>
            <a:off x="720000" y="6736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900"/>
              <a:t>Amazon  Product  Co-Purchasing  Data</a:t>
            </a:r>
            <a:endParaRPr sz="2900"/>
          </a:p>
        </p:txBody>
      </p:sp>
      <p:sp>
        <p:nvSpPr>
          <p:cNvPr id="400" name="Google Shape;400;p44"/>
          <p:cNvSpPr txBox="1"/>
          <p:nvPr>
            <p:ph idx="1" type="subTitle"/>
          </p:nvPr>
        </p:nvSpPr>
        <p:spPr>
          <a:xfrm>
            <a:off x="1683275" y="2727900"/>
            <a:ext cx="2714100" cy="18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t>On June 1st 2003, web crawling was conducted on the Amazon e-commerce site in order to create a network based on the </a:t>
            </a:r>
            <a:r>
              <a:rPr i="1" lang="en" sz="1100"/>
              <a:t>Customers Who Bought This Item Also Bought</a:t>
            </a:r>
            <a:r>
              <a:rPr lang="en" sz="1100"/>
              <a:t> feature on the site. </a:t>
            </a:r>
            <a:endParaRPr sz="1100"/>
          </a:p>
          <a:p>
            <a:pPr indent="0" lvl="0" marL="0" rtl="0" algn="l">
              <a:spcBef>
                <a:spcPts val="0"/>
              </a:spcBef>
              <a:spcAft>
                <a:spcPts val="0"/>
              </a:spcAft>
              <a:buNone/>
            </a:pPr>
            <a:r>
              <a:t/>
            </a:r>
            <a:endParaRPr sz="1100"/>
          </a:p>
          <a:p>
            <a:pPr indent="-298450" lvl="0" marL="457200" rtl="0" algn="l">
              <a:spcBef>
                <a:spcPts val="0"/>
              </a:spcBef>
              <a:spcAft>
                <a:spcPts val="0"/>
              </a:spcAft>
              <a:buSzPts val="1100"/>
              <a:buChar char="●"/>
            </a:pPr>
            <a:r>
              <a:rPr lang="en" sz="1100"/>
              <a:t>403,494 nodes</a:t>
            </a:r>
            <a:endParaRPr sz="1100"/>
          </a:p>
          <a:p>
            <a:pPr indent="-298450" lvl="0" marL="457200" rtl="0" algn="l">
              <a:spcBef>
                <a:spcPts val="0"/>
              </a:spcBef>
              <a:spcAft>
                <a:spcPts val="0"/>
              </a:spcAft>
              <a:buSzPts val="1100"/>
              <a:buChar char="●"/>
            </a:pPr>
            <a:r>
              <a:rPr lang="en" sz="1100"/>
              <a:t>3,387,388 directed edges</a:t>
            </a:r>
            <a:endParaRPr sz="1100"/>
          </a:p>
          <a:p>
            <a:pPr indent="0" lvl="0" marL="0" rtl="0" algn="l">
              <a:spcBef>
                <a:spcPts val="0"/>
              </a:spcBef>
              <a:spcAft>
                <a:spcPts val="0"/>
              </a:spcAft>
              <a:buNone/>
            </a:pPr>
            <a:r>
              <a:t/>
            </a:r>
            <a:endParaRPr sz="1100"/>
          </a:p>
        </p:txBody>
      </p:sp>
      <p:sp>
        <p:nvSpPr>
          <p:cNvPr id="401" name="Google Shape;401;p44"/>
          <p:cNvSpPr txBox="1"/>
          <p:nvPr>
            <p:ph idx="3" type="subTitle"/>
          </p:nvPr>
        </p:nvSpPr>
        <p:spPr>
          <a:xfrm>
            <a:off x="5162375" y="2741150"/>
            <a:ext cx="2238900" cy="18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t>A highly interconnected cluster from the original dataset was </a:t>
            </a:r>
            <a:r>
              <a:rPr lang="en" sz="1100"/>
              <a:t>selected</a:t>
            </a:r>
            <a:r>
              <a:rPr lang="en" sz="1100"/>
              <a:t> to </a:t>
            </a:r>
            <a:r>
              <a:rPr lang="en" sz="1100"/>
              <a:t>improve</a:t>
            </a:r>
            <a:r>
              <a:rPr lang="en" sz="1100"/>
              <a:t> processing efficiency</a:t>
            </a:r>
            <a:endParaRPr sz="1100"/>
          </a:p>
          <a:p>
            <a:pPr indent="0" lvl="0" marL="0" rtl="0" algn="l">
              <a:spcBef>
                <a:spcPts val="0"/>
              </a:spcBef>
              <a:spcAft>
                <a:spcPts val="0"/>
              </a:spcAft>
              <a:buNone/>
            </a:pPr>
            <a:r>
              <a:t/>
            </a:r>
            <a:endParaRPr sz="1100"/>
          </a:p>
          <a:p>
            <a:pPr indent="-298450" lvl="0" marL="457200" rtl="0" algn="l">
              <a:spcBef>
                <a:spcPts val="0"/>
              </a:spcBef>
              <a:spcAft>
                <a:spcPts val="0"/>
              </a:spcAft>
              <a:buSzPts val="1100"/>
              <a:buChar char="●"/>
            </a:pPr>
            <a:r>
              <a:rPr lang="en" sz="1100"/>
              <a:t>355 </a:t>
            </a:r>
            <a:r>
              <a:rPr lang="en" sz="1100"/>
              <a:t>nodes</a:t>
            </a:r>
            <a:endParaRPr sz="1100"/>
          </a:p>
          <a:p>
            <a:pPr indent="-298450" lvl="0" marL="457200" rtl="0" algn="l">
              <a:spcBef>
                <a:spcPts val="0"/>
              </a:spcBef>
              <a:spcAft>
                <a:spcPts val="0"/>
              </a:spcAft>
              <a:buSzPts val="1100"/>
              <a:buChar char="●"/>
            </a:pPr>
            <a:r>
              <a:rPr lang="en" sz="1100"/>
              <a:t>812 directed edges </a:t>
            </a:r>
            <a:endParaRPr sz="1100"/>
          </a:p>
        </p:txBody>
      </p:sp>
      <p:sp>
        <p:nvSpPr>
          <p:cNvPr id="402" name="Google Shape;402;p44"/>
          <p:cNvSpPr txBox="1"/>
          <p:nvPr>
            <p:ph idx="4" type="subTitle"/>
          </p:nvPr>
        </p:nvSpPr>
        <p:spPr>
          <a:xfrm>
            <a:off x="1683275" y="2239825"/>
            <a:ext cx="2344200" cy="488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Original Dataset</a:t>
            </a:r>
            <a:r>
              <a:rPr lang="en"/>
              <a:t> </a:t>
            </a:r>
            <a:endParaRPr/>
          </a:p>
        </p:txBody>
      </p:sp>
      <p:sp>
        <p:nvSpPr>
          <p:cNvPr id="403" name="Google Shape;403;p44"/>
          <p:cNvSpPr txBox="1"/>
          <p:nvPr>
            <p:ph idx="5" type="subTitle"/>
          </p:nvPr>
        </p:nvSpPr>
        <p:spPr>
          <a:xfrm>
            <a:off x="5256311" y="2251500"/>
            <a:ext cx="1415100" cy="48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Subset</a:t>
            </a:r>
            <a:endParaRPr/>
          </a:p>
        </p:txBody>
      </p:sp>
      <p:grpSp>
        <p:nvGrpSpPr>
          <p:cNvPr id="404" name="Google Shape;404;p44"/>
          <p:cNvGrpSpPr/>
          <p:nvPr/>
        </p:nvGrpSpPr>
        <p:grpSpPr>
          <a:xfrm>
            <a:off x="2440720" y="1570197"/>
            <a:ext cx="833399" cy="572662"/>
            <a:chOff x="2872241" y="1432800"/>
            <a:chExt cx="409412" cy="350038"/>
          </a:xfrm>
        </p:grpSpPr>
        <p:sp>
          <p:nvSpPr>
            <p:cNvPr id="405" name="Google Shape;405;p44"/>
            <p:cNvSpPr/>
            <p:nvPr/>
          </p:nvSpPr>
          <p:spPr>
            <a:xfrm>
              <a:off x="2872241" y="1432861"/>
              <a:ext cx="85035" cy="25600"/>
            </a:xfrm>
            <a:custGeom>
              <a:rect b="b" l="l" r="r" t="t"/>
              <a:pathLst>
                <a:path extrusionOk="0" h="1262" w="4192">
                  <a:moveTo>
                    <a:pt x="631" y="0"/>
                  </a:moveTo>
                  <a:cubicBezTo>
                    <a:pt x="284" y="0"/>
                    <a:pt x="0" y="284"/>
                    <a:pt x="0" y="631"/>
                  </a:cubicBezTo>
                  <a:cubicBezTo>
                    <a:pt x="0" y="978"/>
                    <a:pt x="284" y="1262"/>
                    <a:pt x="631" y="1262"/>
                  </a:cubicBezTo>
                  <a:lnTo>
                    <a:pt x="3784" y="1262"/>
                  </a:lnTo>
                  <a:lnTo>
                    <a:pt x="4191" y="896"/>
                  </a:lnTo>
                  <a:lnTo>
                    <a:pt x="4191" y="328"/>
                  </a:lnTo>
                  <a:lnTo>
                    <a:pt x="37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4"/>
            <p:cNvSpPr/>
            <p:nvPr/>
          </p:nvSpPr>
          <p:spPr>
            <a:xfrm>
              <a:off x="2966404" y="1509619"/>
              <a:ext cx="289650" cy="153537"/>
            </a:xfrm>
            <a:custGeom>
              <a:rect b="b" l="l" r="r" t="t"/>
              <a:pathLst>
                <a:path extrusionOk="0" h="7569" w="14279">
                  <a:moveTo>
                    <a:pt x="0" y="0"/>
                  </a:moveTo>
                  <a:lnTo>
                    <a:pt x="0" y="7569"/>
                  </a:lnTo>
                  <a:lnTo>
                    <a:pt x="13664" y="7569"/>
                  </a:lnTo>
                  <a:cubicBezTo>
                    <a:pt x="14004" y="7569"/>
                    <a:pt x="14279" y="7294"/>
                    <a:pt x="14279" y="6954"/>
                  </a:cubicBezTo>
                  <a:lnTo>
                    <a:pt x="142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4"/>
            <p:cNvSpPr/>
            <p:nvPr/>
          </p:nvSpPr>
          <p:spPr>
            <a:xfrm>
              <a:off x="2897820" y="1432800"/>
              <a:ext cx="358558" cy="307054"/>
            </a:xfrm>
            <a:custGeom>
              <a:rect b="b" l="l" r="r" t="t"/>
              <a:pathLst>
                <a:path extrusionOk="0" h="15137" w="17676">
                  <a:moveTo>
                    <a:pt x="2523" y="0"/>
                  </a:moveTo>
                  <a:lnTo>
                    <a:pt x="2523" y="11069"/>
                  </a:lnTo>
                  <a:cubicBezTo>
                    <a:pt x="2523" y="11226"/>
                    <a:pt x="2397" y="11352"/>
                    <a:pt x="2240" y="11352"/>
                  </a:cubicBezTo>
                  <a:lnTo>
                    <a:pt x="1893" y="11352"/>
                  </a:lnTo>
                  <a:cubicBezTo>
                    <a:pt x="849" y="11352"/>
                    <a:pt x="1" y="12201"/>
                    <a:pt x="1" y="13244"/>
                  </a:cubicBezTo>
                  <a:cubicBezTo>
                    <a:pt x="1" y="14288"/>
                    <a:pt x="849" y="15137"/>
                    <a:pt x="1893" y="15137"/>
                  </a:cubicBezTo>
                  <a:lnTo>
                    <a:pt x="17029" y="15137"/>
                  </a:lnTo>
                  <a:cubicBezTo>
                    <a:pt x="17389" y="15137"/>
                    <a:pt x="17676" y="14837"/>
                    <a:pt x="17660" y="14474"/>
                  </a:cubicBezTo>
                  <a:cubicBezTo>
                    <a:pt x="17644" y="14140"/>
                    <a:pt x="17351" y="13875"/>
                    <a:pt x="17010" y="13875"/>
                  </a:cubicBezTo>
                  <a:lnTo>
                    <a:pt x="1893" y="13875"/>
                  </a:lnTo>
                  <a:cubicBezTo>
                    <a:pt x="1546" y="13875"/>
                    <a:pt x="1262" y="13591"/>
                    <a:pt x="1262" y="13244"/>
                  </a:cubicBezTo>
                  <a:cubicBezTo>
                    <a:pt x="1262" y="12898"/>
                    <a:pt x="1546" y="12614"/>
                    <a:pt x="1893" y="12614"/>
                  </a:cubicBezTo>
                  <a:lnTo>
                    <a:pt x="2527" y="12614"/>
                  </a:lnTo>
                  <a:cubicBezTo>
                    <a:pt x="3220" y="12614"/>
                    <a:pt x="3785" y="12049"/>
                    <a:pt x="3785" y="11356"/>
                  </a:cubicBezTo>
                  <a:lnTo>
                    <a:pt x="3785" y="612"/>
                  </a:lnTo>
                  <a:cubicBezTo>
                    <a:pt x="3785" y="275"/>
                    <a:pt x="3514" y="0"/>
                    <a:pt x="31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4"/>
            <p:cNvSpPr/>
            <p:nvPr/>
          </p:nvSpPr>
          <p:spPr>
            <a:xfrm>
              <a:off x="3000178" y="1535259"/>
              <a:ext cx="230296" cy="102257"/>
            </a:xfrm>
            <a:custGeom>
              <a:rect b="b" l="l" r="r" t="t"/>
              <a:pathLst>
                <a:path extrusionOk="0" h="5041" w="11353">
                  <a:moveTo>
                    <a:pt x="1262" y="956"/>
                  </a:moveTo>
                  <a:cubicBezTo>
                    <a:pt x="1432" y="956"/>
                    <a:pt x="1567" y="1095"/>
                    <a:pt x="1567" y="1259"/>
                  </a:cubicBezTo>
                  <a:lnTo>
                    <a:pt x="1567" y="3782"/>
                  </a:lnTo>
                  <a:cubicBezTo>
                    <a:pt x="1567" y="3952"/>
                    <a:pt x="1429" y="4085"/>
                    <a:pt x="1262" y="4085"/>
                  </a:cubicBezTo>
                  <a:cubicBezTo>
                    <a:pt x="1094" y="4085"/>
                    <a:pt x="959" y="3949"/>
                    <a:pt x="959" y="3782"/>
                  </a:cubicBezTo>
                  <a:lnTo>
                    <a:pt x="959" y="1259"/>
                  </a:lnTo>
                  <a:cubicBezTo>
                    <a:pt x="959" y="1089"/>
                    <a:pt x="1098" y="956"/>
                    <a:pt x="1262" y="956"/>
                  </a:cubicBezTo>
                  <a:close/>
                  <a:moveTo>
                    <a:pt x="2523" y="956"/>
                  </a:moveTo>
                  <a:cubicBezTo>
                    <a:pt x="2693" y="956"/>
                    <a:pt x="2829" y="1095"/>
                    <a:pt x="2829" y="1259"/>
                  </a:cubicBezTo>
                  <a:lnTo>
                    <a:pt x="2829" y="3782"/>
                  </a:lnTo>
                  <a:cubicBezTo>
                    <a:pt x="2829" y="3952"/>
                    <a:pt x="2690" y="4085"/>
                    <a:pt x="2523" y="4085"/>
                  </a:cubicBezTo>
                  <a:cubicBezTo>
                    <a:pt x="2356" y="4085"/>
                    <a:pt x="2220" y="3949"/>
                    <a:pt x="2220" y="3782"/>
                  </a:cubicBezTo>
                  <a:lnTo>
                    <a:pt x="2220" y="1259"/>
                  </a:lnTo>
                  <a:cubicBezTo>
                    <a:pt x="2220" y="1089"/>
                    <a:pt x="2359" y="956"/>
                    <a:pt x="2523" y="956"/>
                  </a:cubicBezTo>
                  <a:close/>
                  <a:moveTo>
                    <a:pt x="3784" y="956"/>
                  </a:moveTo>
                  <a:cubicBezTo>
                    <a:pt x="3955" y="956"/>
                    <a:pt x="4090" y="1095"/>
                    <a:pt x="4090" y="1259"/>
                  </a:cubicBezTo>
                  <a:lnTo>
                    <a:pt x="4090" y="3782"/>
                  </a:lnTo>
                  <a:cubicBezTo>
                    <a:pt x="4090" y="3952"/>
                    <a:pt x="3951" y="4085"/>
                    <a:pt x="3784" y="4085"/>
                  </a:cubicBezTo>
                  <a:cubicBezTo>
                    <a:pt x="3620" y="4085"/>
                    <a:pt x="3482" y="3949"/>
                    <a:pt x="3482" y="3782"/>
                  </a:cubicBezTo>
                  <a:lnTo>
                    <a:pt x="3482" y="1259"/>
                  </a:lnTo>
                  <a:cubicBezTo>
                    <a:pt x="3482" y="1089"/>
                    <a:pt x="3620" y="956"/>
                    <a:pt x="3784" y="956"/>
                  </a:cubicBezTo>
                  <a:close/>
                  <a:moveTo>
                    <a:pt x="5046" y="956"/>
                  </a:moveTo>
                  <a:cubicBezTo>
                    <a:pt x="5216" y="956"/>
                    <a:pt x="5352" y="1095"/>
                    <a:pt x="5352" y="1259"/>
                  </a:cubicBezTo>
                  <a:lnTo>
                    <a:pt x="5352" y="3782"/>
                  </a:lnTo>
                  <a:cubicBezTo>
                    <a:pt x="5352" y="3952"/>
                    <a:pt x="5213" y="4085"/>
                    <a:pt x="5046" y="4085"/>
                  </a:cubicBezTo>
                  <a:cubicBezTo>
                    <a:pt x="4878" y="4085"/>
                    <a:pt x="4743" y="3949"/>
                    <a:pt x="4743" y="3782"/>
                  </a:cubicBezTo>
                  <a:lnTo>
                    <a:pt x="4743" y="1259"/>
                  </a:lnTo>
                  <a:cubicBezTo>
                    <a:pt x="4743" y="1089"/>
                    <a:pt x="4882" y="956"/>
                    <a:pt x="5046" y="956"/>
                  </a:cubicBezTo>
                  <a:close/>
                  <a:moveTo>
                    <a:pt x="6307" y="956"/>
                  </a:moveTo>
                  <a:cubicBezTo>
                    <a:pt x="6477" y="956"/>
                    <a:pt x="6613" y="1095"/>
                    <a:pt x="6613" y="1259"/>
                  </a:cubicBezTo>
                  <a:lnTo>
                    <a:pt x="6613" y="3782"/>
                  </a:lnTo>
                  <a:cubicBezTo>
                    <a:pt x="6613" y="3952"/>
                    <a:pt x="6474" y="4085"/>
                    <a:pt x="6307" y="4085"/>
                  </a:cubicBezTo>
                  <a:cubicBezTo>
                    <a:pt x="6140" y="4085"/>
                    <a:pt x="6004" y="3949"/>
                    <a:pt x="6004" y="3782"/>
                  </a:cubicBezTo>
                  <a:lnTo>
                    <a:pt x="6004" y="1259"/>
                  </a:lnTo>
                  <a:cubicBezTo>
                    <a:pt x="6004" y="1089"/>
                    <a:pt x="6143" y="956"/>
                    <a:pt x="6307" y="956"/>
                  </a:cubicBezTo>
                  <a:close/>
                  <a:moveTo>
                    <a:pt x="7568" y="956"/>
                  </a:moveTo>
                  <a:cubicBezTo>
                    <a:pt x="7735" y="956"/>
                    <a:pt x="7874" y="1095"/>
                    <a:pt x="7874" y="1259"/>
                  </a:cubicBezTo>
                  <a:lnTo>
                    <a:pt x="7874" y="3782"/>
                  </a:lnTo>
                  <a:cubicBezTo>
                    <a:pt x="7874" y="3952"/>
                    <a:pt x="7735" y="4085"/>
                    <a:pt x="7568" y="4085"/>
                  </a:cubicBezTo>
                  <a:cubicBezTo>
                    <a:pt x="7404" y="4085"/>
                    <a:pt x="7266" y="3949"/>
                    <a:pt x="7266" y="3782"/>
                  </a:cubicBezTo>
                  <a:lnTo>
                    <a:pt x="7266" y="1259"/>
                  </a:lnTo>
                  <a:cubicBezTo>
                    <a:pt x="7266" y="1089"/>
                    <a:pt x="7404" y="956"/>
                    <a:pt x="7568" y="956"/>
                  </a:cubicBezTo>
                  <a:close/>
                  <a:moveTo>
                    <a:pt x="8830" y="956"/>
                  </a:moveTo>
                  <a:cubicBezTo>
                    <a:pt x="8997" y="956"/>
                    <a:pt x="9136" y="1095"/>
                    <a:pt x="9136" y="1259"/>
                  </a:cubicBezTo>
                  <a:lnTo>
                    <a:pt x="9136" y="3782"/>
                  </a:lnTo>
                  <a:cubicBezTo>
                    <a:pt x="9136" y="3952"/>
                    <a:pt x="8997" y="4085"/>
                    <a:pt x="8830" y="4085"/>
                  </a:cubicBezTo>
                  <a:cubicBezTo>
                    <a:pt x="8666" y="4085"/>
                    <a:pt x="8527" y="3949"/>
                    <a:pt x="8527" y="3782"/>
                  </a:cubicBezTo>
                  <a:lnTo>
                    <a:pt x="8527" y="1259"/>
                  </a:lnTo>
                  <a:cubicBezTo>
                    <a:pt x="8527" y="1089"/>
                    <a:pt x="8666" y="956"/>
                    <a:pt x="8830" y="956"/>
                  </a:cubicBezTo>
                  <a:close/>
                  <a:moveTo>
                    <a:pt x="10091" y="956"/>
                  </a:moveTo>
                  <a:cubicBezTo>
                    <a:pt x="10261" y="956"/>
                    <a:pt x="10397" y="1095"/>
                    <a:pt x="10397" y="1259"/>
                  </a:cubicBezTo>
                  <a:lnTo>
                    <a:pt x="10397" y="3782"/>
                  </a:lnTo>
                  <a:cubicBezTo>
                    <a:pt x="10397" y="3952"/>
                    <a:pt x="10258" y="4085"/>
                    <a:pt x="10091" y="4085"/>
                  </a:cubicBezTo>
                  <a:cubicBezTo>
                    <a:pt x="9924" y="4085"/>
                    <a:pt x="9788" y="3949"/>
                    <a:pt x="9788" y="3782"/>
                  </a:cubicBezTo>
                  <a:lnTo>
                    <a:pt x="9788" y="1259"/>
                  </a:lnTo>
                  <a:cubicBezTo>
                    <a:pt x="9788" y="1089"/>
                    <a:pt x="9927" y="956"/>
                    <a:pt x="10091" y="956"/>
                  </a:cubicBezTo>
                  <a:close/>
                  <a:moveTo>
                    <a:pt x="278" y="1"/>
                  </a:moveTo>
                  <a:cubicBezTo>
                    <a:pt x="123" y="1"/>
                    <a:pt x="0" y="129"/>
                    <a:pt x="0" y="285"/>
                  </a:cubicBezTo>
                  <a:lnTo>
                    <a:pt x="0" y="4756"/>
                  </a:lnTo>
                  <a:cubicBezTo>
                    <a:pt x="0" y="4914"/>
                    <a:pt x="126" y="5040"/>
                    <a:pt x="284" y="5040"/>
                  </a:cubicBezTo>
                  <a:lnTo>
                    <a:pt x="11069" y="5040"/>
                  </a:lnTo>
                  <a:cubicBezTo>
                    <a:pt x="11226" y="5040"/>
                    <a:pt x="11352" y="4914"/>
                    <a:pt x="11352" y="4756"/>
                  </a:cubicBezTo>
                  <a:lnTo>
                    <a:pt x="11352" y="285"/>
                  </a:lnTo>
                  <a:cubicBezTo>
                    <a:pt x="11352" y="127"/>
                    <a:pt x="11226" y="1"/>
                    <a:pt x="11069" y="1"/>
                  </a:cubicBezTo>
                  <a:lnTo>
                    <a:pt x="284" y="1"/>
                  </a:lnTo>
                  <a:cubicBezTo>
                    <a:pt x="282" y="1"/>
                    <a:pt x="280" y="1"/>
                    <a:pt x="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4"/>
            <p:cNvSpPr/>
            <p:nvPr/>
          </p:nvSpPr>
          <p:spPr>
            <a:xfrm>
              <a:off x="3153695" y="1432861"/>
              <a:ext cx="127958" cy="127958"/>
            </a:xfrm>
            <a:custGeom>
              <a:rect b="b" l="l" r="r" t="t"/>
              <a:pathLst>
                <a:path extrusionOk="0" h="6308" w="6308">
                  <a:moveTo>
                    <a:pt x="3154" y="0"/>
                  </a:moveTo>
                  <a:cubicBezTo>
                    <a:pt x="1413" y="0"/>
                    <a:pt x="0" y="1413"/>
                    <a:pt x="0" y="3154"/>
                  </a:cubicBezTo>
                  <a:cubicBezTo>
                    <a:pt x="0" y="4894"/>
                    <a:pt x="1413" y="6307"/>
                    <a:pt x="3154" y="6307"/>
                  </a:cubicBezTo>
                  <a:cubicBezTo>
                    <a:pt x="4898" y="6307"/>
                    <a:pt x="6307" y="4894"/>
                    <a:pt x="6307" y="3154"/>
                  </a:cubicBezTo>
                  <a:cubicBezTo>
                    <a:pt x="6307" y="1413"/>
                    <a:pt x="4898" y="0"/>
                    <a:pt x="31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4"/>
            <p:cNvSpPr/>
            <p:nvPr/>
          </p:nvSpPr>
          <p:spPr>
            <a:xfrm>
              <a:off x="3179275" y="1458440"/>
              <a:ext cx="76779" cy="76779"/>
            </a:xfrm>
            <a:custGeom>
              <a:rect b="b" l="l" r="r" t="t"/>
              <a:pathLst>
                <a:path extrusionOk="0" h="3785" w="3785">
                  <a:moveTo>
                    <a:pt x="1546" y="1"/>
                  </a:moveTo>
                  <a:cubicBezTo>
                    <a:pt x="1388" y="1"/>
                    <a:pt x="1262" y="127"/>
                    <a:pt x="1262" y="284"/>
                  </a:cubicBezTo>
                  <a:lnTo>
                    <a:pt x="1262" y="978"/>
                  </a:lnTo>
                  <a:cubicBezTo>
                    <a:pt x="1262" y="1136"/>
                    <a:pt x="1136" y="1262"/>
                    <a:pt x="978" y="1262"/>
                  </a:cubicBezTo>
                  <a:lnTo>
                    <a:pt x="285" y="1262"/>
                  </a:lnTo>
                  <a:cubicBezTo>
                    <a:pt x="127" y="1262"/>
                    <a:pt x="1" y="1388"/>
                    <a:pt x="1" y="1546"/>
                  </a:cubicBezTo>
                  <a:lnTo>
                    <a:pt x="1" y="2240"/>
                  </a:lnTo>
                  <a:cubicBezTo>
                    <a:pt x="1" y="2397"/>
                    <a:pt x="127" y="2523"/>
                    <a:pt x="285" y="2523"/>
                  </a:cubicBezTo>
                  <a:lnTo>
                    <a:pt x="978" y="2523"/>
                  </a:lnTo>
                  <a:cubicBezTo>
                    <a:pt x="1136" y="2523"/>
                    <a:pt x="1262" y="2650"/>
                    <a:pt x="1262" y="2807"/>
                  </a:cubicBezTo>
                  <a:lnTo>
                    <a:pt x="1262" y="3501"/>
                  </a:lnTo>
                  <a:cubicBezTo>
                    <a:pt x="1262" y="3659"/>
                    <a:pt x="1388" y="3785"/>
                    <a:pt x="1546" y="3785"/>
                  </a:cubicBezTo>
                  <a:lnTo>
                    <a:pt x="2240" y="3785"/>
                  </a:lnTo>
                  <a:cubicBezTo>
                    <a:pt x="2397" y="3785"/>
                    <a:pt x="2523" y="3659"/>
                    <a:pt x="2523" y="3501"/>
                  </a:cubicBezTo>
                  <a:lnTo>
                    <a:pt x="2523" y="2807"/>
                  </a:lnTo>
                  <a:cubicBezTo>
                    <a:pt x="2523" y="2650"/>
                    <a:pt x="2650" y="2523"/>
                    <a:pt x="2807" y="2523"/>
                  </a:cubicBezTo>
                  <a:lnTo>
                    <a:pt x="3501" y="2523"/>
                  </a:lnTo>
                  <a:cubicBezTo>
                    <a:pt x="3659" y="2523"/>
                    <a:pt x="3785" y="2397"/>
                    <a:pt x="3785" y="2240"/>
                  </a:cubicBezTo>
                  <a:lnTo>
                    <a:pt x="3785" y="1546"/>
                  </a:lnTo>
                  <a:cubicBezTo>
                    <a:pt x="3785" y="1388"/>
                    <a:pt x="3656" y="1262"/>
                    <a:pt x="3501" y="1262"/>
                  </a:cubicBezTo>
                  <a:lnTo>
                    <a:pt x="2807" y="1262"/>
                  </a:lnTo>
                  <a:cubicBezTo>
                    <a:pt x="2650" y="1262"/>
                    <a:pt x="2523" y="1136"/>
                    <a:pt x="2523" y="978"/>
                  </a:cubicBezTo>
                  <a:lnTo>
                    <a:pt x="2523" y="284"/>
                  </a:lnTo>
                  <a:cubicBezTo>
                    <a:pt x="2523" y="127"/>
                    <a:pt x="2397" y="1"/>
                    <a:pt x="22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4"/>
            <p:cNvSpPr/>
            <p:nvPr/>
          </p:nvSpPr>
          <p:spPr>
            <a:xfrm>
              <a:off x="3000178" y="1731638"/>
              <a:ext cx="51179" cy="51199"/>
            </a:xfrm>
            <a:custGeom>
              <a:rect b="b" l="l" r="r" t="t"/>
              <a:pathLst>
                <a:path extrusionOk="0" h="2524" w="2523">
                  <a:moveTo>
                    <a:pt x="1262" y="1"/>
                  </a:moveTo>
                  <a:cubicBezTo>
                    <a:pt x="565" y="1"/>
                    <a:pt x="0" y="565"/>
                    <a:pt x="0" y="1262"/>
                  </a:cubicBezTo>
                  <a:cubicBezTo>
                    <a:pt x="0" y="1959"/>
                    <a:pt x="565" y="2524"/>
                    <a:pt x="1262" y="2524"/>
                  </a:cubicBezTo>
                  <a:cubicBezTo>
                    <a:pt x="1958" y="2524"/>
                    <a:pt x="2523" y="1959"/>
                    <a:pt x="2523" y="1262"/>
                  </a:cubicBezTo>
                  <a:cubicBezTo>
                    <a:pt x="2523" y="565"/>
                    <a:pt x="1958" y="1"/>
                    <a:pt x="12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4"/>
            <p:cNvSpPr/>
            <p:nvPr/>
          </p:nvSpPr>
          <p:spPr>
            <a:xfrm>
              <a:off x="3179275" y="1731638"/>
              <a:ext cx="51199" cy="51199"/>
            </a:xfrm>
            <a:custGeom>
              <a:rect b="b" l="l" r="r" t="t"/>
              <a:pathLst>
                <a:path extrusionOk="0" h="2524" w="2524">
                  <a:moveTo>
                    <a:pt x="1262" y="1"/>
                  </a:moveTo>
                  <a:cubicBezTo>
                    <a:pt x="565" y="1"/>
                    <a:pt x="1" y="565"/>
                    <a:pt x="1" y="1262"/>
                  </a:cubicBezTo>
                  <a:cubicBezTo>
                    <a:pt x="1" y="1959"/>
                    <a:pt x="565" y="2524"/>
                    <a:pt x="1262" y="2524"/>
                  </a:cubicBezTo>
                  <a:cubicBezTo>
                    <a:pt x="1959" y="2524"/>
                    <a:pt x="2523" y="1959"/>
                    <a:pt x="2523" y="1262"/>
                  </a:cubicBezTo>
                  <a:cubicBezTo>
                    <a:pt x="2523" y="565"/>
                    <a:pt x="1959" y="1"/>
                    <a:pt x="12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4"/>
            <p:cNvSpPr/>
            <p:nvPr/>
          </p:nvSpPr>
          <p:spPr>
            <a:xfrm>
              <a:off x="3019611" y="1751092"/>
              <a:ext cx="12374" cy="12374"/>
            </a:xfrm>
            <a:custGeom>
              <a:rect b="b" l="l" r="r" t="t"/>
              <a:pathLst>
                <a:path extrusionOk="0" h="610" w="610">
                  <a:moveTo>
                    <a:pt x="304" y="1"/>
                  </a:moveTo>
                  <a:cubicBezTo>
                    <a:pt x="140" y="1"/>
                    <a:pt x="1" y="136"/>
                    <a:pt x="1" y="303"/>
                  </a:cubicBezTo>
                  <a:cubicBezTo>
                    <a:pt x="1" y="470"/>
                    <a:pt x="136" y="609"/>
                    <a:pt x="304" y="609"/>
                  </a:cubicBezTo>
                  <a:cubicBezTo>
                    <a:pt x="471" y="609"/>
                    <a:pt x="609" y="470"/>
                    <a:pt x="609" y="303"/>
                  </a:cubicBezTo>
                  <a:cubicBezTo>
                    <a:pt x="609" y="139"/>
                    <a:pt x="474" y="1"/>
                    <a:pt x="3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4"/>
            <p:cNvSpPr/>
            <p:nvPr/>
          </p:nvSpPr>
          <p:spPr>
            <a:xfrm>
              <a:off x="3198728" y="1751092"/>
              <a:ext cx="12354" cy="12374"/>
            </a:xfrm>
            <a:custGeom>
              <a:rect b="b" l="l" r="r" t="t"/>
              <a:pathLst>
                <a:path extrusionOk="0" h="610" w="609">
                  <a:moveTo>
                    <a:pt x="303" y="1"/>
                  </a:moveTo>
                  <a:cubicBezTo>
                    <a:pt x="139" y="1"/>
                    <a:pt x="0" y="136"/>
                    <a:pt x="0" y="303"/>
                  </a:cubicBezTo>
                  <a:cubicBezTo>
                    <a:pt x="0" y="470"/>
                    <a:pt x="133" y="609"/>
                    <a:pt x="303" y="609"/>
                  </a:cubicBezTo>
                  <a:cubicBezTo>
                    <a:pt x="470" y="609"/>
                    <a:pt x="609" y="470"/>
                    <a:pt x="606" y="303"/>
                  </a:cubicBezTo>
                  <a:cubicBezTo>
                    <a:pt x="606" y="139"/>
                    <a:pt x="473" y="1"/>
                    <a:pt x="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 name="Google Shape;415;p44"/>
          <p:cNvGrpSpPr/>
          <p:nvPr/>
        </p:nvGrpSpPr>
        <p:grpSpPr>
          <a:xfrm>
            <a:off x="5659187" y="1457993"/>
            <a:ext cx="725135" cy="655763"/>
            <a:chOff x="3374376" y="1386915"/>
            <a:chExt cx="358233" cy="409493"/>
          </a:xfrm>
        </p:grpSpPr>
        <p:sp>
          <p:nvSpPr>
            <p:cNvPr id="416" name="Google Shape;416;p44"/>
            <p:cNvSpPr/>
            <p:nvPr/>
          </p:nvSpPr>
          <p:spPr>
            <a:xfrm>
              <a:off x="3630251" y="1762532"/>
              <a:ext cx="38400" cy="33876"/>
            </a:xfrm>
            <a:custGeom>
              <a:rect b="b" l="l" r="r" t="t"/>
              <a:pathLst>
                <a:path extrusionOk="0" h="1670" w="1893">
                  <a:moveTo>
                    <a:pt x="0" y="1"/>
                  </a:moveTo>
                  <a:lnTo>
                    <a:pt x="0" y="1669"/>
                  </a:lnTo>
                  <a:lnTo>
                    <a:pt x="1892" y="1669"/>
                  </a:lnTo>
                  <a:lnTo>
                    <a:pt x="18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4"/>
            <p:cNvSpPr/>
            <p:nvPr/>
          </p:nvSpPr>
          <p:spPr>
            <a:xfrm>
              <a:off x="3438355" y="1762532"/>
              <a:ext cx="38400" cy="33876"/>
            </a:xfrm>
            <a:custGeom>
              <a:rect b="b" l="l" r="r" t="t"/>
              <a:pathLst>
                <a:path extrusionOk="0" h="1670" w="1893">
                  <a:moveTo>
                    <a:pt x="0" y="1"/>
                  </a:moveTo>
                  <a:lnTo>
                    <a:pt x="0" y="1669"/>
                  </a:lnTo>
                  <a:lnTo>
                    <a:pt x="1892" y="1669"/>
                  </a:lnTo>
                  <a:lnTo>
                    <a:pt x="18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4"/>
            <p:cNvSpPr/>
            <p:nvPr/>
          </p:nvSpPr>
          <p:spPr>
            <a:xfrm>
              <a:off x="3399975" y="1557857"/>
              <a:ext cx="307115" cy="212952"/>
            </a:xfrm>
            <a:custGeom>
              <a:rect b="b" l="l" r="r" t="t"/>
              <a:pathLst>
                <a:path extrusionOk="0" h="10498" w="15140">
                  <a:moveTo>
                    <a:pt x="2535" y="1766"/>
                  </a:moveTo>
                  <a:cubicBezTo>
                    <a:pt x="2690" y="1766"/>
                    <a:pt x="2816" y="1889"/>
                    <a:pt x="2819" y="2037"/>
                  </a:cubicBezTo>
                  <a:lnTo>
                    <a:pt x="3100" y="9031"/>
                  </a:lnTo>
                  <a:cubicBezTo>
                    <a:pt x="3106" y="9192"/>
                    <a:pt x="2977" y="9325"/>
                    <a:pt x="2816" y="9325"/>
                  </a:cubicBezTo>
                  <a:lnTo>
                    <a:pt x="2106" y="9325"/>
                  </a:lnTo>
                  <a:cubicBezTo>
                    <a:pt x="1952" y="9325"/>
                    <a:pt x="1829" y="9208"/>
                    <a:pt x="1823" y="9057"/>
                  </a:cubicBezTo>
                  <a:lnTo>
                    <a:pt x="1463" y="2066"/>
                  </a:lnTo>
                  <a:cubicBezTo>
                    <a:pt x="1457" y="1905"/>
                    <a:pt x="1586" y="1766"/>
                    <a:pt x="1747" y="1766"/>
                  </a:cubicBezTo>
                  <a:close/>
                  <a:moveTo>
                    <a:pt x="5250" y="1766"/>
                  </a:moveTo>
                  <a:cubicBezTo>
                    <a:pt x="5405" y="1766"/>
                    <a:pt x="5531" y="1892"/>
                    <a:pt x="5534" y="2047"/>
                  </a:cubicBezTo>
                  <a:lnTo>
                    <a:pt x="5654" y="9038"/>
                  </a:lnTo>
                  <a:cubicBezTo>
                    <a:pt x="5657" y="9195"/>
                    <a:pt x="5528" y="9325"/>
                    <a:pt x="5370" y="9325"/>
                  </a:cubicBezTo>
                  <a:lnTo>
                    <a:pt x="4661" y="9325"/>
                  </a:lnTo>
                  <a:cubicBezTo>
                    <a:pt x="4506" y="9325"/>
                    <a:pt x="4380" y="9205"/>
                    <a:pt x="4377" y="9050"/>
                  </a:cubicBezTo>
                  <a:lnTo>
                    <a:pt x="4178" y="2056"/>
                  </a:lnTo>
                  <a:cubicBezTo>
                    <a:pt x="4175" y="1895"/>
                    <a:pt x="4301" y="1766"/>
                    <a:pt x="4462" y="1766"/>
                  </a:cubicBezTo>
                  <a:close/>
                  <a:moveTo>
                    <a:pt x="7962" y="1760"/>
                  </a:moveTo>
                  <a:cubicBezTo>
                    <a:pt x="8120" y="1760"/>
                    <a:pt x="8246" y="1892"/>
                    <a:pt x="8246" y="2050"/>
                  </a:cubicBezTo>
                  <a:lnTo>
                    <a:pt x="8208" y="9041"/>
                  </a:lnTo>
                  <a:cubicBezTo>
                    <a:pt x="8208" y="9199"/>
                    <a:pt x="8082" y="9325"/>
                    <a:pt x="7925" y="9325"/>
                  </a:cubicBezTo>
                  <a:lnTo>
                    <a:pt x="7215" y="9325"/>
                  </a:lnTo>
                  <a:cubicBezTo>
                    <a:pt x="7057" y="9325"/>
                    <a:pt x="6931" y="9199"/>
                    <a:pt x="6931" y="9041"/>
                  </a:cubicBezTo>
                  <a:lnTo>
                    <a:pt x="6890" y="2050"/>
                  </a:lnTo>
                  <a:cubicBezTo>
                    <a:pt x="6890" y="1892"/>
                    <a:pt x="7016" y="1760"/>
                    <a:pt x="7174" y="1760"/>
                  </a:cubicBezTo>
                  <a:close/>
                  <a:moveTo>
                    <a:pt x="10681" y="1766"/>
                  </a:moveTo>
                  <a:cubicBezTo>
                    <a:pt x="10841" y="1766"/>
                    <a:pt x="10968" y="1898"/>
                    <a:pt x="10964" y="2056"/>
                  </a:cubicBezTo>
                  <a:lnTo>
                    <a:pt x="10766" y="9050"/>
                  </a:lnTo>
                  <a:cubicBezTo>
                    <a:pt x="10763" y="9205"/>
                    <a:pt x="10636" y="9325"/>
                    <a:pt x="10482" y="9325"/>
                  </a:cubicBezTo>
                  <a:lnTo>
                    <a:pt x="9772" y="9325"/>
                  </a:lnTo>
                  <a:cubicBezTo>
                    <a:pt x="9615" y="9325"/>
                    <a:pt x="9485" y="9195"/>
                    <a:pt x="9489" y="9038"/>
                  </a:cubicBezTo>
                  <a:lnTo>
                    <a:pt x="9608" y="2047"/>
                  </a:lnTo>
                  <a:cubicBezTo>
                    <a:pt x="9612" y="1892"/>
                    <a:pt x="9738" y="1766"/>
                    <a:pt x="9892" y="1766"/>
                  </a:cubicBezTo>
                  <a:close/>
                  <a:moveTo>
                    <a:pt x="13396" y="1766"/>
                  </a:moveTo>
                  <a:cubicBezTo>
                    <a:pt x="13557" y="1766"/>
                    <a:pt x="13686" y="1905"/>
                    <a:pt x="13680" y="2066"/>
                  </a:cubicBezTo>
                  <a:lnTo>
                    <a:pt x="13320" y="9057"/>
                  </a:lnTo>
                  <a:cubicBezTo>
                    <a:pt x="13314" y="9208"/>
                    <a:pt x="13188" y="9325"/>
                    <a:pt x="13036" y="9325"/>
                  </a:cubicBezTo>
                  <a:lnTo>
                    <a:pt x="12327" y="9325"/>
                  </a:lnTo>
                  <a:cubicBezTo>
                    <a:pt x="12166" y="9325"/>
                    <a:pt x="12037" y="9192"/>
                    <a:pt x="12043" y="9031"/>
                  </a:cubicBezTo>
                  <a:lnTo>
                    <a:pt x="12324" y="2037"/>
                  </a:lnTo>
                  <a:cubicBezTo>
                    <a:pt x="12330" y="1883"/>
                    <a:pt x="12453" y="1766"/>
                    <a:pt x="12607" y="1766"/>
                  </a:cubicBezTo>
                  <a:close/>
                  <a:moveTo>
                    <a:pt x="1034" y="0"/>
                  </a:moveTo>
                  <a:lnTo>
                    <a:pt x="0" y="407"/>
                  </a:lnTo>
                  <a:lnTo>
                    <a:pt x="615" y="10230"/>
                  </a:lnTo>
                  <a:cubicBezTo>
                    <a:pt x="624" y="10378"/>
                    <a:pt x="751" y="10498"/>
                    <a:pt x="899" y="10498"/>
                  </a:cubicBezTo>
                  <a:lnTo>
                    <a:pt x="14241" y="10498"/>
                  </a:lnTo>
                  <a:cubicBezTo>
                    <a:pt x="14392" y="10498"/>
                    <a:pt x="14518" y="10378"/>
                    <a:pt x="14525" y="10230"/>
                  </a:cubicBezTo>
                  <a:lnTo>
                    <a:pt x="15140" y="407"/>
                  </a:lnTo>
                  <a:lnTo>
                    <a:pt x="140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4"/>
            <p:cNvSpPr/>
            <p:nvPr/>
          </p:nvSpPr>
          <p:spPr>
            <a:xfrm>
              <a:off x="3374376" y="1514934"/>
              <a:ext cx="358233" cy="51179"/>
            </a:xfrm>
            <a:custGeom>
              <a:rect b="b" l="l" r="r" t="t"/>
              <a:pathLst>
                <a:path extrusionOk="0" h="2523" w="17660">
                  <a:moveTo>
                    <a:pt x="593" y="0"/>
                  </a:moveTo>
                  <a:cubicBezTo>
                    <a:pt x="266" y="0"/>
                    <a:pt x="1" y="262"/>
                    <a:pt x="1" y="590"/>
                  </a:cubicBezTo>
                  <a:lnTo>
                    <a:pt x="1" y="1930"/>
                  </a:lnTo>
                  <a:cubicBezTo>
                    <a:pt x="1" y="2258"/>
                    <a:pt x="266" y="2523"/>
                    <a:pt x="593" y="2523"/>
                  </a:cubicBezTo>
                  <a:lnTo>
                    <a:pt x="17070" y="2523"/>
                  </a:lnTo>
                  <a:cubicBezTo>
                    <a:pt x="17398" y="2523"/>
                    <a:pt x="17660" y="2258"/>
                    <a:pt x="17660" y="1930"/>
                  </a:cubicBezTo>
                  <a:lnTo>
                    <a:pt x="17660" y="590"/>
                  </a:lnTo>
                  <a:cubicBezTo>
                    <a:pt x="17660" y="262"/>
                    <a:pt x="17398" y="0"/>
                    <a:pt x="170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4"/>
            <p:cNvSpPr/>
            <p:nvPr/>
          </p:nvSpPr>
          <p:spPr>
            <a:xfrm>
              <a:off x="3467383" y="1412576"/>
              <a:ext cx="73391" cy="127958"/>
            </a:xfrm>
            <a:custGeom>
              <a:rect b="b" l="l" r="r" t="t"/>
              <a:pathLst>
                <a:path extrusionOk="0" h="6308" w="3618">
                  <a:moveTo>
                    <a:pt x="2356" y="1"/>
                  </a:moveTo>
                  <a:lnTo>
                    <a:pt x="155" y="5503"/>
                  </a:lnTo>
                  <a:cubicBezTo>
                    <a:pt x="1" y="5888"/>
                    <a:pt x="285" y="6308"/>
                    <a:pt x="698" y="6308"/>
                  </a:cubicBezTo>
                  <a:cubicBezTo>
                    <a:pt x="934" y="6308"/>
                    <a:pt x="1152" y="6159"/>
                    <a:pt x="1243" y="5939"/>
                  </a:cubicBezTo>
                  <a:lnTo>
                    <a:pt x="361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4"/>
            <p:cNvSpPr/>
            <p:nvPr/>
          </p:nvSpPr>
          <p:spPr>
            <a:xfrm>
              <a:off x="3566272" y="1412576"/>
              <a:ext cx="73472" cy="127958"/>
            </a:xfrm>
            <a:custGeom>
              <a:rect b="b" l="l" r="r" t="t"/>
              <a:pathLst>
                <a:path extrusionOk="0" h="6308" w="3622">
                  <a:moveTo>
                    <a:pt x="1" y="1"/>
                  </a:moveTo>
                  <a:lnTo>
                    <a:pt x="2379" y="5939"/>
                  </a:lnTo>
                  <a:cubicBezTo>
                    <a:pt x="2467" y="6159"/>
                    <a:pt x="2681" y="6308"/>
                    <a:pt x="2924" y="6308"/>
                  </a:cubicBezTo>
                  <a:cubicBezTo>
                    <a:pt x="3337" y="6308"/>
                    <a:pt x="3621" y="5888"/>
                    <a:pt x="3467" y="5503"/>
                  </a:cubicBezTo>
                  <a:lnTo>
                    <a:pt x="12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4"/>
            <p:cNvSpPr/>
            <p:nvPr/>
          </p:nvSpPr>
          <p:spPr>
            <a:xfrm>
              <a:off x="3500467" y="1386915"/>
              <a:ext cx="55094" cy="51220"/>
            </a:xfrm>
            <a:custGeom>
              <a:rect b="b" l="l" r="r" t="t"/>
              <a:pathLst>
                <a:path extrusionOk="0" h="2525" w="2716">
                  <a:moveTo>
                    <a:pt x="1356" y="1"/>
                  </a:moveTo>
                  <a:cubicBezTo>
                    <a:pt x="748" y="1"/>
                    <a:pt x="213" y="441"/>
                    <a:pt x="114" y="1061"/>
                  </a:cubicBezTo>
                  <a:cubicBezTo>
                    <a:pt x="0" y="1748"/>
                    <a:pt x="467" y="2398"/>
                    <a:pt x="1154" y="2508"/>
                  </a:cubicBezTo>
                  <a:cubicBezTo>
                    <a:pt x="1222" y="2519"/>
                    <a:pt x="1289" y="2524"/>
                    <a:pt x="1356" y="2524"/>
                  </a:cubicBezTo>
                  <a:cubicBezTo>
                    <a:pt x="1965" y="2524"/>
                    <a:pt x="2502" y="2084"/>
                    <a:pt x="2602" y="1464"/>
                  </a:cubicBezTo>
                  <a:cubicBezTo>
                    <a:pt x="2715" y="777"/>
                    <a:pt x="2248" y="130"/>
                    <a:pt x="1558" y="17"/>
                  </a:cubicBezTo>
                  <a:cubicBezTo>
                    <a:pt x="1490" y="6"/>
                    <a:pt x="1423" y="1"/>
                    <a:pt x="13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4"/>
            <p:cNvSpPr/>
            <p:nvPr/>
          </p:nvSpPr>
          <p:spPr>
            <a:xfrm>
              <a:off x="3553492" y="1386996"/>
              <a:ext cx="51179" cy="51199"/>
            </a:xfrm>
            <a:custGeom>
              <a:rect b="b" l="l" r="r" t="t"/>
              <a:pathLst>
                <a:path extrusionOk="0" h="2524" w="2523">
                  <a:moveTo>
                    <a:pt x="1262" y="0"/>
                  </a:moveTo>
                  <a:cubicBezTo>
                    <a:pt x="565" y="0"/>
                    <a:pt x="0" y="565"/>
                    <a:pt x="0" y="1262"/>
                  </a:cubicBezTo>
                  <a:cubicBezTo>
                    <a:pt x="0" y="1955"/>
                    <a:pt x="565" y="2523"/>
                    <a:pt x="1262" y="2523"/>
                  </a:cubicBezTo>
                  <a:cubicBezTo>
                    <a:pt x="1958" y="2523"/>
                    <a:pt x="2523" y="1955"/>
                    <a:pt x="2523" y="1262"/>
                  </a:cubicBezTo>
                  <a:cubicBezTo>
                    <a:pt x="2523" y="565"/>
                    <a:pt x="1958" y="0"/>
                    <a:pt x="12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4"/>
            <p:cNvSpPr/>
            <p:nvPr/>
          </p:nvSpPr>
          <p:spPr>
            <a:xfrm>
              <a:off x="3521767" y="1406368"/>
              <a:ext cx="12354" cy="12374"/>
            </a:xfrm>
            <a:custGeom>
              <a:rect b="b" l="l" r="r" t="t"/>
              <a:pathLst>
                <a:path extrusionOk="0" h="610" w="609">
                  <a:moveTo>
                    <a:pt x="303" y="1"/>
                  </a:moveTo>
                  <a:cubicBezTo>
                    <a:pt x="139" y="1"/>
                    <a:pt x="0" y="140"/>
                    <a:pt x="0" y="307"/>
                  </a:cubicBezTo>
                  <a:cubicBezTo>
                    <a:pt x="0" y="471"/>
                    <a:pt x="133" y="609"/>
                    <a:pt x="303" y="609"/>
                  </a:cubicBezTo>
                  <a:cubicBezTo>
                    <a:pt x="473" y="609"/>
                    <a:pt x="609" y="471"/>
                    <a:pt x="606" y="307"/>
                  </a:cubicBezTo>
                  <a:cubicBezTo>
                    <a:pt x="606" y="140"/>
                    <a:pt x="473" y="1"/>
                    <a:pt x="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4"/>
            <p:cNvSpPr/>
            <p:nvPr/>
          </p:nvSpPr>
          <p:spPr>
            <a:xfrm>
              <a:off x="3572925" y="1406368"/>
              <a:ext cx="12374" cy="12374"/>
            </a:xfrm>
            <a:custGeom>
              <a:rect b="b" l="l" r="r" t="t"/>
              <a:pathLst>
                <a:path extrusionOk="0" h="610" w="610">
                  <a:moveTo>
                    <a:pt x="304" y="1"/>
                  </a:moveTo>
                  <a:cubicBezTo>
                    <a:pt x="140" y="1"/>
                    <a:pt x="1" y="140"/>
                    <a:pt x="1" y="307"/>
                  </a:cubicBezTo>
                  <a:cubicBezTo>
                    <a:pt x="1" y="471"/>
                    <a:pt x="133" y="609"/>
                    <a:pt x="304" y="609"/>
                  </a:cubicBezTo>
                  <a:cubicBezTo>
                    <a:pt x="474" y="609"/>
                    <a:pt x="609" y="471"/>
                    <a:pt x="606" y="307"/>
                  </a:cubicBezTo>
                  <a:cubicBezTo>
                    <a:pt x="606" y="140"/>
                    <a:pt x="471" y="1"/>
                    <a:pt x="3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8" name="Shape 818"/>
        <p:cNvGrpSpPr/>
        <p:nvPr/>
      </p:nvGrpSpPr>
      <p:grpSpPr>
        <a:xfrm>
          <a:off x="0" y="0"/>
          <a:ext cx="0" cy="0"/>
          <a:chOff x="0" y="0"/>
          <a:chExt cx="0" cy="0"/>
        </a:xfrm>
      </p:grpSpPr>
      <p:sp>
        <p:nvSpPr>
          <p:cNvPr id="819" name="Google Shape;819;p62"/>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Amazon’s Picks</a:t>
            </a:r>
            <a:endParaRPr/>
          </a:p>
        </p:txBody>
      </p:sp>
      <p:grpSp>
        <p:nvGrpSpPr>
          <p:cNvPr id="820" name="Google Shape;820;p62"/>
          <p:cNvGrpSpPr/>
          <p:nvPr/>
        </p:nvGrpSpPr>
        <p:grpSpPr>
          <a:xfrm>
            <a:off x="1010052" y="1362201"/>
            <a:ext cx="2530453" cy="2715660"/>
            <a:chOff x="712477" y="1277201"/>
            <a:chExt cx="2530453" cy="2715660"/>
          </a:xfrm>
        </p:grpSpPr>
        <p:sp>
          <p:nvSpPr>
            <p:cNvPr id="821" name="Google Shape;821;p62"/>
            <p:cNvSpPr/>
            <p:nvPr/>
          </p:nvSpPr>
          <p:spPr>
            <a:xfrm>
              <a:off x="712477" y="1277201"/>
              <a:ext cx="2530453" cy="2715660"/>
            </a:xfrm>
            <a:custGeom>
              <a:rect b="b" l="l" r="r" t="t"/>
              <a:pathLst>
                <a:path extrusionOk="0" h="51833" w="48298">
                  <a:moveTo>
                    <a:pt x="24144" y="0"/>
                  </a:moveTo>
                  <a:cubicBezTo>
                    <a:pt x="21848" y="0"/>
                    <a:pt x="19631" y="319"/>
                    <a:pt x="17526" y="922"/>
                  </a:cubicBezTo>
                  <a:cubicBezTo>
                    <a:pt x="17208" y="1011"/>
                    <a:pt x="16895" y="1112"/>
                    <a:pt x="16582" y="1212"/>
                  </a:cubicBezTo>
                  <a:cubicBezTo>
                    <a:pt x="16509" y="1229"/>
                    <a:pt x="16437" y="1257"/>
                    <a:pt x="16370" y="1279"/>
                  </a:cubicBezTo>
                  <a:cubicBezTo>
                    <a:pt x="15906" y="1436"/>
                    <a:pt x="15448" y="1609"/>
                    <a:pt x="15002" y="1793"/>
                  </a:cubicBezTo>
                  <a:cubicBezTo>
                    <a:pt x="13778" y="2296"/>
                    <a:pt x="12606" y="2893"/>
                    <a:pt x="11494" y="3580"/>
                  </a:cubicBezTo>
                  <a:cubicBezTo>
                    <a:pt x="11048" y="3854"/>
                    <a:pt x="10612" y="4144"/>
                    <a:pt x="10187" y="4446"/>
                  </a:cubicBezTo>
                  <a:cubicBezTo>
                    <a:pt x="10120" y="4491"/>
                    <a:pt x="10059" y="4535"/>
                    <a:pt x="9998" y="4580"/>
                  </a:cubicBezTo>
                  <a:cubicBezTo>
                    <a:pt x="9456" y="4971"/>
                    <a:pt x="8931" y="5384"/>
                    <a:pt x="8428" y="5820"/>
                  </a:cubicBezTo>
                  <a:cubicBezTo>
                    <a:pt x="8104" y="6099"/>
                    <a:pt x="7786" y="6389"/>
                    <a:pt x="7473" y="6685"/>
                  </a:cubicBezTo>
                  <a:cubicBezTo>
                    <a:pt x="7457" y="6702"/>
                    <a:pt x="7440" y="6713"/>
                    <a:pt x="7423" y="6736"/>
                  </a:cubicBezTo>
                  <a:cubicBezTo>
                    <a:pt x="7384" y="6769"/>
                    <a:pt x="7345" y="6808"/>
                    <a:pt x="7300" y="6859"/>
                  </a:cubicBezTo>
                  <a:cubicBezTo>
                    <a:pt x="7066" y="7076"/>
                    <a:pt x="6842" y="7311"/>
                    <a:pt x="6613" y="7545"/>
                  </a:cubicBezTo>
                  <a:cubicBezTo>
                    <a:pt x="6574" y="7596"/>
                    <a:pt x="6529" y="7640"/>
                    <a:pt x="6485" y="7685"/>
                  </a:cubicBezTo>
                  <a:cubicBezTo>
                    <a:pt x="6206" y="7981"/>
                    <a:pt x="5937" y="8288"/>
                    <a:pt x="5669" y="8601"/>
                  </a:cubicBezTo>
                  <a:cubicBezTo>
                    <a:pt x="5563" y="8735"/>
                    <a:pt x="5452" y="8863"/>
                    <a:pt x="5345" y="8997"/>
                  </a:cubicBezTo>
                  <a:cubicBezTo>
                    <a:pt x="5262" y="9098"/>
                    <a:pt x="5178" y="9210"/>
                    <a:pt x="5094" y="9316"/>
                  </a:cubicBezTo>
                  <a:cubicBezTo>
                    <a:pt x="4888" y="9578"/>
                    <a:pt x="4681" y="9852"/>
                    <a:pt x="4491" y="10131"/>
                  </a:cubicBezTo>
                  <a:cubicBezTo>
                    <a:pt x="4474" y="10148"/>
                    <a:pt x="4458" y="10170"/>
                    <a:pt x="4446" y="10187"/>
                  </a:cubicBezTo>
                  <a:cubicBezTo>
                    <a:pt x="4374" y="10293"/>
                    <a:pt x="4301" y="10394"/>
                    <a:pt x="4229" y="10494"/>
                  </a:cubicBezTo>
                  <a:cubicBezTo>
                    <a:pt x="4156" y="10606"/>
                    <a:pt x="4078" y="10723"/>
                    <a:pt x="4005" y="10829"/>
                  </a:cubicBezTo>
                  <a:cubicBezTo>
                    <a:pt x="3866" y="11047"/>
                    <a:pt x="3726" y="11259"/>
                    <a:pt x="3592" y="11477"/>
                  </a:cubicBezTo>
                  <a:cubicBezTo>
                    <a:pt x="3525" y="11578"/>
                    <a:pt x="3463" y="11678"/>
                    <a:pt x="3408" y="11779"/>
                  </a:cubicBezTo>
                  <a:cubicBezTo>
                    <a:pt x="3084" y="12320"/>
                    <a:pt x="2782" y="12868"/>
                    <a:pt x="2503" y="13437"/>
                  </a:cubicBezTo>
                  <a:cubicBezTo>
                    <a:pt x="1101" y="16263"/>
                    <a:pt x="235" y="19402"/>
                    <a:pt x="46" y="22725"/>
                  </a:cubicBezTo>
                  <a:cubicBezTo>
                    <a:pt x="40" y="22814"/>
                    <a:pt x="34" y="22903"/>
                    <a:pt x="29" y="22993"/>
                  </a:cubicBezTo>
                  <a:cubicBezTo>
                    <a:pt x="12" y="23373"/>
                    <a:pt x="1" y="23758"/>
                    <a:pt x="1" y="24149"/>
                  </a:cubicBezTo>
                  <a:lnTo>
                    <a:pt x="1" y="51832"/>
                  </a:lnTo>
                  <a:lnTo>
                    <a:pt x="48298" y="51832"/>
                  </a:lnTo>
                  <a:lnTo>
                    <a:pt x="48298" y="24149"/>
                  </a:lnTo>
                  <a:cubicBezTo>
                    <a:pt x="48298" y="24093"/>
                    <a:pt x="48298" y="24043"/>
                    <a:pt x="48292" y="23992"/>
                  </a:cubicBezTo>
                  <a:cubicBezTo>
                    <a:pt x="48292" y="23875"/>
                    <a:pt x="48292" y="23758"/>
                    <a:pt x="48287" y="23641"/>
                  </a:cubicBezTo>
                  <a:cubicBezTo>
                    <a:pt x="48287" y="23417"/>
                    <a:pt x="48276" y="23199"/>
                    <a:pt x="48264" y="22982"/>
                  </a:cubicBezTo>
                  <a:cubicBezTo>
                    <a:pt x="48264" y="22915"/>
                    <a:pt x="48259" y="22842"/>
                    <a:pt x="48259" y="22769"/>
                  </a:cubicBezTo>
                  <a:cubicBezTo>
                    <a:pt x="48214" y="22055"/>
                    <a:pt x="48142" y="21345"/>
                    <a:pt x="48041" y="20642"/>
                  </a:cubicBezTo>
                  <a:cubicBezTo>
                    <a:pt x="47851" y="19357"/>
                    <a:pt x="47566" y="18106"/>
                    <a:pt x="47181" y="16900"/>
                  </a:cubicBezTo>
                  <a:cubicBezTo>
                    <a:pt x="47175" y="16872"/>
                    <a:pt x="47170" y="16855"/>
                    <a:pt x="47164" y="16833"/>
                  </a:cubicBezTo>
                  <a:cubicBezTo>
                    <a:pt x="47147" y="16771"/>
                    <a:pt x="47125" y="16710"/>
                    <a:pt x="47108" y="16654"/>
                  </a:cubicBezTo>
                  <a:cubicBezTo>
                    <a:pt x="46796" y="15699"/>
                    <a:pt x="46427" y="14772"/>
                    <a:pt x="46003" y="13879"/>
                  </a:cubicBezTo>
                  <a:cubicBezTo>
                    <a:pt x="45908" y="13672"/>
                    <a:pt x="45807" y="13471"/>
                    <a:pt x="45707" y="13270"/>
                  </a:cubicBezTo>
                  <a:cubicBezTo>
                    <a:pt x="45612" y="13080"/>
                    <a:pt x="45517" y="12901"/>
                    <a:pt x="45422" y="12717"/>
                  </a:cubicBezTo>
                  <a:cubicBezTo>
                    <a:pt x="45399" y="12672"/>
                    <a:pt x="45371" y="12628"/>
                    <a:pt x="45344" y="12577"/>
                  </a:cubicBezTo>
                  <a:cubicBezTo>
                    <a:pt x="45249" y="12404"/>
                    <a:pt x="45148" y="12231"/>
                    <a:pt x="45048" y="12052"/>
                  </a:cubicBezTo>
                  <a:cubicBezTo>
                    <a:pt x="44958" y="11902"/>
                    <a:pt x="44869" y="11745"/>
                    <a:pt x="44779" y="11594"/>
                  </a:cubicBezTo>
                  <a:cubicBezTo>
                    <a:pt x="44740" y="11539"/>
                    <a:pt x="44707" y="11477"/>
                    <a:pt x="44668" y="11421"/>
                  </a:cubicBezTo>
                  <a:cubicBezTo>
                    <a:pt x="44176" y="10623"/>
                    <a:pt x="43635" y="9858"/>
                    <a:pt x="43059" y="9126"/>
                  </a:cubicBezTo>
                  <a:cubicBezTo>
                    <a:pt x="42937" y="8975"/>
                    <a:pt x="42814" y="8830"/>
                    <a:pt x="42696" y="8679"/>
                  </a:cubicBezTo>
                  <a:cubicBezTo>
                    <a:pt x="42417" y="8350"/>
                    <a:pt x="42132" y="8026"/>
                    <a:pt x="41831" y="7713"/>
                  </a:cubicBezTo>
                  <a:cubicBezTo>
                    <a:pt x="41764" y="7629"/>
                    <a:pt x="41691" y="7551"/>
                    <a:pt x="41613" y="7473"/>
                  </a:cubicBezTo>
                  <a:cubicBezTo>
                    <a:pt x="41507" y="7356"/>
                    <a:pt x="41390" y="7244"/>
                    <a:pt x="41278" y="7127"/>
                  </a:cubicBezTo>
                  <a:lnTo>
                    <a:pt x="41222" y="7071"/>
                  </a:lnTo>
                  <a:cubicBezTo>
                    <a:pt x="41038" y="6881"/>
                    <a:pt x="40848" y="6702"/>
                    <a:pt x="40652" y="6518"/>
                  </a:cubicBezTo>
                  <a:cubicBezTo>
                    <a:pt x="40585" y="6456"/>
                    <a:pt x="40518" y="6395"/>
                    <a:pt x="40451" y="6334"/>
                  </a:cubicBezTo>
                  <a:cubicBezTo>
                    <a:pt x="39809" y="5747"/>
                    <a:pt x="39139" y="5194"/>
                    <a:pt x="38441" y="4681"/>
                  </a:cubicBezTo>
                  <a:cubicBezTo>
                    <a:pt x="38162" y="4474"/>
                    <a:pt x="37871" y="4273"/>
                    <a:pt x="37581" y="4083"/>
                  </a:cubicBezTo>
                  <a:cubicBezTo>
                    <a:pt x="37329" y="3904"/>
                    <a:pt x="37067" y="3737"/>
                    <a:pt x="36804" y="3580"/>
                  </a:cubicBezTo>
                  <a:cubicBezTo>
                    <a:pt x="36732" y="3530"/>
                    <a:pt x="36659" y="3491"/>
                    <a:pt x="36587" y="3446"/>
                  </a:cubicBezTo>
                  <a:cubicBezTo>
                    <a:pt x="36503" y="3396"/>
                    <a:pt x="36419" y="3346"/>
                    <a:pt x="36335" y="3301"/>
                  </a:cubicBezTo>
                  <a:cubicBezTo>
                    <a:pt x="36129" y="3178"/>
                    <a:pt x="35916" y="3055"/>
                    <a:pt x="35704" y="2938"/>
                  </a:cubicBezTo>
                  <a:cubicBezTo>
                    <a:pt x="35520" y="2838"/>
                    <a:pt x="35336" y="2743"/>
                    <a:pt x="35146" y="2642"/>
                  </a:cubicBezTo>
                  <a:cubicBezTo>
                    <a:pt x="34543" y="2335"/>
                    <a:pt x="33928" y="2050"/>
                    <a:pt x="33297" y="1793"/>
                  </a:cubicBezTo>
                  <a:cubicBezTo>
                    <a:pt x="32476" y="1458"/>
                    <a:pt x="31627" y="1162"/>
                    <a:pt x="30767" y="922"/>
                  </a:cubicBezTo>
                  <a:cubicBezTo>
                    <a:pt x="30650" y="883"/>
                    <a:pt x="30527" y="855"/>
                    <a:pt x="30410" y="821"/>
                  </a:cubicBezTo>
                  <a:lnTo>
                    <a:pt x="30198" y="766"/>
                  </a:lnTo>
                  <a:cubicBezTo>
                    <a:pt x="28265" y="263"/>
                    <a:pt x="26238" y="0"/>
                    <a:pt x="24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 name="Google Shape;822;p62"/>
            <p:cNvGrpSpPr/>
            <p:nvPr/>
          </p:nvGrpSpPr>
          <p:grpSpPr>
            <a:xfrm>
              <a:off x="910243" y="1560757"/>
              <a:ext cx="1027836" cy="2431868"/>
              <a:chOff x="3651250" y="1971775"/>
              <a:chExt cx="436875" cy="1033650"/>
            </a:xfrm>
          </p:grpSpPr>
          <p:sp>
            <p:nvSpPr>
              <p:cNvPr id="823" name="Google Shape;823;p62"/>
              <p:cNvSpPr/>
              <p:nvPr/>
            </p:nvSpPr>
            <p:spPr>
              <a:xfrm>
                <a:off x="3928950" y="2186950"/>
                <a:ext cx="41075" cy="41075"/>
              </a:xfrm>
              <a:custGeom>
                <a:rect b="b" l="l" r="r" t="t"/>
                <a:pathLst>
                  <a:path extrusionOk="0" fill="none" h="1643" w="1643">
                    <a:moveTo>
                      <a:pt x="1642" y="822"/>
                    </a:moveTo>
                    <a:cubicBezTo>
                      <a:pt x="1642" y="364"/>
                      <a:pt x="1274" y="1"/>
                      <a:pt x="821" y="1"/>
                    </a:cubicBezTo>
                    <a:cubicBezTo>
                      <a:pt x="369" y="1"/>
                      <a:pt x="0" y="364"/>
                      <a:pt x="0" y="822"/>
                    </a:cubicBezTo>
                    <a:cubicBezTo>
                      <a:pt x="0" y="1274"/>
                      <a:pt x="369" y="1643"/>
                      <a:pt x="821" y="1643"/>
                    </a:cubicBezTo>
                    <a:cubicBezTo>
                      <a:pt x="1274" y="1643"/>
                      <a:pt x="1642" y="1274"/>
                      <a:pt x="1642" y="822"/>
                    </a:cubicBezTo>
                    <a:close/>
                  </a:path>
                </a:pathLst>
              </a:custGeom>
              <a:noFill/>
              <a:ln cap="flat" cmpd="sng" w="1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62"/>
              <p:cNvSpPr/>
              <p:nvPr/>
            </p:nvSpPr>
            <p:spPr>
              <a:xfrm>
                <a:off x="3781375" y="2186950"/>
                <a:ext cx="41075" cy="41075"/>
              </a:xfrm>
              <a:custGeom>
                <a:rect b="b" l="l" r="r" t="t"/>
                <a:pathLst>
                  <a:path extrusionOk="0" fill="none" h="1643" w="1643">
                    <a:moveTo>
                      <a:pt x="1642" y="822"/>
                    </a:moveTo>
                    <a:cubicBezTo>
                      <a:pt x="1642" y="364"/>
                      <a:pt x="1273" y="1"/>
                      <a:pt x="821" y="1"/>
                    </a:cubicBezTo>
                    <a:cubicBezTo>
                      <a:pt x="369" y="1"/>
                      <a:pt x="0" y="364"/>
                      <a:pt x="0" y="822"/>
                    </a:cubicBezTo>
                    <a:cubicBezTo>
                      <a:pt x="0" y="1274"/>
                      <a:pt x="363" y="1643"/>
                      <a:pt x="821" y="1643"/>
                    </a:cubicBezTo>
                    <a:cubicBezTo>
                      <a:pt x="1273" y="1643"/>
                      <a:pt x="1642" y="1274"/>
                      <a:pt x="1642" y="822"/>
                    </a:cubicBezTo>
                    <a:close/>
                  </a:path>
                </a:pathLst>
              </a:custGeom>
              <a:noFill/>
              <a:ln cap="flat" cmpd="sng" w="1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62"/>
              <p:cNvSpPr/>
              <p:nvPr/>
            </p:nvSpPr>
            <p:spPr>
              <a:xfrm>
                <a:off x="3785325" y="2151900"/>
                <a:ext cx="23575" cy="32025"/>
              </a:xfrm>
              <a:custGeom>
                <a:rect b="b" l="l" r="r" t="t"/>
                <a:pathLst>
                  <a:path extrusionOk="0" h="1281" w="943">
                    <a:moveTo>
                      <a:pt x="447" y="1"/>
                    </a:moveTo>
                    <a:cubicBezTo>
                      <a:pt x="152" y="1"/>
                      <a:pt x="1" y="337"/>
                      <a:pt x="10" y="621"/>
                    </a:cubicBezTo>
                    <a:cubicBezTo>
                      <a:pt x="26" y="970"/>
                      <a:pt x="465" y="1280"/>
                      <a:pt x="930" y="1280"/>
                    </a:cubicBezTo>
                    <a:cubicBezTo>
                      <a:pt x="934" y="1280"/>
                      <a:pt x="938" y="1280"/>
                      <a:pt x="942" y="1280"/>
                    </a:cubicBezTo>
                    <a:lnTo>
                      <a:pt x="680" y="63"/>
                    </a:lnTo>
                    <a:cubicBezTo>
                      <a:pt x="594" y="20"/>
                      <a:pt x="517" y="1"/>
                      <a:pt x="4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62"/>
              <p:cNvSpPr/>
              <p:nvPr/>
            </p:nvSpPr>
            <p:spPr>
              <a:xfrm>
                <a:off x="3793650" y="2158325"/>
                <a:ext cx="13850" cy="15250"/>
              </a:xfrm>
              <a:custGeom>
                <a:rect b="b" l="l" r="r" t="t"/>
                <a:pathLst>
                  <a:path extrusionOk="0" fill="none" h="610" w="554">
                    <a:moveTo>
                      <a:pt x="1" y="1"/>
                    </a:moveTo>
                    <a:cubicBezTo>
                      <a:pt x="241" y="146"/>
                      <a:pt x="436" y="358"/>
                      <a:pt x="553" y="61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62"/>
              <p:cNvSpPr/>
              <p:nvPr/>
            </p:nvSpPr>
            <p:spPr>
              <a:xfrm>
                <a:off x="3944725" y="2151900"/>
                <a:ext cx="23675" cy="32025"/>
              </a:xfrm>
              <a:custGeom>
                <a:rect b="b" l="l" r="r" t="t"/>
                <a:pathLst>
                  <a:path extrusionOk="0" h="1281" w="947">
                    <a:moveTo>
                      <a:pt x="496" y="1"/>
                    </a:moveTo>
                    <a:cubicBezTo>
                      <a:pt x="426" y="1"/>
                      <a:pt x="348" y="20"/>
                      <a:pt x="263" y="63"/>
                    </a:cubicBezTo>
                    <a:lnTo>
                      <a:pt x="0" y="1280"/>
                    </a:lnTo>
                    <a:cubicBezTo>
                      <a:pt x="4" y="1280"/>
                      <a:pt x="9" y="1280"/>
                      <a:pt x="13" y="1280"/>
                    </a:cubicBezTo>
                    <a:cubicBezTo>
                      <a:pt x="477" y="1280"/>
                      <a:pt x="916" y="970"/>
                      <a:pt x="933" y="621"/>
                    </a:cubicBezTo>
                    <a:cubicBezTo>
                      <a:pt x="947" y="337"/>
                      <a:pt x="792" y="1"/>
                      <a:pt x="4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62"/>
              <p:cNvSpPr/>
              <p:nvPr/>
            </p:nvSpPr>
            <p:spPr>
              <a:xfrm>
                <a:off x="3946400" y="2157775"/>
                <a:ext cx="16225" cy="10775"/>
              </a:xfrm>
              <a:custGeom>
                <a:rect b="b" l="l" r="r" t="t"/>
                <a:pathLst>
                  <a:path extrusionOk="0" fill="none" h="431" w="649">
                    <a:moveTo>
                      <a:pt x="0" y="431"/>
                    </a:moveTo>
                    <a:cubicBezTo>
                      <a:pt x="185" y="246"/>
                      <a:pt x="408" y="101"/>
                      <a:pt x="648" y="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62"/>
              <p:cNvSpPr/>
              <p:nvPr/>
            </p:nvSpPr>
            <p:spPr>
              <a:xfrm>
                <a:off x="3945425" y="2178575"/>
                <a:ext cx="8125" cy="8125"/>
              </a:xfrm>
              <a:custGeom>
                <a:rect b="b" l="l" r="r" t="t"/>
                <a:pathLst>
                  <a:path extrusionOk="0" h="325" w="325">
                    <a:moveTo>
                      <a:pt x="162" y="1"/>
                    </a:moveTo>
                    <a:cubicBezTo>
                      <a:pt x="73" y="1"/>
                      <a:pt x="0" y="73"/>
                      <a:pt x="0" y="163"/>
                    </a:cubicBezTo>
                    <a:cubicBezTo>
                      <a:pt x="0" y="252"/>
                      <a:pt x="73" y="325"/>
                      <a:pt x="162" y="325"/>
                    </a:cubicBezTo>
                    <a:cubicBezTo>
                      <a:pt x="252" y="325"/>
                      <a:pt x="324" y="252"/>
                      <a:pt x="324" y="163"/>
                    </a:cubicBezTo>
                    <a:cubicBezTo>
                      <a:pt x="324" y="73"/>
                      <a:pt x="252" y="1"/>
                      <a:pt x="1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62"/>
              <p:cNvSpPr/>
              <p:nvPr/>
            </p:nvSpPr>
            <p:spPr>
              <a:xfrm>
                <a:off x="3797850" y="2178575"/>
                <a:ext cx="8125" cy="8125"/>
              </a:xfrm>
              <a:custGeom>
                <a:rect b="b" l="l" r="r" t="t"/>
                <a:pathLst>
                  <a:path extrusionOk="0" h="325" w="325">
                    <a:moveTo>
                      <a:pt x="162" y="1"/>
                    </a:moveTo>
                    <a:cubicBezTo>
                      <a:pt x="73" y="1"/>
                      <a:pt x="0" y="73"/>
                      <a:pt x="0" y="163"/>
                    </a:cubicBezTo>
                    <a:cubicBezTo>
                      <a:pt x="0" y="252"/>
                      <a:pt x="73" y="325"/>
                      <a:pt x="162" y="325"/>
                    </a:cubicBezTo>
                    <a:cubicBezTo>
                      <a:pt x="251" y="325"/>
                      <a:pt x="324" y="252"/>
                      <a:pt x="324" y="163"/>
                    </a:cubicBezTo>
                    <a:cubicBezTo>
                      <a:pt x="324" y="73"/>
                      <a:pt x="251" y="1"/>
                      <a:pt x="1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62"/>
              <p:cNvSpPr/>
              <p:nvPr/>
            </p:nvSpPr>
            <p:spPr>
              <a:xfrm>
                <a:off x="3800500" y="2047450"/>
                <a:ext cx="152625" cy="248150"/>
              </a:xfrm>
              <a:custGeom>
                <a:rect b="b" l="l" r="r" t="t"/>
                <a:pathLst>
                  <a:path extrusionOk="0" h="9926" w="6105">
                    <a:moveTo>
                      <a:pt x="3008" y="1"/>
                    </a:moveTo>
                    <a:cubicBezTo>
                      <a:pt x="2624" y="1"/>
                      <a:pt x="0" y="126"/>
                      <a:pt x="0" y="3531"/>
                    </a:cubicBezTo>
                    <a:cubicBezTo>
                      <a:pt x="0" y="4771"/>
                      <a:pt x="575" y="6826"/>
                      <a:pt x="1480" y="7446"/>
                    </a:cubicBezTo>
                    <a:cubicBezTo>
                      <a:pt x="2385" y="8066"/>
                      <a:pt x="1720" y="9641"/>
                      <a:pt x="1006" y="9926"/>
                    </a:cubicBezTo>
                    <a:lnTo>
                      <a:pt x="5105" y="9926"/>
                    </a:lnTo>
                    <a:cubicBezTo>
                      <a:pt x="4390" y="9641"/>
                      <a:pt x="3792" y="8161"/>
                      <a:pt x="4630" y="7446"/>
                    </a:cubicBezTo>
                    <a:cubicBezTo>
                      <a:pt x="5484" y="6715"/>
                      <a:pt x="6104" y="4771"/>
                      <a:pt x="6104" y="3531"/>
                    </a:cubicBezTo>
                    <a:cubicBezTo>
                      <a:pt x="6104" y="126"/>
                      <a:pt x="3485" y="1"/>
                      <a:pt x="3102" y="1"/>
                    </a:cubicBezTo>
                    <a:cubicBezTo>
                      <a:pt x="3071" y="1"/>
                      <a:pt x="3055" y="2"/>
                      <a:pt x="3055" y="2"/>
                    </a:cubicBezTo>
                    <a:cubicBezTo>
                      <a:pt x="3055" y="2"/>
                      <a:pt x="3039" y="1"/>
                      <a:pt x="30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62"/>
              <p:cNvSpPr/>
              <p:nvPr/>
            </p:nvSpPr>
            <p:spPr>
              <a:xfrm>
                <a:off x="3867225" y="2200350"/>
                <a:ext cx="15100" cy="6750"/>
              </a:xfrm>
              <a:custGeom>
                <a:rect b="b" l="l" r="r" t="t"/>
                <a:pathLst>
                  <a:path extrusionOk="0" fill="none" h="270" w="604">
                    <a:moveTo>
                      <a:pt x="1" y="1"/>
                    </a:moveTo>
                    <a:cubicBezTo>
                      <a:pt x="129" y="185"/>
                      <a:pt x="392" y="269"/>
                      <a:pt x="604" y="19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62"/>
              <p:cNvSpPr/>
              <p:nvPr/>
            </p:nvSpPr>
            <p:spPr>
              <a:xfrm>
                <a:off x="3887050" y="2138100"/>
                <a:ext cx="33250" cy="5175"/>
              </a:xfrm>
              <a:custGeom>
                <a:rect b="b" l="l" r="r" t="t"/>
                <a:pathLst>
                  <a:path extrusionOk="0" fill="none" h="207" w="1330">
                    <a:moveTo>
                      <a:pt x="1" y="207"/>
                    </a:moveTo>
                    <a:cubicBezTo>
                      <a:pt x="420" y="34"/>
                      <a:pt x="894" y="0"/>
                      <a:pt x="1330" y="112"/>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62"/>
              <p:cNvSpPr/>
              <p:nvPr/>
            </p:nvSpPr>
            <p:spPr>
              <a:xfrm>
                <a:off x="3829675" y="2139075"/>
                <a:ext cx="32000" cy="5750"/>
              </a:xfrm>
              <a:custGeom>
                <a:rect b="b" l="l" r="r" t="t"/>
                <a:pathLst>
                  <a:path extrusionOk="0" fill="none" h="230" w="1280">
                    <a:moveTo>
                      <a:pt x="1279" y="145"/>
                    </a:moveTo>
                    <a:cubicBezTo>
                      <a:pt x="866" y="0"/>
                      <a:pt x="391" y="34"/>
                      <a:pt x="0" y="229"/>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62"/>
              <p:cNvSpPr/>
              <p:nvPr/>
            </p:nvSpPr>
            <p:spPr>
              <a:xfrm>
                <a:off x="3877275" y="2155550"/>
                <a:ext cx="6025" cy="36175"/>
              </a:xfrm>
              <a:custGeom>
                <a:rect b="b" l="l" r="r" t="t"/>
                <a:pathLst>
                  <a:path extrusionOk="0" fill="none" h="1447" w="241">
                    <a:moveTo>
                      <a:pt x="146" y="0"/>
                    </a:moveTo>
                    <a:cubicBezTo>
                      <a:pt x="1" y="469"/>
                      <a:pt x="29" y="1000"/>
                      <a:pt x="241" y="1447"/>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62"/>
              <p:cNvSpPr/>
              <p:nvPr/>
            </p:nvSpPr>
            <p:spPr>
              <a:xfrm>
                <a:off x="3871550" y="2184025"/>
                <a:ext cx="10775" cy="7975"/>
              </a:xfrm>
              <a:custGeom>
                <a:rect b="b" l="l" r="r" t="t"/>
                <a:pathLst>
                  <a:path extrusionOk="0" fill="none" h="319" w="431">
                    <a:moveTo>
                      <a:pt x="431" y="319"/>
                    </a:moveTo>
                    <a:cubicBezTo>
                      <a:pt x="269" y="241"/>
                      <a:pt x="124" y="129"/>
                      <a:pt x="1" y="1"/>
                    </a:cubicBezTo>
                  </a:path>
                </a:pathLst>
              </a:custGeom>
              <a:noFill/>
              <a:ln cap="flat" cmpd="sng" w="1525">
                <a:solidFill>
                  <a:srgbClr val="06060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62"/>
              <p:cNvSpPr/>
              <p:nvPr/>
            </p:nvSpPr>
            <p:spPr>
              <a:xfrm>
                <a:off x="3852850" y="2150800"/>
                <a:ext cx="10500" cy="15650"/>
              </a:xfrm>
              <a:custGeom>
                <a:rect b="b" l="l" r="r" t="t"/>
                <a:pathLst>
                  <a:path extrusionOk="0" h="626" w="420">
                    <a:moveTo>
                      <a:pt x="224" y="0"/>
                    </a:moveTo>
                    <a:cubicBezTo>
                      <a:pt x="123" y="0"/>
                      <a:pt x="39" y="77"/>
                      <a:pt x="28" y="179"/>
                    </a:cubicBezTo>
                    <a:lnTo>
                      <a:pt x="6" y="419"/>
                    </a:lnTo>
                    <a:cubicBezTo>
                      <a:pt x="1" y="525"/>
                      <a:pt x="79" y="615"/>
                      <a:pt x="185" y="626"/>
                    </a:cubicBezTo>
                    <a:lnTo>
                      <a:pt x="202" y="626"/>
                    </a:lnTo>
                    <a:cubicBezTo>
                      <a:pt x="297" y="626"/>
                      <a:pt x="380" y="553"/>
                      <a:pt x="391" y="453"/>
                    </a:cubicBezTo>
                    <a:lnTo>
                      <a:pt x="414" y="207"/>
                    </a:lnTo>
                    <a:cubicBezTo>
                      <a:pt x="419" y="101"/>
                      <a:pt x="341" y="12"/>
                      <a:pt x="235" y="0"/>
                    </a:cubicBezTo>
                    <a:cubicBezTo>
                      <a:pt x="232" y="0"/>
                      <a:pt x="228" y="0"/>
                      <a:pt x="224" y="0"/>
                    </a:cubicBezTo>
                    <a:close/>
                  </a:path>
                </a:pathLst>
              </a:custGeom>
              <a:solidFill>
                <a:srgbClr val="0606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62"/>
              <p:cNvSpPr/>
              <p:nvPr/>
            </p:nvSpPr>
            <p:spPr>
              <a:xfrm>
                <a:off x="3893200" y="2152300"/>
                <a:ext cx="10500" cy="15700"/>
              </a:xfrm>
              <a:custGeom>
                <a:rect b="b" l="l" r="r" t="t"/>
                <a:pathLst>
                  <a:path extrusionOk="0" h="628" w="420">
                    <a:moveTo>
                      <a:pt x="215" y="1"/>
                    </a:moveTo>
                    <a:cubicBezTo>
                      <a:pt x="117" y="1"/>
                      <a:pt x="34" y="76"/>
                      <a:pt x="28" y="175"/>
                    </a:cubicBezTo>
                    <a:lnTo>
                      <a:pt x="6" y="415"/>
                    </a:lnTo>
                    <a:cubicBezTo>
                      <a:pt x="1" y="521"/>
                      <a:pt x="79" y="616"/>
                      <a:pt x="185" y="627"/>
                    </a:cubicBezTo>
                    <a:lnTo>
                      <a:pt x="196" y="627"/>
                    </a:lnTo>
                    <a:cubicBezTo>
                      <a:pt x="297" y="627"/>
                      <a:pt x="380" y="549"/>
                      <a:pt x="391" y="449"/>
                    </a:cubicBezTo>
                    <a:lnTo>
                      <a:pt x="408" y="208"/>
                    </a:lnTo>
                    <a:cubicBezTo>
                      <a:pt x="419" y="102"/>
                      <a:pt x="341" y="7"/>
                      <a:pt x="235" y="2"/>
                    </a:cubicBezTo>
                    <a:cubicBezTo>
                      <a:pt x="228" y="1"/>
                      <a:pt x="222" y="1"/>
                      <a:pt x="215" y="1"/>
                    </a:cubicBezTo>
                    <a:close/>
                  </a:path>
                </a:pathLst>
              </a:custGeom>
              <a:solidFill>
                <a:srgbClr val="0606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62"/>
              <p:cNvSpPr/>
              <p:nvPr/>
            </p:nvSpPr>
            <p:spPr>
              <a:xfrm>
                <a:off x="3823100" y="1971775"/>
                <a:ext cx="109225" cy="99775"/>
              </a:xfrm>
              <a:custGeom>
                <a:rect b="b" l="l" r="r" t="t"/>
                <a:pathLst>
                  <a:path extrusionOk="0" h="3991" w="4369">
                    <a:moveTo>
                      <a:pt x="2185" y="1"/>
                    </a:moveTo>
                    <a:cubicBezTo>
                      <a:pt x="2045" y="1"/>
                      <a:pt x="1903" y="15"/>
                      <a:pt x="1760" y="46"/>
                    </a:cubicBezTo>
                    <a:cubicBezTo>
                      <a:pt x="688" y="281"/>
                      <a:pt x="1" y="1342"/>
                      <a:pt x="236" y="2420"/>
                    </a:cubicBezTo>
                    <a:cubicBezTo>
                      <a:pt x="434" y="3354"/>
                      <a:pt x="1262" y="3991"/>
                      <a:pt x="2178" y="3991"/>
                    </a:cubicBezTo>
                    <a:cubicBezTo>
                      <a:pt x="2318" y="3991"/>
                      <a:pt x="2461" y="3976"/>
                      <a:pt x="2603" y="3945"/>
                    </a:cubicBezTo>
                    <a:cubicBezTo>
                      <a:pt x="3681" y="3716"/>
                      <a:pt x="4368" y="2655"/>
                      <a:pt x="4134" y="1577"/>
                    </a:cubicBezTo>
                    <a:cubicBezTo>
                      <a:pt x="3930" y="641"/>
                      <a:pt x="3104" y="1"/>
                      <a:pt x="21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62"/>
              <p:cNvSpPr/>
              <p:nvPr/>
            </p:nvSpPr>
            <p:spPr>
              <a:xfrm>
                <a:off x="3767400" y="2041750"/>
                <a:ext cx="218950" cy="114175"/>
              </a:xfrm>
              <a:custGeom>
                <a:rect b="b" l="l" r="r" t="t"/>
                <a:pathLst>
                  <a:path extrusionOk="0" h="4567" w="8758">
                    <a:moveTo>
                      <a:pt x="4379" y="1"/>
                    </a:moveTo>
                    <a:cubicBezTo>
                      <a:pt x="1" y="1"/>
                      <a:pt x="1397" y="4469"/>
                      <a:pt x="1397" y="4469"/>
                    </a:cubicBezTo>
                    <a:cubicBezTo>
                      <a:pt x="1397" y="4469"/>
                      <a:pt x="2106" y="3904"/>
                      <a:pt x="2369" y="3184"/>
                    </a:cubicBezTo>
                    <a:cubicBezTo>
                      <a:pt x="2637" y="2464"/>
                      <a:pt x="2743" y="1799"/>
                      <a:pt x="2743" y="1799"/>
                    </a:cubicBezTo>
                    <a:cubicBezTo>
                      <a:pt x="2743" y="1799"/>
                      <a:pt x="3264" y="3343"/>
                      <a:pt x="4425" y="3343"/>
                    </a:cubicBezTo>
                    <a:cubicBezTo>
                      <a:pt x="4681" y="3343"/>
                      <a:pt x="4969" y="3267"/>
                      <a:pt x="5289" y="3084"/>
                    </a:cubicBezTo>
                    <a:cubicBezTo>
                      <a:pt x="5289" y="3084"/>
                      <a:pt x="5658" y="4566"/>
                      <a:pt x="6815" y="4566"/>
                    </a:cubicBezTo>
                    <a:cubicBezTo>
                      <a:pt x="6979" y="4566"/>
                      <a:pt x="7159" y="4536"/>
                      <a:pt x="7356" y="4469"/>
                    </a:cubicBezTo>
                    <a:cubicBezTo>
                      <a:pt x="7356" y="4469"/>
                      <a:pt x="8758" y="1"/>
                      <a:pt x="43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62"/>
              <p:cNvSpPr/>
              <p:nvPr/>
            </p:nvSpPr>
            <p:spPr>
              <a:xfrm>
                <a:off x="3831775" y="2071625"/>
                <a:ext cx="136425" cy="81025"/>
              </a:xfrm>
              <a:custGeom>
                <a:rect b="b" l="l" r="r" t="t"/>
                <a:pathLst>
                  <a:path extrusionOk="0" fill="none" h="3241" w="5457">
                    <a:moveTo>
                      <a:pt x="0" y="1"/>
                    </a:moveTo>
                    <a:cubicBezTo>
                      <a:pt x="101" y="420"/>
                      <a:pt x="263" y="827"/>
                      <a:pt x="475" y="1202"/>
                    </a:cubicBezTo>
                    <a:cubicBezTo>
                      <a:pt x="709" y="1626"/>
                      <a:pt x="1056" y="2039"/>
                      <a:pt x="1530" y="2151"/>
                    </a:cubicBezTo>
                    <a:cubicBezTo>
                      <a:pt x="1709" y="2190"/>
                      <a:pt x="1899" y="2184"/>
                      <a:pt x="2083" y="2168"/>
                    </a:cubicBezTo>
                    <a:cubicBezTo>
                      <a:pt x="2363" y="2134"/>
                      <a:pt x="2647" y="2056"/>
                      <a:pt x="2865" y="1872"/>
                    </a:cubicBezTo>
                    <a:cubicBezTo>
                      <a:pt x="3038" y="1727"/>
                      <a:pt x="3161" y="1509"/>
                      <a:pt x="3189" y="1280"/>
                    </a:cubicBezTo>
                    <a:cubicBezTo>
                      <a:pt x="3206" y="1151"/>
                      <a:pt x="3172" y="989"/>
                      <a:pt x="3044" y="967"/>
                    </a:cubicBezTo>
                    <a:cubicBezTo>
                      <a:pt x="2960" y="950"/>
                      <a:pt x="2882" y="1012"/>
                      <a:pt x="2832" y="1073"/>
                    </a:cubicBezTo>
                    <a:cubicBezTo>
                      <a:pt x="2625" y="1313"/>
                      <a:pt x="2586" y="1665"/>
                      <a:pt x="2670" y="1972"/>
                    </a:cubicBezTo>
                    <a:cubicBezTo>
                      <a:pt x="2759" y="2274"/>
                      <a:pt x="2955" y="2536"/>
                      <a:pt x="3178" y="2754"/>
                    </a:cubicBezTo>
                    <a:cubicBezTo>
                      <a:pt x="3301" y="2877"/>
                      <a:pt x="3429" y="2989"/>
                      <a:pt x="3580" y="3067"/>
                    </a:cubicBezTo>
                    <a:cubicBezTo>
                      <a:pt x="3870" y="3218"/>
                      <a:pt x="4206" y="3240"/>
                      <a:pt x="4529" y="3190"/>
                    </a:cubicBezTo>
                    <a:cubicBezTo>
                      <a:pt x="4848" y="3145"/>
                      <a:pt x="5155" y="3028"/>
                      <a:pt x="5457" y="2916"/>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62"/>
              <p:cNvSpPr/>
              <p:nvPr/>
            </p:nvSpPr>
            <p:spPr>
              <a:xfrm>
                <a:off x="3822825" y="1988550"/>
                <a:ext cx="74725" cy="59925"/>
              </a:xfrm>
              <a:custGeom>
                <a:rect b="b" l="l" r="r" t="t"/>
                <a:pathLst>
                  <a:path extrusionOk="0" fill="none" h="2397" w="2989">
                    <a:moveTo>
                      <a:pt x="386" y="2397"/>
                    </a:moveTo>
                    <a:cubicBezTo>
                      <a:pt x="113" y="2062"/>
                      <a:pt x="1" y="1598"/>
                      <a:pt x="90" y="1168"/>
                    </a:cubicBezTo>
                    <a:cubicBezTo>
                      <a:pt x="180" y="744"/>
                      <a:pt x="464" y="364"/>
                      <a:pt x="855" y="168"/>
                    </a:cubicBezTo>
                    <a:cubicBezTo>
                      <a:pt x="1079" y="51"/>
                      <a:pt x="1363" y="1"/>
                      <a:pt x="1581" y="135"/>
                    </a:cubicBezTo>
                    <a:cubicBezTo>
                      <a:pt x="1805" y="269"/>
                      <a:pt x="1883" y="565"/>
                      <a:pt x="1866" y="827"/>
                    </a:cubicBezTo>
                    <a:cubicBezTo>
                      <a:pt x="1849" y="1096"/>
                      <a:pt x="1715" y="1386"/>
                      <a:pt x="1453" y="1459"/>
                    </a:cubicBezTo>
                    <a:cubicBezTo>
                      <a:pt x="1380" y="1481"/>
                      <a:pt x="1296" y="1475"/>
                      <a:pt x="1235" y="1431"/>
                    </a:cubicBezTo>
                    <a:cubicBezTo>
                      <a:pt x="1118" y="1336"/>
                      <a:pt x="1174" y="1146"/>
                      <a:pt x="1263" y="1023"/>
                    </a:cubicBezTo>
                    <a:cubicBezTo>
                      <a:pt x="1458" y="755"/>
                      <a:pt x="1777" y="587"/>
                      <a:pt x="2106" y="576"/>
                    </a:cubicBezTo>
                    <a:cubicBezTo>
                      <a:pt x="2441" y="565"/>
                      <a:pt x="2771" y="716"/>
                      <a:pt x="2989" y="967"/>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62"/>
              <p:cNvSpPr/>
              <p:nvPr/>
            </p:nvSpPr>
            <p:spPr>
              <a:xfrm>
                <a:off x="3935225" y="2393025"/>
                <a:ext cx="136425" cy="340575"/>
              </a:xfrm>
              <a:custGeom>
                <a:rect b="b" l="l" r="r" t="t"/>
                <a:pathLst>
                  <a:path extrusionOk="0" h="13623" w="5457">
                    <a:moveTo>
                      <a:pt x="1" y="1"/>
                    </a:moveTo>
                    <a:cubicBezTo>
                      <a:pt x="1" y="1"/>
                      <a:pt x="68" y="403"/>
                      <a:pt x="715" y="2536"/>
                    </a:cubicBezTo>
                    <a:cubicBezTo>
                      <a:pt x="1369" y="4675"/>
                      <a:pt x="2162" y="13622"/>
                      <a:pt x="2162" y="13622"/>
                    </a:cubicBezTo>
                    <a:lnTo>
                      <a:pt x="5457" y="13622"/>
                    </a:lnTo>
                    <a:cubicBezTo>
                      <a:pt x="5457" y="13622"/>
                      <a:pt x="4815" y="1928"/>
                      <a:pt x="40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62"/>
              <p:cNvSpPr/>
              <p:nvPr/>
            </p:nvSpPr>
            <p:spPr>
              <a:xfrm>
                <a:off x="3994000" y="2697825"/>
                <a:ext cx="72625" cy="6450"/>
              </a:xfrm>
              <a:custGeom>
                <a:rect b="b" l="l" r="r" t="t"/>
                <a:pathLst>
                  <a:path extrusionOk="0" fill="none" h="258" w="2905">
                    <a:moveTo>
                      <a:pt x="1" y="257"/>
                    </a:moveTo>
                    <a:cubicBezTo>
                      <a:pt x="967" y="173"/>
                      <a:pt x="1939" y="84"/>
                      <a:pt x="2905" y="0"/>
                    </a:cubicBezTo>
                  </a:path>
                </a:pathLst>
              </a:custGeom>
              <a:solidFill>
                <a:schemeClr val="accent5"/>
              </a:solidFill>
              <a:ln cap="flat" cmpd="sng" w="1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62"/>
              <p:cNvSpPr/>
              <p:nvPr/>
            </p:nvSpPr>
            <p:spPr>
              <a:xfrm>
                <a:off x="4002525" y="2733575"/>
                <a:ext cx="85600" cy="108800"/>
              </a:xfrm>
              <a:custGeom>
                <a:rect b="b" l="l" r="r" t="t"/>
                <a:pathLst>
                  <a:path extrusionOk="0" h="4352" w="3424">
                    <a:moveTo>
                      <a:pt x="34" y="0"/>
                    </a:moveTo>
                    <a:cubicBezTo>
                      <a:pt x="0" y="263"/>
                      <a:pt x="313" y="1307"/>
                      <a:pt x="631" y="1832"/>
                    </a:cubicBezTo>
                    <a:cubicBezTo>
                      <a:pt x="947" y="2352"/>
                      <a:pt x="1301" y="3658"/>
                      <a:pt x="1547" y="3658"/>
                    </a:cubicBezTo>
                    <a:cubicBezTo>
                      <a:pt x="1549" y="3658"/>
                      <a:pt x="1551" y="3658"/>
                      <a:pt x="1553" y="3658"/>
                    </a:cubicBezTo>
                    <a:cubicBezTo>
                      <a:pt x="1799" y="3641"/>
                      <a:pt x="1413" y="1721"/>
                      <a:pt x="1413" y="1720"/>
                    </a:cubicBezTo>
                    <a:lnTo>
                      <a:pt x="1413" y="1720"/>
                    </a:lnTo>
                    <a:cubicBezTo>
                      <a:pt x="1414" y="1721"/>
                      <a:pt x="2478" y="4352"/>
                      <a:pt x="2950" y="4352"/>
                    </a:cubicBezTo>
                    <a:cubicBezTo>
                      <a:pt x="2955" y="4352"/>
                      <a:pt x="2961" y="4351"/>
                      <a:pt x="2966" y="4351"/>
                    </a:cubicBezTo>
                    <a:cubicBezTo>
                      <a:pt x="3424" y="4289"/>
                      <a:pt x="2530" y="1335"/>
                      <a:pt x="25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62"/>
              <p:cNvSpPr/>
              <p:nvPr/>
            </p:nvSpPr>
            <p:spPr>
              <a:xfrm>
                <a:off x="4054325" y="2773625"/>
                <a:ext cx="13575" cy="57825"/>
              </a:xfrm>
              <a:custGeom>
                <a:rect b="b" l="l" r="r" t="t"/>
                <a:pathLst>
                  <a:path extrusionOk="0" fill="none" h="2313" w="543">
                    <a:moveTo>
                      <a:pt x="391" y="2313"/>
                    </a:moveTo>
                    <a:cubicBezTo>
                      <a:pt x="542" y="2011"/>
                      <a:pt x="492" y="1654"/>
                      <a:pt x="419" y="1324"/>
                    </a:cubicBezTo>
                    <a:cubicBezTo>
                      <a:pt x="319" y="872"/>
                      <a:pt x="179" y="425"/>
                      <a:pt x="0" y="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62"/>
              <p:cNvSpPr/>
              <p:nvPr/>
            </p:nvSpPr>
            <p:spPr>
              <a:xfrm>
                <a:off x="4063400" y="2772925"/>
                <a:ext cx="13275" cy="69425"/>
              </a:xfrm>
              <a:custGeom>
                <a:rect b="b" l="l" r="r" t="t"/>
                <a:pathLst>
                  <a:path extrusionOk="0" fill="none" h="2777" w="531">
                    <a:moveTo>
                      <a:pt x="0" y="1"/>
                    </a:moveTo>
                    <a:cubicBezTo>
                      <a:pt x="341" y="922"/>
                      <a:pt x="475" y="1782"/>
                      <a:pt x="531" y="2777"/>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62"/>
              <p:cNvSpPr/>
              <p:nvPr/>
            </p:nvSpPr>
            <p:spPr>
              <a:xfrm>
                <a:off x="3717000" y="2250625"/>
                <a:ext cx="319750" cy="315425"/>
              </a:xfrm>
              <a:custGeom>
                <a:rect b="b" l="l" r="r" t="t"/>
                <a:pathLst>
                  <a:path extrusionOk="0" h="12617" w="12790">
                    <a:moveTo>
                      <a:pt x="4949" y="0"/>
                    </a:moveTo>
                    <a:cubicBezTo>
                      <a:pt x="4949" y="1257"/>
                      <a:pt x="4217" y="2033"/>
                      <a:pt x="2614" y="2826"/>
                    </a:cubicBezTo>
                    <a:cubicBezTo>
                      <a:pt x="447" y="3893"/>
                      <a:pt x="1" y="5697"/>
                      <a:pt x="1" y="5697"/>
                    </a:cubicBezTo>
                    <a:lnTo>
                      <a:pt x="1883" y="5697"/>
                    </a:lnTo>
                    <a:cubicBezTo>
                      <a:pt x="1883" y="5697"/>
                      <a:pt x="1352" y="9467"/>
                      <a:pt x="3234" y="12616"/>
                    </a:cubicBezTo>
                    <a:lnTo>
                      <a:pt x="9551" y="12616"/>
                    </a:lnTo>
                    <a:cubicBezTo>
                      <a:pt x="11438" y="9467"/>
                      <a:pt x="10902" y="5697"/>
                      <a:pt x="10902" y="5697"/>
                    </a:cubicBezTo>
                    <a:lnTo>
                      <a:pt x="12790" y="5697"/>
                    </a:lnTo>
                    <a:cubicBezTo>
                      <a:pt x="12790" y="5697"/>
                      <a:pt x="12337" y="3893"/>
                      <a:pt x="10170" y="2826"/>
                    </a:cubicBezTo>
                    <a:cubicBezTo>
                      <a:pt x="8568" y="2033"/>
                      <a:pt x="7836" y="1257"/>
                      <a:pt x="78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62"/>
              <p:cNvSpPr/>
              <p:nvPr/>
            </p:nvSpPr>
            <p:spPr>
              <a:xfrm>
                <a:off x="3969425" y="2397775"/>
                <a:ext cx="29625" cy="141600"/>
              </a:xfrm>
              <a:custGeom>
                <a:rect b="b" l="l" r="r" t="t"/>
                <a:pathLst>
                  <a:path extrusionOk="0" fill="none" h="5664" w="1185">
                    <a:moveTo>
                      <a:pt x="1101" y="1"/>
                    </a:moveTo>
                    <a:cubicBezTo>
                      <a:pt x="1185" y="1838"/>
                      <a:pt x="799" y="4011"/>
                      <a:pt x="1" y="5664"/>
                    </a:cubicBezTo>
                  </a:path>
                </a:pathLst>
              </a:custGeom>
              <a:solidFill>
                <a:schemeClr val="accent5"/>
              </a:solidFill>
              <a:ln cap="flat" cmpd="sng" w="1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62"/>
              <p:cNvSpPr/>
              <p:nvPr/>
            </p:nvSpPr>
            <p:spPr>
              <a:xfrm>
                <a:off x="3997500" y="2393875"/>
                <a:ext cx="13575" cy="26975"/>
              </a:xfrm>
              <a:custGeom>
                <a:rect b="b" l="l" r="r" t="t"/>
                <a:pathLst>
                  <a:path extrusionOk="0" fill="none" h="1079" w="543">
                    <a:moveTo>
                      <a:pt x="0" y="1078"/>
                    </a:moveTo>
                    <a:cubicBezTo>
                      <a:pt x="235" y="749"/>
                      <a:pt x="419" y="386"/>
                      <a:pt x="542" y="0"/>
                    </a:cubicBezTo>
                  </a:path>
                </a:pathLst>
              </a:custGeom>
              <a:solidFill>
                <a:schemeClr val="accent5"/>
              </a:solidFill>
              <a:ln cap="flat" cmpd="sng" w="1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62"/>
              <p:cNvSpPr/>
              <p:nvPr/>
            </p:nvSpPr>
            <p:spPr>
              <a:xfrm>
                <a:off x="3839175" y="2281200"/>
                <a:ext cx="72750" cy="25"/>
              </a:xfrm>
              <a:custGeom>
                <a:rect b="b" l="l" r="r" t="t"/>
                <a:pathLst>
                  <a:path extrusionOk="0" h="1" w="2910">
                    <a:moveTo>
                      <a:pt x="0" y="1"/>
                    </a:moveTo>
                    <a:lnTo>
                      <a:pt x="2910" y="1"/>
                    </a:lnTo>
                  </a:path>
                </a:pathLst>
              </a:custGeom>
              <a:solidFill>
                <a:srgbClr val="748B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62"/>
              <p:cNvSpPr/>
              <p:nvPr/>
            </p:nvSpPr>
            <p:spPr>
              <a:xfrm>
                <a:off x="3838600" y="2280450"/>
                <a:ext cx="74175" cy="1450"/>
              </a:xfrm>
              <a:custGeom>
                <a:rect b="b" l="l" r="r" t="t"/>
                <a:pathLst>
                  <a:path extrusionOk="0" h="58" w="2967">
                    <a:moveTo>
                      <a:pt x="2177" y="0"/>
                    </a:moveTo>
                    <a:cubicBezTo>
                      <a:pt x="1673" y="0"/>
                      <a:pt x="1168" y="3"/>
                      <a:pt x="665" y="3"/>
                    </a:cubicBezTo>
                    <a:cubicBezTo>
                      <a:pt x="453" y="8"/>
                      <a:pt x="241" y="8"/>
                      <a:pt x="23" y="8"/>
                    </a:cubicBezTo>
                    <a:cubicBezTo>
                      <a:pt x="1" y="8"/>
                      <a:pt x="1" y="47"/>
                      <a:pt x="23" y="47"/>
                    </a:cubicBezTo>
                    <a:cubicBezTo>
                      <a:pt x="777" y="47"/>
                      <a:pt x="1531" y="53"/>
                      <a:pt x="2285" y="53"/>
                    </a:cubicBezTo>
                    <a:cubicBezTo>
                      <a:pt x="2394" y="56"/>
                      <a:pt x="2501" y="57"/>
                      <a:pt x="2609" y="57"/>
                    </a:cubicBezTo>
                    <a:cubicBezTo>
                      <a:pt x="2716" y="57"/>
                      <a:pt x="2824" y="56"/>
                      <a:pt x="2933" y="53"/>
                    </a:cubicBezTo>
                    <a:cubicBezTo>
                      <a:pt x="2966" y="53"/>
                      <a:pt x="2966" y="3"/>
                      <a:pt x="2933" y="3"/>
                    </a:cubicBezTo>
                    <a:cubicBezTo>
                      <a:pt x="2682" y="1"/>
                      <a:pt x="2430" y="0"/>
                      <a:pt x="217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62"/>
              <p:cNvSpPr/>
              <p:nvPr/>
            </p:nvSpPr>
            <p:spPr>
              <a:xfrm>
                <a:off x="3658075" y="2566025"/>
                <a:ext cx="370850" cy="439400"/>
              </a:xfrm>
              <a:custGeom>
                <a:rect b="b" l="l" r="r" t="t"/>
                <a:pathLst>
                  <a:path extrusionOk="0" h="17576" w="14834">
                    <a:moveTo>
                      <a:pt x="5591" y="0"/>
                    </a:moveTo>
                    <a:cubicBezTo>
                      <a:pt x="3491" y="838"/>
                      <a:pt x="2067" y="3178"/>
                      <a:pt x="1458" y="5993"/>
                    </a:cubicBezTo>
                    <a:cubicBezTo>
                      <a:pt x="850" y="8802"/>
                      <a:pt x="1" y="17576"/>
                      <a:pt x="1" y="17576"/>
                    </a:cubicBezTo>
                    <a:lnTo>
                      <a:pt x="4748" y="17576"/>
                    </a:lnTo>
                    <a:lnTo>
                      <a:pt x="7870" y="5144"/>
                    </a:lnTo>
                    <a:lnTo>
                      <a:pt x="8914" y="17576"/>
                    </a:lnTo>
                    <a:lnTo>
                      <a:pt x="13561" y="17576"/>
                    </a:lnTo>
                    <a:cubicBezTo>
                      <a:pt x="13561" y="17576"/>
                      <a:pt x="14834" y="5602"/>
                      <a:pt x="119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62"/>
              <p:cNvSpPr/>
              <p:nvPr/>
            </p:nvSpPr>
            <p:spPr>
              <a:xfrm>
                <a:off x="3789750" y="2586825"/>
                <a:ext cx="159475" cy="25"/>
              </a:xfrm>
              <a:custGeom>
                <a:rect b="b" l="l" r="r" t="t"/>
                <a:pathLst>
                  <a:path extrusionOk="0" fill="none" h="1" w="6379">
                    <a:moveTo>
                      <a:pt x="0" y="1"/>
                    </a:moveTo>
                    <a:lnTo>
                      <a:pt x="6378" y="1"/>
                    </a:ln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62"/>
              <p:cNvSpPr/>
              <p:nvPr/>
            </p:nvSpPr>
            <p:spPr>
              <a:xfrm>
                <a:off x="3853000" y="2591700"/>
                <a:ext cx="16775" cy="99575"/>
              </a:xfrm>
              <a:custGeom>
                <a:rect b="b" l="l" r="r" t="t"/>
                <a:pathLst>
                  <a:path extrusionOk="0" fill="none" h="3983" w="671">
                    <a:moveTo>
                      <a:pt x="670" y="1"/>
                    </a:moveTo>
                    <a:cubicBezTo>
                      <a:pt x="519" y="1341"/>
                      <a:pt x="302" y="2670"/>
                      <a:pt x="0" y="3983"/>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62"/>
              <p:cNvSpPr/>
              <p:nvPr/>
            </p:nvSpPr>
            <p:spPr>
              <a:xfrm>
                <a:off x="3855650" y="2594925"/>
                <a:ext cx="34775" cy="88125"/>
              </a:xfrm>
              <a:custGeom>
                <a:rect b="b" l="l" r="r" t="t"/>
                <a:pathLst>
                  <a:path extrusionOk="0" fill="none" h="3525" w="1391">
                    <a:moveTo>
                      <a:pt x="0" y="3524"/>
                    </a:moveTo>
                    <a:cubicBezTo>
                      <a:pt x="816" y="2541"/>
                      <a:pt x="1117" y="1246"/>
                      <a:pt x="1391" y="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62"/>
              <p:cNvSpPr/>
              <p:nvPr/>
            </p:nvSpPr>
            <p:spPr>
              <a:xfrm>
                <a:off x="3925175" y="2588225"/>
                <a:ext cx="55600" cy="49725"/>
              </a:xfrm>
              <a:custGeom>
                <a:rect b="b" l="l" r="r" t="t"/>
                <a:pathLst>
                  <a:path extrusionOk="0" fill="none" h="1989" w="2224">
                    <a:moveTo>
                      <a:pt x="0" y="0"/>
                    </a:moveTo>
                    <a:cubicBezTo>
                      <a:pt x="196" y="492"/>
                      <a:pt x="436" y="978"/>
                      <a:pt x="805" y="1352"/>
                    </a:cubicBezTo>
                    <a:cubicBezTo>
                      <a:pt x="1173" y="1726"/>
                      <a:pt x="1698" y="1989"/>
                      <a:pt x="2223" y="1933"/>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62"/>
              <p:cNvSpPr/>
              <p:nvPr/>
            </p:nvSpPr>
            <p:spPr>
              <a:xfrm>
                <a:off x="3732500" y="2594925"/>
                <a:ext cx="72200" cy="38425"/>
              </a:xfrm>
              <a:custGeom>
                <a:rect b="b" l="l" r="r" t="t"/>
                <a:pathLst>
                  <a:path extrusionOk="0" fill="none" h="1537" w="2888">
                    <a:moveTo>
                      <a:pt x="0" y="1531"/>
                    </a:moveTo>
                    <a:cubicBezTo>
                      <a:pt x="1134" y="1536"/>
                      <a:pt x="2257" y="944"/>
                      <a:pt x="2888" y="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62"/>
              <p:cNvSpPr/>
              <p:nvPr/>
            </p:nvSpPr>
            <p:spPr>
              <a:xfrm>
                <a:off x="3651250" y="2393025"/>
                <a:ext cx="194075" cy="229150"/>
              </a:xfrm>
              <a:custGeom>
                <a:rect b="b" l="l" r="r" t="t"/>
                <a:pathLst>
                  <a:path extrusionOk="0" h="9166" w="7763">
                    <a:moveTo>
                      <a:pt x="2631" y="1"/>
                    </a:moveTo>
                    <a:cubicBezTo>
                      <a:pt x="1932" y="1654"/>
                      <a:pt x="0" y="6909"/>
                      <a:pt x="1966" y="8775"/>
                    </a:cubicBezTo>
                    <a:cubicBezTo>
                      <a:pt x="2253" y="9047"/>
                      <a:pt x="2569" y="9166"/>
                      <a:pt x="2900" y="9166"/>
                    </a:cubicBezTo>
                    <a:cubicBezTo>
                      <a:pt x="4835" y="9166"/>
                      <a:pt x="7300" y="5131"/>
                      <a:pt x="7763" y="4234"/>
                    </a:cubicBezTo>
                    <a:lnTo>
                      <a:pt x="5529" y="1520"/>
                    </a:lnTo>
                    <a:lnTo>
                      <a:pt x="4546" y="2570"/>
                    </a:lnTo>
                    <a:lnTo>
                      <a:pt x="45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62"/>
              <p:cNvSpPr/>
              <p:nvPr/>
            </p:nvSpPr>
            <p:spPr>
              <a:xfrm>
                <a:off x="3834850" y="2327700"/>
                <a:ext cx="85600" cy="135450"/>
              </a:xfrm>
              <a:custGeom>
                <a:rect b="b" l="l" r="r" t="t"/>
                <a:pathLst>
                  <a:path extrusionOk="0" h="5418" w="3424">
                    <a:moveTo>
                      <a:pt x="0" y="0"/>
                    </a:moveTo>
                    <a:lnTo>
                      <a:pt x="0" y="5417"/>
                    </a:lnTo>
                    <a:lnTo>
                      <a:pt x="3424" y="5417"/>
                    </a:lnTo>
                    <a:lnTo>
                      <a:pt x="34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62"/>
              <p:cNvSpPr/>
              <p:nvPr/>
            </p:nvSpPr>
            <p:spPr>
              <a:xfrm>
                <a:off x="3841400" y="2334525"/>
                <a:ext cx="14000" cy="29625"/>
              </a:xfrm>
              <a:custGeom>
                <a:rect b="b" l="l" r="r" t="t"/>
                <a:pathLst>
                  <a:path extrusionOk="0" h="1185" w="560">
                    <a:moveTo>
                      <a:pt x="280" y="1"/>
                    </a:moveTo>
                    <a:cubicBezTo>
                      <a:pt x="123" y="1"/>
                      <a:pt x="1" y="124"/>
                      <a:pt x="1" y="280"/>
                    </a:cubicBezTo>
                    <a:lnTo>
                      <a:pt x="1" y="906"/>
                    </a:lnTo>
                    <a:cubicBezTo>
                      <a:pt x="1" y="1062"/>
                      <a:pt x="123" y="1185"/>
                      <a:pt x="280" y="1185"/>
                    </a:cubicBezTo>
                    <a:cubicBezTo>
                      <a:pt x="436" y="1185"/>
                      <a:pt x="559" y="1062"/>
                      <a:pt x="559" y="906"/>
                    </a:cubicBezTo>
                    <a:lnTo>
                      <a:pt x="559" y="280"/>
                    </a:lnTo>
                    <a:cubicBezTo>
                      <a:pt x="559" y="124"/>
                      <a:pt x="436" y="1"/>
                      <a:pt x="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62"/>
              <p:cNvSpPr/>
              <p:nvPr/>
            </p:nvSpPr>
            <p:spPr>
              <a:xfrm>
                <a:off x="3793650" y="2355325"/>
                <a:ext cx="138250" cy="143575"/>
              </a:xfrm>
              <a:custGeom>
                <a:rect b="b" l="l" r="r" t="t"/>
                <a:pathLst>
                  <a:path extrusionOk="0" h="5743" w="5530">
                    <a:moveTo>
                      <a:pt x="5139" y="1"/>
                    </a:moveTo>
                    <a:cubicBezTo>
                      <a:pt x="4695" y="1"/>
                      <a:pt x="3245" y="1302"/>
                      <a:pt x="3245" y="1302"/>
                    </a:cubicBezTo>
                    <a:cubicBezTo>
                      <a:pt x="3245" y="1302"/>
                      <a:pt x="4178" y="113"/>
                      <a:pt x="3854" y="18"/>
                    </a:cubicBezTo>
                    <a:cubicBezTo>
                      <a:pt x="3847" y="16"/>
                      <a:pt x="3838" y="15"/>
                      <a:pt x="3829" y="15"/>
                    </a:cubicBezTo>
                    <a:cubicBezTo>
                      <a:pt x="3448" y="15"/>
                      <a:pt x="1648" y="1788"/>
                      <a:pt x="1648" y="1788"/>
                    </a:cubicBezTo>
                    <a:lnTo>
                      <a:pt x="1648" y="867"/>
                    </a:lnTo>
                    <a:cubicBezTo>
                      <a:pt x="1212" y="1330"/>
                      <a:pt x="1" y="3235"/>
                      <a:pt x="1" y="3235"/>
                    </a:cubicBezTo>
                    <a:lnTo>
                      <a:pt x="2067" y="5742"/>
                    </a:lnTo>
                    <a:cubicBezTo>
                      <a:pt x="2067" y="5742"/>
                      <a:pt x="5351" y="1855"/>
                      <a:pt x="5166" y="1716"/>
                    </a:cubicBezTo>
                    <a:cubicBezTo>
                      <a:pt x="5146" y="1701"/>
                      <a:pt x="5118" y="1694"/>
                      <a:pt x="5084" y="1694"/>
                    </a:cubicBezTo>
                    <a:cubicBezTo>
                      <a:pt x="4813" y="1694"/>
                      <a:pt x="4178" y="2118"/>
                      <a:pt x="4178" y="2118"/>
                    </a:cubicBezTo>
                    <a:cubicBezTo>
                      <a:pt x="4178" y="2118"/>
                      <a:pt x="5530" y="202"/>
                      <a:pt x="5211" y="18"/>
                    </a:cubicBezTo>
                    <a:cubicBezTo>
                      <a:pt x="5192" y="6"/>
                      <a:pt x="5167" y="1"/>
                      <a:pt x="51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62"/>
              <p:cNvSpPr/>
              <p:nvPr/>
            </p:nvSpPr>
            <p:spPr>
              <a:xfrm>
                <a:off x="3879650" y="2357150"/>
                <a:ext cx="43450" cy="47075"/>
              </a:xfrm>
              <a:custGeom>
                <a:rect b="b" l="l" r="r" t="t"/>
                <a:pathLst>
                  <a:path extrusionOk="0" fill="none" h="1883" w="1738">
                    <a:moveTo>
                      <a:pt x="1738" y="1"/>
                    </a:moveTo>
                    <a:lnTo>
                      <a:pt x="1" y="1883"/>
                    </a:ln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62"/>
              <p:cNvSpPr/>
              <p:nvPr/>
            </p:nvSpPr>
            <p:spPr>
              <a:xfrm>
                <a:off x="3821300" y="2396375"/>
                <a:ext cx="16500" cy="13300"/>
              </a:xfrm>
              <a:custGeom>
                <a:rect b="b" l="l" r="r" t="t"/>
                <a:pathLst>
                  <a:path extrusionOk="0" fill="none" h="532" w="660">
                    <a:moveTo>
                      <a:pt x="659" y="1"/>
                    </a:moveTo>
                    <a:cubicBezTo>
                      <a:pt x="447" y="185"/>
                      <a:pt x="224" y="364"/>
                      <a:pt x="0" y="53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62"/>
              <p:cNvSpPr/>
              <p:nvPr/>
            </p:nvSpPr>
            <p:spPr>
              <a:xfrm>
                <a:off x="3865825" y="2378525"/>
                <a:ext cx="16500" cy="17875"/>
              </a:xfrm>
              <a:custGeom>
                <a:rect b="b" l="l" r="r" t="t"/>
                <a:pathLst>
                  <a:path extrusionOk="0" fill="none" h="715" w="660">
                    <a:moveTo>
                      <a:pt x="660" y="0"/>
                    </a:moveTo>
                    <a:cubicBezTo>
                      <a:pt x="442" y="240"/>
                      <a:pt x="219" y="475"/>
                      <a:pt x="1" y="715"/>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62"/>
              <p:cNvSpPr/>
              <p:nvPr/>
            </p:nvSpPr>
            <p:spPr>
              <a:xfrm>
                <a:off x="3889300" y="2407550"/>
                <a:ext cx="9500" cy="10225"/>
              </a:xfrm>
              <a:custGeom>
                <a:rect b="b" l="l" r="r" t="t"/>
                <a:pathLst>
                  <a:path extrusionOk="0" fill="none" h="409" w="380">
                    <a:moveTo>
                      <a:pt x="380" y="1"/>
                    </a:moveTo>
                    <a:cubicBezTo>
                      <a:pt x="268" y="152"/>
                      <a:pt x="140" y="286"/>
                      <a:pt x="0" y="408"/>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62"/>
              <p:cNvSpPr/>
              <p:nvPr/>
            </p:nvSpPr>
            <p:spPr>
              <a:xfrm>
                <a:off x="3763925" y="2390950"/>
                <a:ext cx="5600" cy="60475"/>
              </a:xfrm>
              <a:custGeom>
                <a:rect b="b" l="l" r="r" t="t"/>
                <a:pathLst>
                  <a:path extrusionOk="0" fill="none" h="2419" w="224">
                    <a:moveTo>
                      <a:pt x="61" y="0"/>
                    </a:moveTo>
                    <a:cubicBezTo>
                      <a:pt x="0" y="810"/>
                      <a:pt x="56" y="1625"/>
                      <a:pt x="223" y="2418"/>
                    </a:cubicBezTo>
                  </a:path>
                </a:pathLst>
              </a:custGeom>
              <a:solidFill>
                <a:schemeClr val="accent5"/>
              </a:solidFill>
              <a:ln cap="flat" cmpd="sng" w="1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62"/>
              <p:cNvSpPr/>
              <p:nvPr/>
            </p:nvSpPr>
            <p:spPr>
              <a:xfrm>
                <a:off x="3752325" y="2388425"/>
                <a:ext cx="12025" cy="20825"/>
              </a:xfrm>
              <a:custGeom>
                <a:rect b="b" l="l" r="r" t="t"/>
                <a:pathLst>
                  <a:path extrusionOk="0" fill="none" h="833" w="481">
                    <a:moveTo>
                      <a:pt x="481" y="833"/>
                    </a:moveTo>
                    <a:cubicBezTo>
                      <a:pt x="291" y="570"/>
                      <a:pt x="129" y="291"/>
                      <a:pt x="1" y="1"/>
                    </a:cubicBezTo>
                  </a:path>
                </a:pathLst>
              </a:custGeom>
              <a:solidFill>
                <a:schemeClr val="accent5"/>
              </a:solidFill>
              <a:ln cap="flat" cmpd="sng" w="1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62"/>
              <p:cNvSpPr/>
              <p:nvPr/>
            </p:nvSpPr>
            <p:spPr>
              <a:xfrm>
                <a:off x="3721475" y="2434775"/>
                <a:ext cx="63675" cy="61600"/>
              </a:xfrm>
              <a:custGeom>
                <a:rect b="b" l="l" r="r" t="t"/>
                <a:pathLst>
                  <a:path extrusionOk="0" fill="none" h="2464" w="2547">
                    <a:moveTo>
                      <a:pt x="2547" y="1"/>
                    </a:moveTo>
                    <a:cubicBezTo>
                      <a:pt x="2212" y="492"/>
                      <a:pt x="1748" y="872"/>
                      <a:pt x="1285" y="1241"/>
                    </a:cubicBezTo>
                    <a:cubicBezTo>
                      <a:pt x="821" y="1615"/>
                      <a:pt x="352" y="1983"/>
                      <a:pt x="0" y="2464"/>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62"/>
              <p:cNvSpPr/>
              <p:nvPr/>
            </p:nvSpPr>
            <p:spPr>
              <a:xfrm>
                <a:off x="3772000" y="2458100"/>
                <a:ext cx="50450" cy="65375"/>
              </a:xfrm>
              <a:custGeom>
                <a:rect b="b" l="l" r="r" t="t"/>
                <a:pathLst>
                  <a:path extrusionOk="0" fill="none" h="2615" w="2018">
                    <a:moveTo>
                      <a:pt x="1" y="0"/>
                    </a:moveTo>
                    <a:cubicBezTo>
                      <a:pt x="671" y="872"/>
                      <a:pt x="1347" y="1743"/>
                      <a:pt x="2017" y="2614"/>
                    </a:cubicBezTo>
                  </a:path>
                </a:pathLst>
              </a:custGeom>
              <a:solidFill>
                <a:schemeClr val="accent5"/>
              </a:solidFill>
              <a:ln cap="flat" cmpd="sng" w="1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62"/>
              <p:cNvSpPr/>
              <p:nvPr/>
            </p:nvSpPr>
            <p:spPr>
              <a:xfrm>
                <a:off x="3797550" y="2503325"/>
                <a:ext cx="46950" cy="65225"/>
              </a:xfrm>
              <a:custGeom>
                <a:rect b="b" l="l" r="r" t="t"/>
                <a:pathLst>
                  <a:path extrusionOk="0" fill="none" h="2609" w="1878">
                    <a:moveTo>
                      <a:pt x="1877" y="1"/>
                    </a:moveTo>
                    <a:cubicBezTo>
                      <a:pt x="1252" y="872"/>
                      <a:pt x="626" y="1743"/>
                      <a:pt x="1" y="2609"/>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 name="Google Shape;872;p62"/>
            <p:cNvGrpSpPr/>
            <p:nvPr/>
          </p:nvGrpSpPr>
          <p:grpSpPr>
            <a:xfrm>
              <a:off x="1710475" y="1699103"/>
              <a:ext cx="1501366" cy="2293745"/>
              <a:chOff x="6503784" y="1841600"/>
              <a:chExt cx="1408015" cy="2151126"/>
            </a:xfrm>
          </p:grpSpPr>
          <p:sp>
            <p:nvSpPr>
              <p:cNvPr id="873" name="Google Shape;873;p62"/>
              <p:cNvSpPr/>
              <p:nvPr/>
            </p:nvSpPr>
            <p:spPr>
              <a:xfrm flipH="1">
                <a:off x="7116032" y="1919059"/>
                <a:ext cx="398574" cy="373541"/>
              </a:xfrm>
              <a:custGeom>
                <a:rect b="b" l="l" r="r" t="t"/>
                <a:pathLst>
                  <a:path extrusionOk="0" h="6491" w="6926">
                    <a:moveTo>
                      <a:pt x="3966" y="1"/>
                    </a:moveTo>
                    <a:cubicBezTo>
                      <a:pt x="3129" y="1"/>
                      <a:pt x="2275" y="291"/>
                      <a:pt x="1782" y="766"/>
                    </a:cubicBezTo>
                    <a:cubicBezTo>
                      <a:pt x="710" y="1805"/>
                      <a:pt x="917" y="2866"/>
                      <a:pt x="777" y="3715"/>
                    </a:cubicBezTo>
                    <a:cubicBezTo>
                      <a:pt x="638" y="4563"/>
                      <a:pt x="1" y="5625"/>
                      <a:pt x="1" y="5625"/>
                    </a:cubicBezTo>
                    <a:lnTo>
                      <a:pt x="2497" y="6490"/>
                    </a:lnTo>
                    <a:cubicBezTo>
                      <a:pt x="2793" y="5976"/>
                      <a:pt x="2849" y="5692"/>
                      <a:pt x="4848" y="5189"/>
                    </a:cubicBezTo>
                    <a:cubicBezTo>
                      <a:pt x="6926" y="4664"/>
                      <a:pt x="6546" y="2318"/>
                      <a:pt x="6239" y="1386"/>
                    </a:cubicBezTo>
                    <a:cubicBezTo>
                      <a:pt x="5916" y="404"/>
                      <a:pt x="4952" y="1"/>
                      <a:pt x="39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62"/>
              <p:cNvSpPr/>
              <p:nvPr/>
            </p:nvSpPr>
            <p:spPr>
              <a:xfrm flipH="1">
                <a:off x="7007382" y="1858519"/>
                <a:ext cx="508144" cy="289291"/>
              </a:xfrm>
              <a:custGeom>
                <a:rect b="b" l="l" r="r" t="t"/>
                <a:pathLst>
                  <a:path extrusionOk="0" h="5027" w="8830">
                    <a:moveTo>
                      <a:pt x="5890" y="0"/>
                    </a:moveTo>
                    <a:cubicBezTo>
                      <a:pt x="5698" y="0"/>
                      <a:pt x="5459" y="58"/>
                      <a:pt x="5166" y="215"/>
                    </a:cubicBezTo>
                    <a:cubicBezTo>
                      <a:pt x="4814" y="405"/>
                      <a:pt x="4490" y="578"/>
                      <a:pt x="4217" y="723"/>
                    </a:cubicBezTo>
                    <a:cubicBezTo>
                      <a:pt x="4217" y="723"/>
                      <a:pt x="3273" y="225"/>
                      <a:pt x="2325" y="225"/>
                    </a:cubicBezTo>
                    <a:cubicBezTo>
                      <a:pt x="1886" y="225"/>
                      <a:pt x="1447" y="332"/>
                      <a:pt x="1100" y="645"/>
                    </a:cubicBezTo>
                    <a:cubicBezTo>
                      <a:pt x="0" y="1634"/>
                      <a:pt x="642" y="2851"/>
                      <a:pt x="698" y="3454"/>
                    </a:cubicBezTo>
                    <a:cubicBezTo>
                      <a:pt x="760" y="4063"/>
                      <a:pt x="754" y="4973"/>
                      <a:pt x="754" y="4973"/>
                    </a:cubicBezTo>
                    <a:cubicBezTo>
                      <a:pt x="754" y="4973"/>
                      <a:pt x="962" y="5027"/>
                      <a:pt x="1244" y="5027"/>
                    </a:cubicBezTo>
                    <a:cubicBezTo>
                      <a:pt x="1573" y="5027"/>
                      <a:pt x="2002" y="4954"/>
                      <a:pt x="2318" y="4638"/>
                    </a:cubicBezTo>
                    <a:lnTo>
                      <a:pt x="2910" y="3644"/>
                    </a:lnTo>
                    <a:lnTo>
                      <a:pt x="3412" y="2471"/>
                    </a:lnTo>
                    <a:cubicBezTo>
                      <a:pt x="3412" y="2471"/>
                      <a:pt x="3835" y="2649"/>
                      <a:pt x="4458" y="2649"/>
                    </a:cubicBezTo>
                    <a:cubicBezTo>
                      <a:pt x="4809" y="2649"/>
                      <a:pt x="5224" y="2593"/>
                      <a:pt x="5663" y="2415"/>
                    </a:cubicBezTo>
                    <a:cubicBezTo>
                      <a:pt x="5663" y="2415"/>
                      <a:pt x="6077" y="2665"/>
                      <a:pt x="6623" y="2665"/>
                    </a:cubicBezTo>
                    <a:cubicBezTo>
                      <a:pt x="6901" y="2665"/>
                      <a:pt x="7214" y="2600"/>
                      <a:pt x="7523" y="2404"/>
                    </a:cubicBezTo>
                    <a:cubicBezTo>
                      <a:pt x="8444" y="1829"/>
                      <a:pt x="8830" y="198"/>
                      <a:pt x="7757" y="70"/>
                    </a:cubicBezTo>
                    <a:cubicBezTo>
                      <a:pt x="7699" y="63"/>
                      <a:pt x="7643" y="60"/>
                      <a:pt x="7589" y="60"/>
                    </a:cubicBezTo>
                    <a:cubicBezTo>
                      <a:pt x="6964" y="60"/>
                      <a:pt x="6618" y="472"/>
                      <a:pt x="6618" y="472"/>
                    </a:cubicBezTo>
                    <a:cubicBezTo>
                      <a:pt x="6618" y="472"/>
                      <a:pt x="6441" y="0"/>
                      <a:pt x="58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62"/>
              <p:cNvSpPr/>
              <p:nvPr/>
            </p:nvSpPr>
            <p:spPr>
              <a:xfrm flipH="1">
                <a:off x="7112118" y="1921303"/>
                <a:ext cx="139898" cy="96162"/>
              </a:xfrm>
              <a:custGeom>
                <a:rect b="b" l="l" r="r" t="t"/>
                <a:pathLst>
                  <a:path extrusionOk="0" fill="none" h="1671" w="2431">
                    <a:moveTo>
                      <a:pt x="1" y="1531"/>
                    </a:moveTo>
                    <a:cubicBezTo>
                      <a:pt x="587" y="1453"/>
                      <a:pt x="1140" y="1190"/>
                      <a:pt x="1576" y="794"/>
                    </a:cubicBezTo>
                    <a:cubicBezTo>
                      <a:pt x="1721" y="660"/>
                      <a:pt x="1855" y="509"/>
                      <a:pt x="1922" y="325"/>
                    </a:cubicBezTo>
                    <a:cubicBezTo>
                      <a:pt x="1950" y="252"/>
                      <a:pt x="1966" y="163"/>
                      <a:pt x="1916" y="96"/>
                    </a:cubicBezTo>
                    <a:cubicBezTo>
                      <a:pt x="1849" y="1"/>
                      <a:pt x="1693" y="29"/>
                      <a:pt x="1598" y="101"/>
                    </a:cubicBezTo>
                    <a:cubicBezTo>
                      <a:pt x="1475" y="185"/>
                      <a:pt x="1386" y="314"/>
                      <a:pt x="1302" y="442"/>
                    </a:cubicBezTo>
                    <a:cubicBezTo>
                      <a:pt x="1190" y="610"/>
                      <a:pt x="1073" y="794"/>
                      <a:pt x="1079" y="1000"/>
                    </a:cubicBezTo>
                    <a:cubicBezTo>
                      <a:pt x="1084" y="1280"/>
                      <a:pt x="1330" y="1509"/>
                      <a:pt x="1598" y="1592"/>
                    </a:cubicBezTo>
                    <a:cubicBezTo>
                      <a:pt x="1866" y="1671"/>
                      <a:pt x="2156" y="1643"/>
                      <a:pt x="2430" y="1609"/>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62"/>
              <p:cNvSpPr/>
              <p:nvPr/>
            </p:nvSpPr>
            <p:spPr>
              <a:xfrm flipH="1">
                <a:off x="7271870" y="1841600"/>
                <a:ext cx="197100" cy="56972"/>
              </a:xfrm>
              <a:custGeom>
                <a:rect b="b" l="l" r="r" t="t"/>
                <a:pathLst>
                  <a:path extrusionOk="0" fill="none" h="990" w="3425">
                    <a:moveTo>
                      <a:pt x="3424" y="989"/>
                    </a:moveTo>
                    <a:cubicBezTo>
                      <a:pt x="2994" y="515"/>
                      <a:pt x="2408" y="168"/>
                      <a:pt x="1771" y="85"/>
                    </a:cubicBezTo>
                    <a:cubicBezTo>
                      <a:pt x="1135" y="1"/>
                      <a:pt x="459" y="191"/>
                      <a:pt x="1" y="643"/>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62"/>
              <p:cNvSpPr/>
              <p:nvPr/>
            </p:nvSpPr>
            <p:spPr>
              <a:xfrm flipH="1">
                <a:off x="7348063" y="2035708"/>
                <a:ext cx="84883" cy="92939"/>
              </a:xfrm>
              <a:custGeom>
                <a:rect b="b" l="l" r="r" t="t"/>
                <a:pathLst>
                  <a:path extrusionOk="0" h="1615" w="1475">
                    <a:moveTo>
                      <a:pt x="867" y="1"/>
                    </a:moveTo>
                    <a:cubicBezTo>
                      <a:pt x="784" y="1"/>
                      <a:pt x="693" y="24"/>
                      <a:pt x="592" y="79"/>
                    </a:cubicBezTo>
                    <a:cubicBezTo>
                      <a:pt x="0" y="409"/>
                      <a:pt x="296" y="1481"/>
                      <a:pt x="1078" y="1615"/>
                    </a:cubicBezTo>
                    <a:lnTo>
                      <a:pt x="1475" y="565"/>
                    </a:lnTo>
                    <a:cubicBezTo>
                      <a:pt x="1475" y="565"/>
                      <a:pt x="1278" y="1"/>
                      <a:pt x="8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62"/>
              <p:cNvSpPr/>
              <p:nvPr/>
            </p:nvSpPr>
            <p:spPr>
              <a:xfrm flipH="1">
                <a:off x="7366996" y="2051476"/>
                <a:ext cx="21926" cy="43794"/>
              </a:xfrm>
              <a:custGeom>
                <a:rect b="b" l="l" r="r" t="t"/>
                <a:pathLst>
                  <a:path extrusionOk="0" fill="none" h="761" w="381">
                    <a:moveTo>
                      <a:pt x="1" y="1"/>
                    </a:moveTo>
                    <a:cubicBezTo>
                      <a:pt x="168" y="235"/>
                      <a:pt x="297" y="492"/>
                      <a:pt x="380" y="76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62"/>
              <p:cNvSpPr/>
              <p:nvPr/>
            </p:nvSpPr>
            <p:spPr>
              <a:xfrm flipH="1">
                <a:off x="7215013" y="2034442"/>
                <a:ext cx="46613" cy="17725"/>
              </a:xfrm>
              <a:custGeom>
                <a:rect b="b" l="l" r="r" t="t"/>
                <a:pathLst>
                  <a:path extrusionOk="0" fill="none" h="308" w="810">
                    <a:moveTo>
                      <a:pt x="0" y="308"/>
                    </a:moveTo>
                    <a:cubicBezTo>
                      <a:pt x="207" y="101"/>
                      <a:pt x="519" y="1"/>
                      <a:pt x="810" y="45"/>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62"/>
              <p:cNvSpPr/>
              <p:nvPr/>
            </p:nvSpPr>
            <p:spPr>
              <a:xfrm flipH="1">
                <a:off x="7151653" y="2045721"/>
                <a:ext cx="23882" cy="27968"/>
              </a:xfrm>
              <a:custGeom>
                <a:rect b="b" l="l" r="r" t="t"/>
                <a:pathLst>
                  <a:path extrusionOk="0" fill="none" h="486" w="415">
                    <a:moveTo>
                      <a:pt x="414" y="486"/>
                    </a:moveTo>
                    <a:cubicBezTo>
                      <a:pt x="386" y="263"/>
                      <a:pt x="219" y="62"/>
                      <a:pt x="1" y="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62"/>
              <p:cNvSpPr/>
              <p:nvPr/>
            </p:nvSpPr>
            <p:spPr>
              <a:xfrm flipH="1">
                <a:off x="7197979" y="2098089"/>
                <a:ext cx="12258" cy="40859"/>
              </a:xfrm>
              <a:custGeom>
                <a:rect b="b" l="l" r="r" t="t"/>
                <a:pathLst>
                  <a:path extrusionOk="0" fill="none" h="710" w="213">
                    <a:moveTo>
                      <a:pt x="40" y="0"/>
                    </a:moveTo>
                    <a:cubicBezTo>
                      <a:pt x="112" y="90"/>
                      <a:pt x="163" y="196"/>
                      <a:pt x="191" y="308"/>
                    </a:cubicBezTo>
                    <a:cubicBezTo>
                      <a:pt x="202" y="352"/>
                      <a:pt x="213" y="403"/>
                      <a:pt x="207" y="447"/>
                    </a:cubicBezTo>
                    <a:cubicBezTo>
                      <a:pt x="191" y="564"/>
                      <a:pt x="96" y="648"/>
                      <a:pt x="1" y="71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62"/>
              <p:cNvSpPr/>
              <p:nvPr/>
            </p:nvSpPr>
            <p:spPr>
              <a:xfrm flipH="1">
                <a:off x="7202756" y="2125424"/>
                <a:ext cx="54728" cy="41434"/>
              </a:xfrm>
              <a:custGeom>
                <a:rect b="b" l="l" r="r" t="t"/>
                <a:pathLst>
                  <a:path extrusionOk="0" h="720" w="951">
                    <a:moveTo>
                      <a:pt x="202" y="0"/>
                    </a:moveTo>
                    <a:lnTo>
                      <a:pt x="202" y="0"/>
                    </a:lnTo>
                    <a:cubicBezTo>
                      <a:pt x="23" y="279"/>
                      <a:pt x="1" y="542"/>
                      <a:pt x="308" y="693"/>
                    </a:cubicBezTo>
                    <a:cubicBezTo>
                      <a:pt x="345" y="710"/>
                      <a:pt x="392" y="719"/>
                      <a:pt x="445" y="719"/>
                    </a:cubicBezTo>
                    <a:cubicBezTo>
                      <a:pt x="608" y="719"/>
                      <a:pt x="824" y="633"/>
                      <a:pt x="950" y="447"/>
                    </a:cubicBezTo>
                    <a:lnTo>
                      <a:pt x="2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62"/>
              <p:cNvSpPr/>
              <p:nvPr/>
            </p:nvSpPr>
            <p:spPr>
              <a:xfrm flipH="1">
                <a:off x="7222034" y="2069373"/>
                <a:ext cx="29637" cy="35334"/>
              </a:xfrm>
              <a:custGeom>
                <a:rect b="b" l="l" r="r" t="t"/>
                <a:pathLst>
                  <a:path extrusionOk="0" h="614" w="515">
                    <a:moveTo>
                      <a:pt x="297" y="1"/>
                    </a:moveTo>
                    <a:cubicBezTo>
                      <a:pt x="218" y="1"/>
                      <a:pt x="144" y="52"/>
                      <a:pt x="118" y="131"/>
                    </a:cubicBezTo>
                    <a:lnTo>
                      <a:pt x="39" y="354"/>
                    </a:lnTo>
                    <a:cubicBezTo>
                      <a:pt x="0" y="455"/>
                      <a:pt x="56" y="566"/>
                      <a:pt x="157" y="600"/>
                    </a:cubicBezTo>
                    <a:cubicBezTo>
                      <a:pt x="157" y="606"/>
                      <a:pt x="162" y="606"/>
                      <a:pt x="168" y="606"/>
                    </a:cubicBezTo>
                    <a:cubicBezTo>
                      <a:pt x="185" y="611"/>
                      <a:pt x="203" y="613"/>
                      <a:pt x="221" y="613"/>
                    </a:cubicBezTo>
                    <a:cubicBezTo>
                      <a:pt x="299" y="613"/>
                      <a:pt x="375" y="565"/>
                      <a:pt x="402" y="483"/>
                    </a:cubicBezTo>
                    <a:lnTo>
                      <a:pt x="481" y="259"/>
                    </a:lnTo>
                    <a:cubicBezTo>
                      <a:pt x="514" y="159"/>
                      <a:pt x="464" y="47"/>
                      <a:pt x="363" y="14"/>
                    </a:cubicBezTo>
                    <a:cubicBezTo>
                      <a:pt x="341" y="5"/>
                      <a:pt x="319" y="1"/>
                      <a:pt x="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62"/>
              <p:cNvSpPr/>
              <p:nvPr/>
            </p:nvSpPr>
            <p:spPr>
              <a:xfrm flipH="1">
                <a:off x="7163911" y="2080998"/>
                <a:ext cx="29579" cy="35277"/>
              </a:xfrm>
              <a:custGeom>
                <a:rect b="b" l="l" r="r" t="t"/>
                <a:pathLst>
                  <a:path extrusionOk="0" h="613" w="514">
                    <a:moveTo>
                      <a:pt x="292" y="0"/>
                    </a:moveTo>
                    <a:cubicBezTo>
                      <a:pt x="214" y="0"/>
                      <a:pt x="142" y="51"/>
                      <a:pt x="112" y="130"/>
                    </a:cubicBezTo>
                    <a:lnTo>
                      <a:pt x="34" y="359"/>
                    </a:lnTo>
                    <a:cubicBezTo>
                      <a:pt x="0" y="459"/>
                      <a:pt x="50" y="565"/>
                      <a:pt x="151" y="605"/>
                    </a:cubicBezTo>
                    <a:lnTo>
                      <a:pt x="168" y="605"/>
                    </a:lnTo>
                    <a:cubicBezTo>
                      <a:pt x="185" y="610"/>
                      <a:pt x="203" y="612"/>
                      <a:pt x="221" y="612"/>
                    </a:cubicBezTo>
                    <a:cubicBezTo>
                      <a:pt x="298" y="612"/>
                      <a:pt x="369" y="565"/>
                      <a:pt x="397" y="487"/>
                    </a:cubicBezTo>
                    <a:lnTo>
                      <a:pt x="475" y="258"/>
                    </a:lnTo>
                    <a:cubicBezTo>
                      <a:pt x="514" y="158"/>
                      <a:pt x="458" y="46"/>
                      <a:pt x="358" y="13"/>
                    </a:cubicBezTo>
                    <a:cubicBezTo>
                      <a:pt x="336" y="4"/>
                      <a:pt x="313"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62"/>
              <p:cNvSpPr/>
              <p:nvPr/>
            </p:nvSpPr>
            <p:spPr>
              <a:xfrm flipH="1">
                <a:off x="7025394" y="3176645"/>
                <a:ext cx="179030" cy="187432"/>
              </a:xfrm>
              <a:custGeom>
                <a:rect b="b" l="l" r="r" t="t"/>
                <a:pathLst>
                  <a:path extrusionOk="0" h="3257" w="3111">
                    <a:moveTo>
                      <a:pt x="2603" y="1"/>
                    </a:moveTo>
                    <a:lnTo>
                      <a:pt x="0" y="855"/>
                    </a:lnTo>
                    <a:lnTo>
                      <a:pt x="324" y="2324"/>
                    </a:lnTo>
                    <a:lnTo>
                      <a:pt x="1983" y="1615"/>
                    </a:lnTo>
                    <a:cubicBezTo>
                      <a:pt x="1983" y="1615"/>
                      <a:pt x="2375" y="3257"/>
                      <a:pt x="2742" y="3257"/>
                    </a:cubicBezTo>
                    <a:cubicBezTo>
                      <a:pt x="2744" y="3257"/>
                      <a:pt x="2746" y="3257"/>
                      <a:pt x="2748" y="3257"/>
                    </a:cubicBezTo>
                    <a:cubicBezTo>
                      <a:pt x="3111" y="3234"/>
                      <a:pt x="2580" y="12"/>
                      <a:pt x="26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62"/>
              <p:cNvSpPr/>
              <p:nvPr/>
            </p:nvSpPr>
            <p:spPr>
              <a:xfrm flipH="1">
                <a:off x="6864664" y="3286273"/>
                <a:ext cx="434599" cy="706453"/>
              </a:xfrm>
              <a:custGeom>
                <a:rect b="b" l="l" r="r" t="t"/>
                <a:pathLst>
                  <a:path extrusionOk="0" h="12276" w="7552">
                    <a:moveTo>
                      <a:pt x="3715" y="0"/>
                    </a:moveTo>
                    <a:cubicBezTo>
                      <a:pt x="3575" y="0"/>
                      <a:pt x="3446" y="22"/>
                      <a:pt x="3318" y="50"/>
                    </a:cubicBezTo>
                    <a:cubicBezTo>
                      <a:pt x="3352" y="73"/>
                      <a:pt x="4217" y="693"/>
                      <a:pt x="4474" y="3005"/>
                    </a:cubicBezTo>
                    <a:cubicBezTo>
                      <a:pt x="4731" y="5361"/>
                      <a:pt x="4832" y="5775"/>
                      <a:pt x="4832" y="5775"/>
                    </a:cubicBezTo>
                    <a:lnTo>
                      <a:pt x="1648" y="5775"/>
                    </a:lnTo>
                    <a:cubicBezTo>
                      <a:pt x="1648" y="5775"/>
                      <a:pt x="1955" y="614"/>
                      <a:pt x="3307" y="56"/>
                    </a:cubicBezTo>
                    <a:lnTo>
                      <a:pt x="3307" y="56"/>
                    </a:lnTo>
                    <a:cubicBezTo>
                      <a:pt x="1" y="905"/>
                      <a:pt x="1207" y="12275"/>
                      <a:pt x="1207" y="12275"/>
                    </a:cubicBezTo>
                    <a:lnTo>
                      <a:pt x="6540" y="12275"/>
                    </a:lnTo>
                    <a:cubicBezTo>
                      <a:pt x="7551" y="10935"/>
                      <a:pt x="6334" y="8595"/>
                      <a:pt x="5608" y="4764"/>
                    </a:cubicBezTo>
                    <a:cubicBezTo>
                      <a:pt x="4882" y="933"/>
                      <a:pt x="4334" y="0"/>
                      <a:pt x="37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62"/>
              <p:cNvSpPr/>
              <p:nvPr/>
            </p:nvSpPr>
            <p:spPr>
              <a:xfrm flipH="1">
                <a:off x="6755381" y="3254334"/>
                <a:ext cx="400876" cy="364276"/>
              </a:xfrm>
              <a:custGeom>
                <a:rect b="b" l="l" r="r" t="t"/>
                <a:pathLst>
                  <a:path extrusionOk="0" h="6330" w="6966">
                    <a:moveTo>
                      <a:pt x="4795" y="0"/>
                    </a:moveTo>
                    <a:cubicBezTo>
                      <a:pt x="2816" y="0"/>
                      <a:pt x="1" y="6330"/>
                      <a:pt x="1" y="6330"/>
                    </a:cubicBezTo>
                    <a:lnTo>
                      <a:pt x="2347" y="6330"/>
                    </a:lnTo>
                    <a:cubicBezTo>
                      <a:pt x="2347" y="6330"/>
                      <a:pt x="6965" y="443"/>
                      <a:pt x="4977" y="19"/>
                    </a:cubicBezTo>
                    <a:cubicBezTo>
                      <a:pt x="4917" y="6"/>
                      <a:pt x="4856" y="0"/>
                      <a:pt x="479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62"/>
              <p:cNvSpPr/>
              <p:nvPr/>
            </p:nvSpPr>
            <p:spPr>
              <a:xfrm flipH="1">
                <a:off x="7009281" y="3552372"/>
                <a:ext cx="66928" cy="8402"/>
              </a:xfrm>
              <a:custGeom>
                <a:rect b="b" l="l" r="r" t="t"/>
                <a:pathLst>
                  <a:path extrusionOk="0" fill="none" h="146" w="1163">
                    <a:moveTo>
                      <a:pt x="1" y="0"/>
                    </a:moveTo>
                    <a:cubicBezTo>
                      <a:pt x="375" y="123"/>
                      <a:pt x="777" y="146"/>
                      <a:pt x="1162" y="62"/>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62"/>
              <p:cNvSpPr/>
              <p:nvPr/>
            </p:nvSpPr>
            <p:spPr>
              <a:xfrm flipH="1">
                <a:off x="6948568" y="3484869"/>
                <a:ext cx="88105" cy="11279"/>
              </a:xfrm>
              <a:custGeom>
                <a:rect b="b" l="l" r="r" t="t"/>
                <a:pathLst>
                  <a:path extrusionOk="0" fill="none" h="196" w="1531">
                    <a:moveTo>
                      <a:pt x="0" y="34"/>
                    </a:moveTo>
                    <a:cubicBezTo>
                      <a:pt x="492" y="196"/>
                      <a:pt x="1045" y="185"/>
                      <a:pt x="1531" y="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62"/>
              <p:cNvSpPr/>
              <p:nvPr/>
            </p:nvSpPr>
            <p:spPr>
              <a:xfrm flipH="1">
                <a:off x="6919334" y="3411611"/>
                <a:ext cx="72682" cy="8057"/>
              </a:xfrm>
              <a:custGeom>
                <a:rect b="b" l="l" r="r" t="t"/>
                <a:pathLst>
                  <a:path extrusionOk="0" fill="none" h="140" w="1263">
                    <a:moveTo>
                      <a:pt x="1" y="0"/>
                    </a:moveTo>
                    <a:cubicBezTo>
                      <a:pt x="408" y="123"/>
                      <a:pt x="850" y="140"/>
                      <a:pt x="1263" y="39"/>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62"/>
              <p:cNvSpPr/>
              <p:nvPr/>
            </p:nvSpPr>
            <p:spPr>
              <a:xfrm flipH="1">
                <a:off x="6889755" y="3342842"/>
                <a:ext cx="51160" cy="8690"/>
              </a:xfrm>
              <a:custGeom>
                <a:rect b="b" l="l" r="r" t="t"/>
                <a:pathLst>
                  <a:path extrusionOk="0" fill="none" h="151" w="889">
                    <a:moveTo>
                      <a:pt x="1" y="0"/>
                    </a:moveTo>
                    <a:cubicBezTo>
                      <a:pt x="280" y="106"/>
                      <a:pt x="587" y="151"/>
                      <a:pt x="889" y="134"/>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62"/>
              <p:cNvSpPr/>
              <p:nvPr/>
            </p:nvSpPr>
            <p:spPr>
              <a:xfrm flipH="1">
                <a:off x="7051693" y="3260779"/>
                <a:ext cx="127986" cy="117512"/>
              </a:xfrm>
              <a:custGeom>
                <a:rect b="b" l="l" r="r" t="t"/>
                <a:pathLst>
                  <a:path extrusionOk="0" h="2042" w="2224">
                    <a:moveTo>
                      <a:pt x="1391" y="0"/>
                    </a:moveTo>
                    <a:cubicBezTo>
                      <a:pt x="1375" y="0"/>
                      <a:pt x="1358" y="1"/>
                      <a:pt x="1341" y="2"/>
                    </a:cubicBezTo>
                    <a:cubicBezTo>
                      <a:pt x="938" y="30"/>
                      <a:pt x="0" y="320"/>
                      <a:pt x="0" y="1225"/>
                    </a:cubicBezTo>
                    <a:cubicBezTo>
                      <a:pt x="0" y="1761"/>
                      <a:pt x="100" y="2042"/>
                      <a:pt x="474" y="2042"/>
                    </a:cubicBezTo>
                    <a:cubicBezTo>
                      <a:pt x="731" y="2042"/>
                      <a:pt x="1118" y="1908"/>
                      <a:pt x="1692" y="1633"/>
                    </a:cubicBezTo>
                    <a:cubicBezTo>
                      <a:pt x="1955" y="1507"/>
                      <a:pt x="2224" y="0"/>
                      <a:pt x="13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62"/>
              <p:cNvSpPr/>
              <p:nvPr/>
            </p:nvSpPr>
            <p:spPr>
              <a:xfrm flipH="1">
                <a:off x="7066828" y="3248003"/>
                <a:ext cx="107384" cy="80739"/>
              </a:xfrm>
              <a:custGeom>
                <a:rect b="b" l="l" r="r" t="t"/>
                <a:pathLst>
                  <a:path extrusionOk="0" fill="none" h="1403" w="1866">
                    <a:moveTo>
                      <a:pt x="0" y="822"/>
                    </a:moveTo>
                    <a:cubicBezTo>
                      <a:pt x="62" y="687"/>
                      <a:pt x="151" y="565"/>
                      <a:pt x="263" y="459"/>
                    </a:cubicBezTo>
                    <a:cubicBezTo>
                      <a:pt x="319" y="408"/>
                      <a:pt x="391" y="358"/>
                      <a:pt x="469" y="364"/>
                    </a:cubicBezTo>
                    <a:cubicBezTo>
                      <a:pt x="547" y="369"/>
                      <a:pt x="620" y="459"/>
                      <a:pt x="575" y="526"/>
                    </a:cubicBezTo>
                    <a:cubicBezTo>
                      <a:pt x="642" y="280"/>
                      <a:pt x="843" y="79"/>
                      <a:pt x="1084" y="12"/>
                    </a:cubicBezTo>
                    <a:cubicBezTo>
                      <a:pt x="1112" y="6"/>
                      <a:pt x="1145" y="1"/>
                      <a:pt x="1173" y="12"/>
                    </a:cubicBezTo>
                    <a:cubicBezTo>
                      <a:pt x="1201" y="23"/>
                      <a:pt x="1218" y="51"/>
                      <a:pt x="1234" y="84"/>
                    </a:cubicBezTo>
                    <a:cubicBezTo>
                      <a:pt x="1273" y="174"/>
                      <a:pt x="1290" y="274"/>
                      <a:pt x="1285" y="375"/>
                    </a:cubicBezTo>
                    <a:cubicBezTo>
                      <a:pt x="1346" y="246"/>
                      <a:pt x="1463" y="151"/>
                      <a:pt x="1603" y="118"/>
                    </a:cubicBezTo>
                    <a:cubicBezTo>
                      <a:pt x="1642" y="107"/>
                      <a:pt x="1681" y="107"/>
                      <a:pt x="1720" y="123"/>
                    </a:cubicBezTo>
                    <a:cubicBezTo>
                      <a:pt x="1776" y="151"/>
                      <a:pt x="1793" y="224"/>
                      <a:pt x="1804" y="291"/>
                    </a:cubicBezTo>
                    <a:cubicBezTo>
                      <a:pt x="1865" y="660"/>
                      <a:pt x="1865" y="1034"/>
                      <a:pt x="1815" y="1402"/>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62"/>
              <p:cNvSpPr/>
              <p:nvPr/>
            </p:nvSpPr>
            <p:spPr>
              <a:xfrm flipH="1">
                <a:off x="7141410" y="3275339"/>
                <a:ext cx="3913" cy="88738"/>
              </a:xfrm>
              <a:custGeom>
                <a:rect b="b" l="l" r="r" t="t"/>
                <a:pathLst>
                  <a:path extrusionOk="0" fill="none" h="1542" w="68">
                    <a:moveTo>
                      <a:pt x="68" y="0"/>
                    </a:moveTo>
                    <a:cubicBezTo>
                      <a:pt x="18" y="514"/>
                      <a:pt x="1" y="1028"/>
                      <a:pt x="18" y="1542"/>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62"/>
              <p:cNvSpPr/>
              <p:nvPr/>
            </p:nvSpPr>
            <p:spPr>
              <a:xfrm flipH="1">
                <a:off x="7099285" y="3268893"/>
                <a:ext cx="10359" cy="90350"/>
              </a:xfrm>
              <a:custGeom>
                <a:rect b="b" l="l" r="r" t="t"/>
                <a:pathLst>
                  <a:path extrusionOk="0" fill="none" h="1570" w="180">
                    <a:moveTo>
                      <a:pt x="179" y="1"/>
                    </a:moveTo>
                    <a:cubicBezTo>
                      <a:pt x="135" y="526"/>
                      <a:pt x="73" y="1051"/>
                      <a:pt x="1" y="157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62"/>
              <p:cNvSpPr/>
              <p:nvPr/>
            </p:nvSpPr>
            <p:spPr>
              <a:xfrm flipH="1">
                <a:off x="7042083" y="2347155"/>
                <a:ext cx="287392" cy="881973"/>
              </a:xfrm>
              <a:custGeom>
                <a:rect b="b" l="l" r="r" t="t"/>
                <a:pathLst>
                  <a:path extrusionOk="0" h="15326" w="4994">
                    <a:moveTo>
                      <a:pt x="1581" y="1"/>
                    </a:moveTo>
                    <a:lnTo>
                      <a:pt x="1" y="1799"/>
                    </a:lnTo>
                    <a:lnTo>
                      <a:pt x="2022" y="15325"/>
                    </a:lnTo>
                    <a:lnTo>
                      <a:pt x="4994" y="14342"/>
                    </a:lnTo>
                    <a:cubicBezTo>
                      <a:pt x="4591" y="10109"/>
                      <a:pt x="2391" y="503"/>
                      <a:pt x="2391" y="503"/>
                    </a:cubicBezTo>
                    <a:lnTo>
                      <a:pt x="15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62"/>
              <p:cNvSpPr/>
              <p:nvPr/>
            </p:nvSpPr>
            <p:spPr>
              <a:xfrm flipH="1">
                <a:off x="7070684" y="3089230"/>
                <a:ext cx="66237" cy="21580"/>
              </a:xfrm>
              <a:custGeom>
                <a:rect b="b" l="l" r="r" t="t"/>
                <a:pathLst>
                  <a:path extrusionOk="0" fill="none" h="375" w="1151">
                    <a:moveTo>
                      <a:pt x="0" y="375"/>
                    </a:moveTo>
                    <a:cubicBezTo>
                      <a:pt x="363" y="202"/>
                      <a:pt x="748" y="73"/>
                      <a:pt x="1150" y="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62"/>
              <p:cNvSpPr/>
              <p:nvPr/>
            </p:nvSpPr>
            <p:spPr>
              <a:xfrm flipH="1">
                <a:off x="7156200" y="3157999"/>
                <a:ext cx="4201" cy="43448"/>
              </a:xfrm>
              <a:custGeom>
                <a:rect b="b" l="l" r="r" t="t"/>
                <a:pathLst>
                  <a:path extrusionOk="0" fill="none" h="755" w="73">
                    <a:moveTo>
                      <a:pt x="0" y="1"/>
                    </a:moveTo>
                    <a:cubicBezTo>
                      <a:pt x="23" y="252"/>
                      <a:pt x="51" y="503"/>
                      <a:pt x="73" y="755"/>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62"/>
              <p:cNvSpPr/>
              <p:nvPr/>
            </p:nvSpPr>
            <p:spPr>
              <a:xfrm flipH="1">
                <a:off x="7111485" y="3114321"/>
                <a:ext cx="6848" cy="68482"/>
              </a:xfrm>
              <a:custGeom>
                <a:rect b="b" l="l" r="r" t="t"/>
                <a:pathLst>
                  <a:path extrusionOk="0" fill="none" h="1190" w="119">
                    <a:moveTo>
                      <a:pt x="1" y="0"/>
                    </a:moveTo>
                    <a:cubicBezTo>
                      <a:pt x="40" y="397"/>
                      <a:pt x="79" y="793"/>
                      <a:pt x="118" y="119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62"/>
              <p:cNvSpPr/>
              <p:nvPr/>
            </p:nvSpPr>
            <p:spPr>
              <a:xfrm flipH="1">
                <a:off x="7072928" y="3099876"/>
                <a:ext cx="5525" cy="74582"/>
              </a:xfrm>
              <a:custGeom>
                <a:rect b="b" l="l" r="r" t="t"/>
                <a:pathLst>
                  <a:path extrusionOk="0" fill="none" h="1296" w="96">
                    <a:moveTo>
                      <a:pt x="0" y="0"/>
                    </a:moveTo>
                    <a:cubicBezTo>
                      <a:pt x="45" y="430"/>
                      <a:pt x="79" y="866"/>
                      <a:pt x="95" y="1296"/>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62"/>
              <p:cNvSpPr/>
              <p:nvPr/>
            </p:nvSpPr>
            <p:spPr>
              <a:xfrm flipH="1">
                <a:off x="7102163" y="2991227"/>
                <a:ext cx="607817" cy="1001499"/>
              </a:xfrm>
              <a:custGeom>
                <a:rect b="b" l="l" r="r" t="t"/>
                <a:pathLst>
                  <a:path extrusionOk="0" h="17403" w="10562">
                    <a:moveTo>
                      <a:pt x="509" y="0"/>
                    </a:moveTo>
                    <a:cubicBezTo>
                      <a:pt x="509" y="0"/>
                      <a:pt x="509" y="2340"/>
                      <a:pt x="548" y="5596"/>
                    </a:cubicBezTo>
                    <a:cubicBezTo>
                      <a:pt x="581" y="8847"/>
                      <a:pt x="0" y="17402"/>
                      <a:pt x="0" y="17402"/>
                    </a:cubicBezTo>
                    <a:lnTo>
                      <a:pt x="4284" y="17402"/>
                    </a:lnTo>
                    <a:lnTo>
                      <a:pt x="5351" y="8076"/>
                    </a:lnTo>
                    <a:lnTo>
                      <a:pt x="6138" y="17402"/>
                    </a:lnTo>
                    <a:lnTo>
                      <a:pt x="10449" y="17402"/>
                    </a:lnTo>
                    <a:cubicBezTo>
                      <a:pt x="10561" y="17402"/>
                      <a:pt x="8880" y="0"/>
                      <a:pt x="9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62"/>
              <p:cNvSpPr/>
              <p:nvPr/>
            </p:nvSpPr>
            <p:spPr>
              <a:xfrm flipH="1">
                <a:off x="7354451" y="3173134"/>
                <a:ext cx="50239" cy="298269"/>
              </a:xfrm>
              <a:custGeom>
                <a:rect b="b" l="l" r="r" t="t"/>
                <a:pathLst>
                  <a:path extrusionOk="0" fill="none" h="5183" w="873">
                    <a:moveTo>
                      <a:pt x="1" y="5183"/>
                    </a:moveTo>
                    <a:cubicBezTo>
                      <a:pt x="291" y="3457"/>
                      <a:pt x="582" y="1732"/>
                      <a:pt x="872" y="0"/>
                    </a:cubicBezTo>
                  </a:path>
                </a:pathLst>
              </a:custGeom>
              <a:noFill/>
              <a:ln cap="flat" cmpd="sng" w="1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62"/>
              <p:cNvSpPr/>
              <p:nvPr/>
            </p:nvSpPr>
            <p:spPr>
              <a:xfrm flipH="1">
                <a:off x="7287005" y="3138433"/>
                <a:ext cx="67849" cy="42125"/>
              </a:xfrm>
              <a:custGeom>
                <a:rect b="b" l="l" r="r" t="t"/>
                <a:pathLst>
                  <a:path extrusionOk="0" fill="none" h="732" w="1179">
                    <a:moveTo>
                      <a:pt x="1" y="732"/>
                    </a:moveTo>
                    <a:cubicBezTo>
                      <a:pt x="403" y="503"/>
                      <a:pt x="794" y="257"/>
                      <a:pt x="1179" y="0"/>
                    </a:cubicBezTo>
                  </a:path>
                </a:pathLst>
              </a:custGeom>
              <a:noFill/>
              <a:ln cap="flat" cmpd="sng" w="1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62"/>
              <p:cNvSpPr/>
              <p:nvPr/>
            </p:nvSpPr>
            <p:spPr>
              <a:xfrm flipH="1">
                <a:off x="7330051" y="3033294"/>
                <a:ext cx="73316" cy="58"/>
              </a:xfrm>
              <a:custGeom>
                <a:rect b="b" l="l" r="r" t="t"/>
                <a:pathLst>
                  <a:path extrusionOk="0" fill="none" h="1" w="1274">
                    <a:moveTo>
                      <a:pt x="0" y="1"/>
                    </a:moveTo>
                    <a:lnTo>
                      <a:pt x="1274" y="1"/>
                    </a:lnTo>
                  </a:path>
                </a:pathLst>
              </a:custGeom>
              <a:noFill/>
              <a:ln cap="flat" cmpd="sng" w="1525">
                <a:solidFill>
                  <a:srgbClr val="06060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62"/>
              <p:cNvSpPr/>
              <p:nvPr/>
            </p:nvSpPr>
            <p:spPr>
              <a:xfrm flipH="1">
                <a:off x="7266115" y="2291564"/>
                <a:ext cx="326870" cy="755944"/>
              </a:xfrm>
              <a:custGeom>
                <a:rect b="b" l="l" r="r" t="t"/>
                <a:pathLst>
                  <a:path extrusionOk="0" h="13136" w="5680">
                    <a:moveTo>
                      <a:pt x="0" y="0"/>
                    </a:moveTo>
                    <a:lnTo>
                      <a:pt x="0" y="13136"/>
                    </a:lnTo>
                    <a:lnTo>
                      <a:pt x="5680" y="13136"/>
                    </a:lnTo>
                    <a:lnTo>
                      <a:pt x="5680" y="1123"/>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62"/>
              <p:cNvSpPr/>
              <p:nvPr/>
            </p:nvSpPr>
            <p:spPr>
              <a:xfrm flipH="1">
                <a:off x="7313362" y="2223082"/>
                <a:ext cx="223399" cy="168499"/>
              </a:xfrm>
              <a:custGeom>
                <a:rect b="b" l="l" r="r" t="t"/>
                <a:pathLst>
                  <a:path extrusionOk="0" h="2928" w="3882">
                    <a:moveTo>
                      <a:pt x="1" y="1"/>
                    </a:moveTo>
                    <a:cubicBezTo>
                      <a:pt x="1" y="1"/>
                      <a:pt x="1374" y="2927"/>
                      <a:pt x="2631" y="2927"/>
                    </a:cubicBezTo>
                    <a:cubicBezTo>
                      <a:pt x="3882" y="2927"/>
                      <a:pt x="3089" y="1001"/>
                      <a:pt x="3089" y="1001"/>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62"/>
              <p:cNvSpPr/>
              <p:nvPr/>
            </p:nvSpPr>
            <p:spPr>
              <a:xfrm flipH="1">
                <a:off x="7139799" y="2267452"/>
                <a:ext cx="234333" cy="877772"/>
              </a:xfrm>
              <a:custGeom>
                <a:rect b="b" l="l" r="r" t="t"/>
                <a:pathLst>
                  <a:path extrusionOk="0" h="15253" w="4072">
                    <a:moveTo>
                      <a:pt x="0" y="1"/>
                    </a:moveTo>
                    <a:cubicBezTo>
                      <a:pt x="0" y="1"/>
                      <a:pt x="285" y="1922"/>
                      <a:pt x="352" y="4865"/>
                    </a:cubicBezTo>
                    <a:cubicBezTo>
                      <a:pt x="414" y="7808"/>
                      <a:pt x="950" y="15252"/>
                      <a:pt x="950" y="15252"/>
                    </a:cubicBezTo>
                    <a:lnTo>
                      <a:pt x="4072" y="15252"/>
                    </a:lnTo>
                    <a:lnTo>
                      <a:pt x="2201" y="3407"/>
                    </a:lnTo>
                    <a:lnTo>
                      <a:pt x="2357" y="1386"/>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62"/>
              <p:cNvSpPr/>
              <p:nvPr/>
            </p:nvSpPr>
            <p:spPr>
              <a:xfrm flipH="1">
                <a:off x="7241370" y="2473472"/>
                <a:ext cx="1611" cy="127986"/>
              </a:xfrm>
              <a:custGeom>
                <a:rect b="b" l="l" r="r" t="t"/>
                <a:pathLst>
                  <a:path extrusionOk="0" fill="none" h="2224" w="28">
                    <a:moveTo>
                      <a:pt x="28" y="0"/>
                    </a:moveTo>
                    <a:cubicBezTo>
                      <a:pt x="17" y="738"/>
                      <a:pt x="6" y="1480"/>
                      <a:pt x="0" y="2223"/>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62"/>
              <p:cNvSpPr/>
              <p:nvPr/>
            </p:nvSpPr>
            <p:spPr>
              <a:xfrm flipH="1">
                <a:off x="7202756" y="2387035"/>
                <a:ext cx="32514" cy="61748"/>
              </a:xfrm>
              <a:custGeom>
                <a:rect b="b" l="l" r="r" t="t"/>
                <a:pathLst>
                  <a:path extrusionOk="0" fill="none" h="1073" w="565">
                    <a:moveTo>
                      <a:pt x="0" y="1072"/>
                    </a:moveTo>
                    <a:cubicBezTo>
                      <a:pt x="162" y="704"/>
                      <a:pt x="352" y="346"/>
                      <a:pt x="564" y="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62"/>
              <p:cNvSpPr/>
              <p:nvPr/>
            </p:nvSpPr>
            <p:spPr>
              <a:xfrm flipH="1">
                <a:off x="7145553" y="2790673"/>
                <a:ext cx="47016" cy="352594"/>
              </a:xfrm>
              <a:custGeom>
                <a:rect b="b" l="l" r="r" t="t"/>
                <a:pathLst>
                  <a:path extrusionOk="0" fill="none" h="6127" w="817">
                    <a:moveTo>
                      <a:pt x="1" y="1"/>
                    </a:moveTo>
                    <a:cubicBezTo>
                      <a:pt x="269" y="2039"/>
                      <a:pt x="543" y="4083"/>
                      <a:pt x="816" y="6127"/>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62"/>
              <p:cNvSpPr/>
              <p:nvPr/>
            </p:nvSpPr>
            <p:spPr>
              <a:xfrm flipH="1">
                <a:off x="7206324" y="2479572"/>
                <a:ext cx="34413" cy="51793"/>
              </a:xfrm>
              <a:custGeom>
                <a:rect b="b" l="l" r="r" t="t"/>
                <a:pathLst>
                  <a:path extrusionOk="0" fill="none" h="900" w="598">
                    <a:moveTo>
                      <a:pt x="0" y="900"/>
                    </a:moveTo>
                    <a:cubicBezTo>
                      <a:pt x="240" y="632"/>
                      <a:pt x="441" y="330"/>
                      <a:pt x="598" y="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62"/>
              <p:cNvSpPr/>
              <p:nvPr/>
            </p:nvSpPr>
            <p:spPr>
              <a:xfrm flipH="1">
                <a:off x="7304327" y="2260719"/>
                <a:ext cx="54728" cy="95471"/>
              </a:xfrm>
              <a:custGeom>
                <a:rect b="b" l="l" r="r" t="t"/>
                <a:pathLst>
                  <a:path extrusionOk="0" h="1659" w="951">
                    <a:moveTo>
                      <a:pt x="297" y="0"/>
                    </a:moveTo>
                    <a:lnTo>
                      <a:pt x="1" y="347"/>
                    </a:lnTo>
                    <a:lnTo>
                      <a:pt x="772" y="1659"/>
                    </a:lnTo>
                    <a:lnTo>
                      <a:pt x="950" y="827"/>
                    </a:lnTo>
                    <a:lnTo>
                      <a:pt x="2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62"/>
              <p:cNvSpPr/>
              <p:nvPr/>
            </p:nvSpPr>
            <p:spPr>
              <a:xfrm flipH="1">
                <a:off x="7402043" y="2223082"/>
                <a:ext cx="360017" cy="922141"/>
              </a:xfrm>
              <a:custGeom>
                <a:rect b="b" l="l" r="r" t="t"/>
                <a:pathLst>
                  <a:path extrusionOk="0" h="16024" w="6256">
                    <a:moveTo>
                      <a:pt x="3916" y="1"/>
                    </a:moveTo>
                    <a:cubicBezTo>
                      <a:pt x="3206" y="699"/>
                      <a:pt x="487" y="2179"/>
                      <a:pt x="487" y="2185"/>
                    </a:cubicBezTo>
                    <a:cubicBezTo>
                      <a:pt x="1" y="5586"/>
                      <a:pt x="805" y="16023"/>
                      <a:pt x="805" y="16023"/>
                    </a:cubicBezTo>
                    <a:lnTo>
                      <a:pt x="6256" y="16023"/>
                    </a:lnTo>
                    <a:cubicBezTo>
                      <a:pt x="6256" y="16023"/>
                      <a:pt x="5976" y="11237"/>
                      <a:pt x="5887" y="8830"/>
                    </a:cubicBezTo>
                    <a:cubicBezTo>
                      <a:pt x="5798" y="6429"/>
                      <a:pt x="5557" y="956"/>
                      <a:pt x="5557" y="956"/>
                    </a:cubicBezTo>
                    <a:lnTo>
                      <a:pt x="39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62"/>
              <p:cNvSpPr/>
              <p:nvPr/>
            </p:nvSpPr>
            <p:spPr>
              <a:xfrm flipH="1">
                <a:off x="7442211" y="2185504"/>
                <a:ext cx="182944" cy="190943"/>
              </a:xfrm>
              <a:custGeom>
                <a:rect b="b" l="l" r="r" t="t"/>
                <a:pathLst>
                  <a:path extrusionOk="0" h="3318" w="3179">
                    <a:moveTo>
                      <a:pt x="1637" y="0"/>
                    </a:moveTo>
                    <a:lnTo>
                      <a:pt x="1" y="1285"/>
                    </a:lnTo>
                    <a:lnTo>
                      <a:pt x="2011" y="3318"/>
                    </a:lnTo>
                    <a:lnTo>
                      <a:pt x="3178" y="1609"/>
                    </a:lnTo>
                    <a:lnTo>
                      <a:pt x="16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62"/>
              <p:cNvSpPr/>
              <p:nvPr/>
            </p:nvSpPr>
            <p:spPr>
              <a:xfrm flipH="1">
                <a:off x="6973314" y="2479572"/>
                <a:ext cx="373829" cy="304714"/>
              </a:xfrm>
              <a:custGeom>
                <a:rect b="b" l="l" r="r" t="t"/>
                <a:pathLst>
                  <a:path extrusionOk="0" h="5295" w="6496">
                    <a:moveTo>
                      <a:pt x="3078" y="0"/>
                    </a:moveTo>
                    <a:lnTo>
                      <a:pt x="1" y="5295"/>
                    </a:lnTo>
                    <a:lnTo>
                      <a:pt x="3424" y="5295"/>
                    </a:lnTo>
                    <a:lnTo>
                      <a:pt x="64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62"/>
              <p:cNvSpPr/>
              <p:nvPr/>
            </p:nvSpPr>
            <p:spPr>
              <a:xfrm flipH="1">
                <a:off x="6960423" y="2479572"/>
                <a:ext cx="373886" cy="304714"/>
              </a:xfrm>
              <a:custGeom>
                <a:rect b="b" l="l" r="r" t="t"/>
                <a:pathLst>
                  <a:path extrusionOk="0" h="5295" w="6497">
                    <a:moveTo>
                      <a:pt x="3073" y="0"/>
                    </a:moveTo>
                    <a:lnTo>
                      <a:pt x="1" y="5295"/>
                    </a:lnTo>
                    <a:lnTo>
                      <a:pt x="3419" y="5295"/>
                    </a:lnTo>
                    <a:lnTo>
                      <a:pt x="64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62"/>
              <p:cNvSpPr/>
              <p:nvPr/>
            </p:nvSpPr>
            <p:spPr>
              <a:xfrm flipH="1">
                <a:off x="7116032" y="2495340"/>
                <a:ext cx="52714" cy="57260"/>
              </a:xfrm>
              <a:custGeom>
                <a:rect b="b" l="l" r="r" t="t"/>
                <a:pathLst>
                  <a:path extrusionOk="0" h="995" w="916">
                    <a:moveTo>
                      <a:pt x="587" y="0"/>
                    </a:moveTo>
                    <a:cubicBezTo>
                      <a:pt x="492" y="0"/>
                      <a:pt x="402" y="56"/>
                      <a:pt x="352" y="140"/>
                    </a:cubicBezTo>
                    <a:lnTo>
                      <a:pt x="95" y="598"/>
                    </a:lnTo>
                    <a:cubicBezTo>
                      <a:pt x="0" y="776"/>
                      <a:pt x="129" y="994"/>
                      <a:pt x="330" y="994"/>
                    </a:cubicBezTo>
                    <a:lnTo>
                      <a:pt x="341" y="994"/>
                    </a:lnTo>
                    <a:cubicBezTo>
                      <a:pt x="441" y="994"/>
                      <a:pt x="531" y="938"/>
                      <a:pt x="575" y="855"/>
                    </a:cubicBezTo>
                    <a:lnTo>
                      <a:pt x="821" y="391"/>
                    </a:lnTo>
                    <a:cubicBezTo>
                      <a:pt x="916" y="218"/>
                      <a:pt x="788" y="0"/>
                      <a:pt x="5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62"/>
              <p:cNvSpPr/>
              <p:nvPr/>
            </p:nvSpPr>
            <p:spPr>
              <a:xfrm flipH="1">
                <a:off x="7073562" y="2605543"/>
                <a:ext cx="355874" cy="222766"/>
              </a:xfrm>
              <a:custGeom>
                <a:rect b="b" l="l" r="r" t="t"/>
                <a:pathLst>
                  <a:path extrusionOk="0" h="3871" w="6184">
                    <a:moveTo>
                      <a:pt x="3234" y="1"/>
                    </a:moveTo>
                    <a:cubicBezTo>
                      <a:pt x="2190" y="353"/>
                      <a:pt x="1" y="1324"/>
                      <a:pt x="1" y="1324"/>
                    </a:cubicBezTo>
                    <a:lnTo>
                      <a:pt x="420" y="3871"/>
                    </a:lnTo>
                    <a:cubicBezTo>
                      <a:pt x="420" y="3871"/>
                      <a:pt x="3251" y="2871"/>
                      <a:pt x="4312" y="2263"/>
                    </a:cubicBezTo>
                    <a:cubicBezTo>
                      <a:pt x="5379" y="1654"/>
                      <a:pt x="5580" y="755"/>
                      <a:pt x="5580" y="755"/>
                    </a:cubicBezTo>
                    <a:cubicBezTo>
                      <a:pt x="5580" y="755"/>
                      <a:pt x="6183" y="258"/>
                      <a:pt x="6105" y="90"/>
                    </a:cubicBezTo>
                    <a:cubicBezTo>
                      <a:pt x="6099" y="77"/>
                      <a:pt x="6072" y="71"/>
                      <a:pt x="6029" y="71"/>
                    </a:cubicBezTo>
                    <a:cubicBezTo>
                      <a:pt x="5526" y="71"/>
                      <a:pt x="2760" y="861"/>
                      <a:pt x="2760" y="861"/>
                    </a:cubicBezTo>
                    <a:lnTo>
                      <a:pt x="3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62"/>
              <p:cNvSpPr/>
              <p:nvPr/>
            </p:nvSpPr>
            <p:spPr>
              <a:xfrm flipH="1">
                <a:off x="7109586" y="2648934"/>
                <a:ext cx="94838" cy="55994"/>
              </a:xfrm>
              <a:custGeom>
                <a:rect b="b" l="l" r="r" t="t"/>
                <a:pathLst>
                  <a:path extrusionOk="0" fill="none" h="973" w="1648">
                    <a:moveTo>
                      <a:pt x="1648" y="1"/>
                    </a:moveTo>
                    <a:cubicBezTo>
                      <a:pt x="1139" y="386"/>
                      <a:pt x="587" y="715"/>
                      <a:pt x="0" y="972"/>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62"/>
              <p:cNvSpPr/>
              <p:nvPr/>
            </p:nvSpPr>
            <p:spPr>
              <a:xfrm flipH="1">
                <a:off x="7117585" y="2674025"/>
                <a:ext cx="82696" cy="50181"/>
              </a:xfrm>
              <a:custGeom>
                <a:rect b="b" l="l" r="r" t="t"/>
                <a:pathLst>
                  <a:path extrusionOk="0" fill="none" h="872" w="1437">
                    <a:moveTo>
                      <a:pt x="1436" y="0"/>
                    </a:moveTo>
                    <a:cubicBezTo>
                      <a:pt x="1000" y="358"/>
                      <a:pt x="515" y="648"/>
                      <a:pt x="1" y="87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62"/>
              <p:cNvSpPr/>
              <p:nvPr/>
            </p:nvSpPr>
            <p:spPr>
              <a:xfrm flipH="1">
                <a:off x="7266115" y="2348421"/>
                <a:ext cx="645683" cy="613917"/>
              </a:xfrm>
              <a:custGeom>
                <a:rect b="b" l="l" r="r" t="t"/>
                <a:pathLst>
                  <a:path extrusionOk="0" h="10668" w="11220">
                    <a:moveTo>
                      <a:pt x="3089" y="1"/>
                    </a:moveTo>
                    <a:lnTo>
                      <a:pt x="3089" y="1"/>
                    </a:lnTo>
                    <a:cubicBezTo>
                      <a:pt x="2050" y="1302"/>
                      <a:pt x="0" y="10640"/>
                      <a:pt x="4340" y="10668"/>
                    </a:cubicBezTo>
                    <a:cubicBezTo>
                      <a:pt x="4361" y="10668"/>
                      <a:pt x="4382" y="10668"/>
                      <a:pt x="4404" y="10668"/>
                    </a:cubicBezTo>
                    <a:cubicBezTo>
                      <a:pt x="8709" y="10668"/>
                      <a:pt x="11220" y="7887"/>
                      <a:pt x="11220" y="7887"/>
                    </a:cubicBezTo>
                    <a:lnTo>
                      <a:pt x="10092" y="4787"/>
                    </a:lnTo>
                    <a:lnTo>
                      <a:pt x="5764" y="6217"/>
                    </a:lnTo>
                    <a:lnTo>
                      <a:pt x="5898" y="3173"/>
                    </a:lnTo>
                    <a:lnTo>
                      <a:pt x="30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62"/>
              <p:cNvSpPr/>
              <p:nvPr/>
            </p:nvSpPr>
            <p:spPr>
              <a:xfrm flipH="1">
                <a:off x="7426155" y="2656358"/>
                <a:ext cx="235312" cy="74294"/>
              </a:xfrm>
              <a:custGeom>
                <a:rect b="b" l="l" r="r" t="t"/>
                <a:pathLst>
                  <a:path extrusionOk="0" fill="none" h="1291" w="4089">
                    <a:moveTo>
                      <a:pt x="4089" y="0"/>
                    </a:moveTo>
                    <a:cubicBezTo>
                      <a:pt x="2726" y="430"/>
                      <a:pt x="1363" y="860"/>
                      <a:pt x="1" y="129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62"/>
              <p:cNvSpPr/>
              <p:nvPr/>
            </p:nvSpPr>
            <p:spPr>
              <a:xfrm flipH="1">
                <a:off x="7580728" y="2694914"/>
                <a:ext cx="134086" cy="10301"/>
              </a:xfrm>
              <a:custGeom>
                <a:rect b="b" l="l" r="r" t="t"/>
                <a:pathLst>
                  <a:path extrusionOk="0" fill="none" h="179" w="2330">
                    <a:moveTo>
                      <a:pt x="2329" y="151"/>
                    </a:moveTo>
                    <a:cubicBezTo>
                      <a:pt x="1564" y="0"/>
                      <a:pt x="766" y="11"/>
                      <a:pt x="1" y="179"/>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62"/>
              <p:cNvSpPr/>
              <p:nvPr/>
            </p:nvSpPr>
            <p:spPr>
              <a:xfrm flipH="1">
                <a:off x="7572038" y="2530041"/>
                <a:ext cx="4259" cy="173276"/>
              </a:xfrm>
              <a:custGeom>
                <a:rect b="b" l="l" r="r" t="t"/>
                <a:pathLst>
                  <a:path extrusionOk="0" fill="none" h="3011" w="74">
                    <a:moveTo>
                      <a:pt x="73" y="0"/>
                    </a:moveTo>
                    <a:cubicBezTo>
                      <a:pt x="29" y="1006"/>
                      <a:pt x="6" y="2005"/>
                      <a:pt x="1" y="301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62"/>
              <p:cNvSpPr/>
              <p:nvPr/>
            </p:nvSpPr>
            <p:spPr>
              <a:xfrm flipH="1">
                <a:off x="7597416" y="2351011"/>
                <a:ext cx="127007" cy="147552"/>
              </a:xfrm>
              <a:custGeom>
                <a:rect b="b" l="l" r="r" t="t"/>
                <a:pathLst>
                  <a:path extrusionOk="0" fill="none" h="2564" w="2207">
                    <a:moveTo>
                      <a:pt x="0" y="1"/>
                    </a:moveTo>
                    <a:cubicBezTo>
                      <a:pt x="832" y="766"/>
                      <a:pt x="1569" y="1626"/>
                      <a:pt x="2206" y="2564"/>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62"/>
              <p:cNvSpPr/>
              <p:nvPr/>
            </p:nvSpPr>
            <p:spPr>
              <a:xfrm flipH="1">
                <a:off x="7384376" y="2890000"/>
                <a:ext cx="352306" cy="79128"/>
              </a:xfrm>
              <a:custGeom>
                <a:rect b="b" l="l" r="r" t="t"/>
                <a:pathLst>
                  <a:path extrusionOk="0" fill="none" h="1375" w="6122">
                    <a:moveTo>
                      <a:pt x="1" y="827"/>
                    </a:moveTo>
                    <a:cubicBezTo>
                      <a:pt x="202" y="1145"/>
                      <a:pt x="626" y="1223"/>
                      <a:pt x="1001" y="1251"/>
                    </a:cubicBezTo>
                    <a:cubicBezTo>
                      <a:pt x="2782" y="1374"/>
                      <a:pt x="4597" y="933"/>
                      <a:pt x="6122" y="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62"/>
              <p:cNvSpPr/>
              <p:nvPr/>
            </p:nvSpPr>
            <p:spPr>
              <a:xfrm flipH="1">
                <a:off x="7374708" y="2680125"/>
                <a:ext cx="49261" cy="160442"/>
              </a:xfrm>
              <a:custGeom>
                <a:rect b="b" l="l" r="r" t="t"/>
                <a:pathLst>
                  <a:path extrusionOk="0" fill="none" h="2788" w="856">
                    <a:moveTo>
                      <a:pt x="1" y="0"/>
                    </a:moveTo>
                    <a:cubicBezTo>
                      <a:pt x="286" y="933"/>
                      <a:pt x="570" y="1860"/>
                      <a:pt x="855" y="2787"/>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62"/>
              <p:cNvSpPr/>
              <p:nvPr/>
            </p:nvSpPr>
            <p:spPr>
              <a:xfrm flipH="1">
                <a:off x="7320095" y="2657278"/>
                <a:ext cx="84883" cy="38327"/>
              </a:xfrm>
              <a:custGeom>
                <a:rect b="b" l="l" r="r" t="t"/>
                <a:pathLst>
                  <a:path extrusionOk="0" fill="none" h="666" w="1475">
                    <a:moveTo>
                      <a:pt x="0" y="665"/>
                    </a:moveTo>
                    <a:cubicBezTo>
                      <a:pt x="503" y="470"/>
                      <a:pt x="994" y="247"/>
                      <a:pt x="1475" y="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62"/>
              <p:cNvSpPr/>
              <p:nvPr/>
            </p:nvSpPr>
            <p:spPr>
              <a:xfrm flipH="1">
                <a:off x="7323951" y="2699058"/>
                <a:ext cx="77171" cy="35449"/>
              </a:xfrm>
              <a:custGeom>
                <a:rect b="b" l="l" r="r" t="t"/>
                <a:pathLst>
                  <a:path extrusionOk="0" fill="none" h="616" w="1341">
                    <a:moveTo>
                      <a:pt x="0" y="615"/>
                    </a:moveTo>
                    <a:cubicBezTo>
                      <a:pt x="447" y="409"/>
                      <a:pt x="894" y="207"/>
                      <a:pt x="1341" y="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62"/>
              <p:cNvSpPr/>
              <p:nvPr/>
            </p:nvSpPr>
            <p:spPr>
              <a:xfrm flipH="1">
                <a:off x="7307895" y="2735716"/>
                <a:ext cx="78150" cy="34759"/>
              </a:xfrm>
              <a:custGeom>
                <a:rect b="b" l="l" r="r" t="t"/>
                <a:pathLst>
                  <a:path extrusionOk="0" fill="none" h="604" w="1358">
                    <a:moveTo>
                      <a:pt x="1" y="604"/>
                    </a:moveTo>
                    <a:cubicBezTo>
                      <a:pt x="453" y="403"/>
                      <a:pt x="906" y="202"/>
                      <a:pt x="1358" y="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62"/>
              <p:cNvSpPr/>
              <p:nvPr/>
            </p:nvSpPr>
            <p:spPr>
              <a:xfrm flipH="1">
                <a:off x="7290516" y="2782617"/>
                <a:ext cx="77171" cy="47304"/>
              </a:xfrm>
              <a:custGeom>
                <a:rect b="b" l="l" r="r" t="t"/>
                <a:pathLst>
                  <a:path extrusionOk="0" fill="none" h="822" w="1341">
                    <a:moveTo>
                      <a:pt x="0" y="822"/>
                    </a:moveTo>
                    <a:lnTo>
                      <a:pt x="1340" y="1"/>
                    </a:ln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62"/>
              <p:cNvSpPr/>
              <p:nvPr/>
            </p:nvSpPr>
            <p:spPr>
              <a:xfrm flipH="1">
                <a:off x="7542171" y="2516862"/>
                <a:ext cx="32860" cy="68827"/>
              </a:xfrm>
              <a:custGeom>
                <a:rect b="b" l="l" r="r" t="t"/>
                <a:pathLst>
                  <a:path extrusionOk="0" fill="none" h="1196" w="571">
                    <a:moveTo>
                      <a:pt x="1" y="1195"/>
                    </a:moveTo>
                    <a:cubicBezTo>
                      <a:pt x="314" y="872"/>
                      <a:pt x="515" y="447"/>
                      <a:pt x="571" y="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62"/>
              <p:cNvSpPr/>
              <p:nvPr/>
            </p:nvSpPr>
            <p:spPr>
              <a:xfrm flipH="1">
                <a:off x="6503784" y="1900068"/>
                <a:ext cx="522301" cy="375958"/>
              </a:xfrm>
              <a:custGeom>
                <a:rect b="b" l="l" r="r" t="t"/>
                <a:pathLst>
                  <a:path extrusionOk="0" h="6533" w="9076">
                    <a:moveTo>
                      <a:pt x="5355" y="0"/>
                    </a:moveTo>
                    <a:cubicBezTo>
                      <a:pt x="4922" y="0"/>
                      <a:pt x="4483" y="87"/>
                      <a:pt x="4061" y="269"/>
                    </a:cubicBezTo>
                    <a:cubicBezTo>
                      <a:pt x="2430" y="979"/>
                      <a:pt x="1671" y="2855"/>
                      <a:pt x="2335" y="4497"/>
                    </a:cubicBezTo>
                    <a:lnTo>
                      <a:pt x="1" y="5396"/>
                    </a:lnTo>
                    <a:lnTo>
                      <a:pt x="1" y="5396"/>
                    </a:lnTo>
                    <a:lnTo>
                      <a:pt x="2748" y="5223"/>
                    </a:lnTo>
                    <a:cubicBezTo>
                      <a:pt x="3367" y="6053"/>
                      <a:pt x="4346" y="6532"/>
                      <a:pt x="5365" y="6532"/>
                    </a:cubicBezTo>
                    <a:cubicBezTo>
                      <a:pt x="5799" y="6532"/>
                      <a:pt x="6240" y="6445"/>
                      <a:pt x="6663" y="6262"/>
                    </a:cubicBezTo>
                    <a:cubicBezTo>
                      <a:pt x="8316" y="5541"/>
                      <a:pt x="9076" y="3620"/>
                      <a:pt x="8356" y="1967"/>
                    </a:cubicBezTo>
                    <a:cubicBezTo>
                      <a:pt x="7819" y="736"/>
                      <a:pt x="6617" y="0"/>
                      <a:pt x="53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62"/>
              <p:cNvSpPr/>
              <p:nvPr/>
            </p:nvSpPr>
            <p:spPr>
              <a:xfrm flipH="1">
                <a:off x="6587976" y="2006819"/>
                <a:ext cx="235599" cy="166542"/>
              </a:xfrm>
              <a:custGeom>
                <a:rect b="b" l="l" r="r" t="t"/>
                <a:pathLst>
                  <a:path extrusionOk="0" h="2894" w="4094">
                    <a:moveTo>
                      <a:pt x="3250" y="79"/>
                    </a:moveTo>
                    <a:lnTo>
                      <a:pt x="4004" y="2821"/>
                    </a:lnTo>
                    <a:lnTo>
                      <a:pt x="90" y="2821"/>
                    </a:lnTo>
                    <a:lnTo>
                      <a:pt x="776" y="79"/>
                    </a:lnTo>
                    <a:close/>
                    <a:moveTo>
                      <a:pt x="749" y="0"/>
                    </a:moveTo>
                    <a:cubicBezTo>
                      <a:pt x="732" y="0"/>
                      <a:pt x="715" y="12"/>
                      <a:pt x="715" y="28"/>
                    </a:cubicBezTo>
                    <a:lnTo>
                      <a:pt x="6" y="2849"/>
                    </a:lnTo>
                    <a:cubicBezTo>
                      <a:pt x="0" y="2860"/>
                      <a:pt x="6" y="2871"/>
                      <a:pt x="11" y="2876"/>
                    </a:cubicBezTo>
                    <a:cubicBezTo>
                      <a:pt x="17" y="2888"/>
                      <a:pt x="28" y="2893"/>
                      <a:pt x="39" y="2893"/>
                    </a:cubicBezTo>
                    <a:lnTo>
                      <a:pt x="4055" y="2893"/>
                    </a:lnTo>
                    <a:cubicBezTo>
                      <a:pt x="4066" y="2893"/>
                      <a:pt x="4077" y="2888"/>
                      <a:pt x="4088" y="2876"/>
                    </a:cubicBezTo>
                    <a:cubicBezTo>
                      <a:pt x="4094" y="2871"/>
                      <a:pt x="4094" y="2860"/>
                      <a:pt x="4094" y="2849"/>
                    </a:cubicBezTo>
                    <a:lnTo>
                      <a:pt x="3312" y="28"/>
                    </a:lnTo>
                    <a:cubicBezTo>
                      <a:pt x="3312" y="12"/>
                      <a:pt x="3295" y="0"/>
                      <a:pt x="32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62"/>
              <p:cNvSpPr/>
              <p:nvPr/>
            </p:nvSpPr>
            <p:spPr>
              <a:xfrm flipH="1">
                <a:off x="6780472" y="2011941"/>
                <a:ext cx="65604" cy="161421"/>
              </a:xfrm>
              <a:custGeom>
                <a:rect b="b" l="l" r="r" t="t"/>
                <a:pathLst>
                  <a:path extrusionOk="0" h="2805" w="1140">
                    <a:moveTo>
                      <a:pt x="816" y="1"/>
                    </a:moveTo>
                    <a:cubicBezTo>
                      <a:pt x="799" y="1"/>
                      <a:pt x="788" y="12"/>
                      <a:pt x="782" y="29"/>
                    </a:cubicBezTo>
                    <a:lnTo>
                      <a:pt x="0" y="2754"/>
                    </a:lnTo>
                    <a:cubicBezTo>
                      <a:pt x="0" y="2765"/>
                      <a:pt x="0" y="2776"/>
                      <a:pt x="6" y="2787"/>
                    </a:cubicBezTo>
                    <a:cubicBezTo>
                      <a:pt x="11" y="2793"/>
                      <a:pt x="23" y="2799"/>
                      <a:pt x="39" y="2799"/>
                    </a:cubicBezTo>
                    <a:lnTo>
                      <a:pt x="430" y="2804"/>
                    </a:lnTo>
                    <a:cubicBezTo>
                      <a:pt x="453" y="2804"/>
                      <a:pt x="469" y="2787"/>
                      <a:pt x="469" y="2765"/>
                    </a:cubicBezTo>
                    <a:cubicBezTo>
                      <a:pt x="469" y="2748"/>
                      <a:pt x="453" y="2732"/>
                      <a:pt x="430" y="2732"/>
                    </a:cubicBezTo>
                    <a:lnTo>
                      <a:pt x="90" y="2726"/>
                    </a:lnTo>
                    <a:lnTo>
                      <a:pt x="844" y="79"/>
                    </a:lnTo>
                    <a:lnTo>
                      <a:pt x="1100" y="79"/>
                    </a:lnTo>
                    <a:cubicBezTo>
                      <a:pt x="1123" y="79"/>
                      <a:pt x="1140" y="62"/>
                      <a:pt x="1140" y="40"/>
                    </a:cubicBezTo>
                    <a:cubicBezTo>
                      <a:pt x="1140" y="17"/>
                      <a:pt x="1123" y="1"/>
                      <a:pt x="11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62"/>
              <p:cNvSpPr/>
              <p:nvPr/>
            </p:nvSpPr>
            <p:spPr>
              <a:xfrm flipH="1">
                <a:off x="6656400" y="2026097"/>
                <a:ext cx="10704" cy="10646"/>
              </a:xfrm>
              <a:custGeom>
                <a:rect b="b" l="l" r="r" t="t"/>
                <a:pathLst>
                  <a:path extrusionOk="0" h="185" w="186">
                    <a:moveTo>
                      <a:pt x="90" y="0"/>
                    </a:moveTo>
                    <a:cubicBezTo>
                      <a:pt x="40" y="0"/>
                      <a:pt x="1" y="40"/>
                      <a:pt x="1" y="90"/>
                    </a:cubicBezTo>
                    <a:cubicBezTo>
                      <a:pt x="1" y="146"/>
                      <a:pt x="40" y="185"/>
                      <a:pt x="90" y="185"/>
                    </a:cubicBezTo>
                    <a:cubicBezTo>
                      <a:pt x="141" y="185"/>
                      <a:pt x="185" y="146"/>
                      <a:pt x="185" y="90"/>
                    </a:cubicBezTo>
                    <a:cubicBezTo>
                      <a:pt x="185" y="40"/>
                      <a:pt x="141"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62"/>
              <p:cNvSpPr/>
              <p:nvPr/>
            </p:nvSpPr>
            <p:spPr>
              <a:xfrm flipH="1">
                <a:off x="6739671" y="2026097"/>
                <a:ext cx="10992" cy="10646"/>
              </a:xfrm>
              <a:custGeom>
                <a:rect b="b" l="l" r="r" t="t"/>
                <a:pathLst>
                  <a:path extrusionOk="0" h="185" w="191">
                    <a:moveTo>
                      <a:pt x="96" y="0"/>
                    </a:moveTo>
                    <a:cubicBezTo>
                      <a:pt x="46" y="0"/>
                      <a:pt x="1" y="40"/>
                      <a:pt x="1" y="90"/>
                    </a:cubicBezTo>
                    <a:cubicBezTo>
                      <a:pt x="1" y="146"/>
                      <a:pt x="46" y="185"/>
                      <a:pt x="96" y="185"/>
                    </a:cubicBezTo>
                    <a:cubicBezTo>
                      <a:pt x="146" y="185"/>
                      <a:pt x="191" y="146"/>
                      <a:pt x="191" y="90"/>
                    </a:cubicBezTo>
                    <a:cubicBezTo>
                      <a:pt x="191" y="40"/>
                      <a:pt x="146" y="0"/>
                      <a:pt x="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62"/>
              <p:cNvSpPr/>
              <p:nvPr/>
            </p:nvSpPr>
            <p:spPr>
              <a:xfrm flipH="1">
                <a:off x="6659622" y="2030183"/>
                <a:ext cx="88105" cy="55418"/>
              </a:xfrm>
              <a:custGeom>
                <a:rect b="b" l="l" r="r" t="t"/>
                <a:pathLst>
                  <a:path extrusionOk="0" h="963" w="1531">
                    <a:moveTo>
                      <a:pt x="48" y="1"/>
                    </a:moveTo>
                    <a:cubicBezTo>
                      <a:pt x="45" y="1"/>
                      <a:pt x="42" y="1"/>
                      <a:pt x="39" y="2"/>
                    </a:cubicBezTo>
                    <a:cubicBezTo>
                      <a:pt x="17" y="2"/>
                      <a:pt x="0" y="19"/>
                      <a:pt x="6" y="41"/>
                    </a:cubicBezTo>
                    <a:cubicBezTo>
                      <a:pt x="6" y="52"/>
                      <a:pt x="112" y="963"/>
                      <a:pt x="776" y="963"/>
                    </a:cubicBezTo>
                    <a:cubicBezTo>
                      <a:pt x="1447" y="963"/>
                      <a:pt x="1525" y="63"/>
                      <a:pt x="1525" y="52"/>
                    </a:cubicBezTo>
                    <a:cubicBezTo>
                      <a:pt x="1530" y="30"/>
                      <a:pt x="1514" y="13"/>
                      <a:pt x="1491" y="13"/>
                    </a:cubicBezTo>
                    <a:cubicBezTo>
                      <a:pt x="1469" y="13"/>
                      <a:pt x="1452" y="24"/>
                      <a:pt x="1452" y="47"/>
                    </a:cubicBezTo>
                    <a:cubicBezTo>
                      <a:pt x="1452" y="58"/>
                      <a:pt x="1380" y="890"/>
                      <a:pt x="776" y="890"/>
                    </a:cubicBezTo>
                    <a:cubicBezTo>
                      <a:pt x="179" y="890"/>
                      <a:pt x="78" y="41"/>
                      <a:pt x="78" y="36"/>
                    </a:cubicBezTo>
                    <a:cubicBezTo>
                      <a:pt x="78" y="16"/>
                      <a:pt x="66" y="1"/>
                      <a:pt x="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39" name="Google Shape;939;p62"/>
          <p:cNvSpPr txBox="1"/>
          <p:nvPr>
            <p:ph idx="2" type="subTitle"/>
          </p:nvPr>
        </p:nvSpPr>
        <p:spPr>
          <a:xfrm>
            <a:off x="4118925" y="1788549"/>
            <a:ext cx="3124200" cy="22893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Products with high eigenvector centrality are important! </a:t>
            </a:r>
            <a:endParaRPr sz="1400"/>
          </a:p>
          <a:p>
            <a:pPr indent="0" lvl="0" marL="0" rtl="0" algn="l">
              <a:spcBef>
                <a:spcPts val="0"/>
              </a:spcBef>
              <a:spcAft>
                <a:spcPts val="0"/>
              </a:spcAft>
              <a:buNone/>
            </a:pPr>
            <a:r>
              <a:t/>
            </a:r>
            <a:endParaRPr sz="1400"/>
          </a:p>
          <a:p>
            <a:pPr indent="-317500" lvl="0" marL="457200" rtl="0" algn="l">
              <a:spcBef>
                <a:spcPts val="0"/>
              </a:spcBef>
              <a:spcAft>
                <a:spcPts val="0"/>
              </a:spcAft>
              <a:buSzPts val="1400"/>
              <a:buChar char="-"/>
            </a:pPr>
            <a:r>
              <a:rPr lang="en" sz="1400"/>
              <a:t>“Amazon’s Picks” labeling system that prioritize products with high degree centrality</a:t>
            </a:r>
            <a:endParaRPr sz="14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3" name="Shape 943"/>
        <p:cNvGrpSpPr/>
        <p:nvPr/>
      </p:nvGrpSpPr>
      <p:grpSpPr>
        <a:xfrm>
          <a:off x="0" y="0"/>
          <a:ext cx="0" cy="0"/>
          <a:chOff x="0" y="0"/>
          <a:chExt cx="0" cy="0"/>
        </a:xfrm>
      </p:grpSpPr>
      <p:sp>
        <p:nvSpPr>
          <p:cNvPr id="944" name="Google Shape;944;p63"/>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Amazon Prime Day</a:t>
            </a:r>
            <a:endParaRPr/>
          </a:p>
        </p:txBody>
      </p:sp>
      <p:grpSp>
        <p:nvGrpSpPr>
          <p:cNvPr id="945" name="Google Shape;945;p63"/>
          <p:cNvGrpSpPr/>
          <p:nvPr/>
        </p:nvGrpSpPr>
        <p:grpSpPr>
          <a:xfrm>
            <a:off x="4842745" y="1277201"/>
            <a:ext cx="3218382" cy="2719350"/>
            <a:chOff x="4842745" y="1277201"/>
            <a:chExt cx="3218382" cy="2719350"/>
          </a:xfrm>
        </p:grpSpPr>
        <p:sp>
          <p:nvSpPr>
            <p:cNvPr id="946" name="Google Shape;946;p63"/>
            <p:cNvSpPr/>
            <p:nvPr/>
          </p:nvSpPr>
          <p:spPr>
            <a:xfrm>
              <a:off x="5299949" y="1277201"/>
              <a:ext cx="2530453" cy="2715660"/>
            </a:xfrm>
            <a:custGeom>
              <a:rect b="b" l="l" r="r" t="t"/>
              <a:pathLst>
                <a:path extrusionOk="0" h="51833" w="48298">
                  <a:moveTo>
                    <a:pt x="24144" y="0"/>
                  </a:moveTo>
                  <a:cubicBezTo>
                    <a:pt x="21848" y="0"/>
                    <a:pt x="19631" y="319"/>
                    <a:pt x="17526" y="922"/>
                  </a:cubicBezTo>
                  <a:cubicBezTo>
                    <a:pt x="17208" y="1011"/>
                    <a:pt x="16895" y="1112"/>
                    <a:pt x="16582" y="1212"/>
                  </a:cubicBezTo>
                  <a:cubicBezTo>
                    <a:pt x="16509" y="1229"/>
                    <a:pt x="16437" y="1257"/>
                    <a:pt x="16370" y="1279"/>
                  </a:cubicBezTo>
                  <a:cubicBezTo>
                    <a:pt x="15906" y="1436"/>
                    <a:pt x="15448" y="1609"/>
                    <a:pt x="15002" y="1793"/>
                  </a:cubicBezTo>
                  <a:cubicBezTo>
                    <a:pt x="13778" y="2296"/>
                    <a:pt x="12606" y="2893"/>
                    <a:pt x="11494" y="3580"/>
                  </a:cubicBezTo>
                  <a:cubicBezTo>
                    <a:pt x="11048" y="3854"/>
                    <a:pt x="10612" y="4144"/>
                    <a:pt x="10187" y="4446"/>
                  </a:cubicBezTo>
                  <a:cubicBezTo>
                    <a:pt x="10120" y="4491"/>
                    <a:pt x="10059" y="4535"/>
                    <a:pt x="9998" y="4580"/>
                  </a:cubicBezTo>
                  <a:cubicBezTo>
                    <a:pt x="9456" y="4971"/>
                    <a:pt x="8931" y="5384"/>
                    <a:pt x="8428" y="5820"/>
                  </a:cubicBezTo>
                  <a:cubicBezTo>
                    <a:pt x="8104" y="6099"/>
                    <a:pt x="7786" y="6389"/>
                    <a:pt x="7473" y="6685"/>
                  </a:cubicBezTo>
                  <a:cubicBezTo>
                    <a:pt x="7457" y="6702"/>
                    <a:pt x="7440" y="6713"/>
                    <a:pt x="7423" y="6736"/>
                  </a:cubicBezTo>
                  <a:cubicBezTo>
                    <a:pt x="7384" y="6769"/>
                    <a:pt x="7345" y="6808"/>
                    <a:pt x="7300" y="6859"/>
                  </a:cubicBezTo>
                  <a:cubicBezTo>
                    <a:pt x="7066" y="7076"/>
                    <a:pt x="6842" y="7311"/>
                    <a:pt x="6613" y="7545"/>
                  </a:cubicBezTo>
                  <a:cubicBezTo>
                    <a:pt x="6574" y="7596"/>
                    <a:pt x="6529" y="7640"/>
                    <a:pt x="6485" y="7685"/>
                  </a:cubicBezTo>
                  <a:cubicBezTo>
                    <a:pt x="6206" y="7981"/>
                    <a:pt x="5937" y="8288"/>
                    <a:pt x="5669" y="8601"/>
                  </a:cubicBezTo>
                  <a:cubicBezTo>
                    <a:pt x="5563" y="8735"/>
                    <a:pt x="5452" y="8863"/>
                    <a:pt x="5345" y="8997"/>
                  </a:cubicBezTo>
                  <a:cubicBezTo>
                    <a:pt x="5262" y="9098"/>
                    <a:pt x="5178" y="9210"/>
                    <a:pt x="5094" y="9316"/>
                  </a:cubicBezTo>
                  <a:cubicBezTo>
                    <a:pt x="4888" y="9578"/>
                    <a:pt x="4681" y="9852"/>
                    <a:pt x="4491" y="10131"/>
                  </a:cubicBezTo>
                  <a:cubicBezTo>
                    <a:pt x="4474" y="10148"/>
                    <a:pt x="4458" y="10170"/>
                    <a:pt x="4446" y="10187"/>
                  </a:cubicBezTo>
                  <a:cubicBezTo>
                    <a:pt x="4374" y="10293"/>
                    <a:pt x="4301" y="10394"/>
                    <a:pt x="4229" y="10494"/>
                  </a:cubicBezTo>
                  <a:cubicBezTo>
                    <a:pt x="4156" y="10606"/>
                    <a:pt x="4078" y="10723"/>
                    <a:pt x="4005" y="10829"/>
                  </a:cubicBezTo>
                  <a:cubicBezTo>
                    <a:pt x="3866" y="11047"/>
                    <a:pt x="3726" y="11259"/>
                    <a:pt x="3592" y="11477"/>
                  </a:cubicBezTo>
                  <a:cubicBezTo>
                    <a:pt x="3525" y="11578"/>
                    <a:pt x="3463" y="11678"/>
                    <a:pt x="3408" y="11779"/>
                  </a:cubicBezTo>
                  <a:cubicBezTo>
                    <a:pt x="3084" y="12320"/>
                    <a:pt x="2782" y="12868"/>
                    <a:pt x="2503" y="13437"/>
                  </a:cubicBezTo>
                  <a:cubicBezTo>
                    <a:pt x="1101" y="16263"/>
                    <a:pt x="235" y="19402"/>
                    <a:pt x="46" y="22725"/>
                  </a:cubicBezTo>
                  <a:cubicBezTo>
                    <a:pt x="40" y="22814"/>
                    <a:pt x="34" y="22903"/>
                    <a:pt x="29" y="22993"/>
                  </a:cubicBezTo>
                  <a:cubicBezTo>
                    <a:pt x="12" y="23373"/>
                    <a:pt x="1" y="23758"/>
                    <a:pt x="1" y="24149"/>
                  </a:cubicBezTo>
                  <a:lnTo>
                    <a:pt x="1" y="51832"/>
                  </a:lnTo>
                  <a:lnTo>
                    <a:pt x="48298" y="51832"/>
                  </a:lnTo>
                  <a:lnTo>
                    <a:pt x="48298" y="24149"/>
                  </a:lnTo>
                  <a:cubicBezTo>
                    <a:pt x="48298" y="24093"/>
                    <a:pt x="48298" y="24043"/>
                    <a:pt x="48292" y="23992"/>
                  </a:cubicBezTo>
                  <a:cubicBezTo>
                    <a:pt x="48292" y="23875"/>
                    <a:pt x="48292" y="23758"/>
                    <a:pt x="48287" y="23641"/>
                  </a:cubicBezTo>
                  <a:cubicBezTo>
                    <a:pt x="48287" y="23417"/>
                    <a:pt x="48276" y="23199"/>
                    <a:pt x="48264" y="22982"/>
                  </a:cubicBezTo>
                  <a:cubicBezTo>
                    <a:pt x="48264" y="22915"/>
                    <a:pt x="48259" y="22842"/>
                    <a:pt x="48259" y="22769"/>
                  </a:cubicBezTo>
                  <a:cubicBezTo>
                    <a:pt x="48214" y="22055"/>
                    <a:pt x="48142" y="21345"/>
                    <a:pt x="48041" y="20642"/>
                  </a:cubicBezTo>
                  <a:cubicBezTo>
                    <a:pt x="47851" y="19357"/>
                    <a:pt x="47566" y="18106"/>
                    <a:pt x="47181" y="16900"/>
                  </a:cubicBezTo>
                  <a:cubicBezTo>
                    <a:pt x="47175" y="16872"/>
                    <a:pt x="47170" y="16855"/>
                    <a:pt x="47164" y="16833"/>
                  </a:cubicBezTo>
                  <a:cubicBezTo>
                    <a:pt x="47147" y="16771"/>
                    <a:pt x="47125" y="16710"/>
                    <a:pt x="47108" y="16654"/>
                  </a:cubicBezTo>
                  <a:cubicBezTo>
                    <a:pt x="46796" y="15699"/>
                    <a:pt x="46427" y="14772"/>
                    <a:pt x="46003" y="13879"/>
                  </a:cubicBezTo>
                  <a:cubicBezTo>
                    <a:pt x="45908" y="13672"/>
                    <a:pt x="45807" y="13471"/>
                    <a:pt x="45707" y="13270"/>
                  </a:cubicBezTo>
                  <a:cubicBezTo>
                    <a:pt x="45612" y="13080"/>
                    <a:pt x="45517" y="12901"/>
                    <a:pt x="45422" y="12717"/>
                  </a:cubicBezTo>
                  <a:cubicBezTo>
                    <a:pt x="45399" y="12672"/>
                    <a:pt x="45371" y="12628"/>
                    <a:pt x="45344" y="12577"/>
                  </a:cubicBezTo>
                  <a:cubicBezTo>
                    <a:pt x="45249" y="12404"/>
                    <a:pt x="45148" y="12231"/>
                    <a:pt x="45048" y="12052"/>
                  </a:cubicBezTo>
                  <a:cubicBezTo>
                    <a:pt x="44958" y="11902"/>
                    <a:pt x="44869" y="11745"/>
                    <a:pt x="44779" y="11594"/>
                  </a:cubicBezTo>
                  <a:cubicBezTo>
                    <a:pt x="44740" y="11539"/>
                    <a:pt x="44707" y="11477"/>
                    <a:pt x="44668" y="11421"/>
                  </a:cubicBezTo>
                  <a:cubicBezTo>
                    <a:pt x="44176" y="10623"/>
                    <a:pt x="43635" y="9858"/>
                    <a:pt x="43059" y="9126"/>
                  </a:cubicBezTo>
                  <a:cubicBezTo>
                    <a:pt x="42937" y="8975"/>
                    <a:pt x="42814" y="8830"/>
                    <a:pt x="42696" y="8679"/>
                  </a:cubicBezTo>
                  <a:cubicBezTo>
                    <a:pt x="42417" y="8350"/>
                    <a:pt x="42132" y="8026"/>
                    <a:pt x="41831" y="7713"/>
                  </a:cubicBezTo>
                  <a:cubicBezTo>
                    <a:pt x="41764" y="7629"/>
                    <a:pt x="41691" y="7551"/>
                    <a:pt x="41613" y="7473"/>
                  </a:cubicBezTo>
                  <a:cubicBezTo>
                    <a:pt x="41507" y="7356"/>
                    <a:pt x="41390" y="7244"/>
                    <a:pt x="41278" y="7127"/>
                  </a:cubicBezTo>
                  <a:lnTo>
                    <a:pt x="41222" y="7071"/>
                  </a:lnTo>
                  <a:cubicBezTo>
                    <a:pt x="41038" y="6881"/>
                    <a:pt x="40848" y="6702"/>
                    <a:pt x="40652" y="6518"/>
                  </a:cubicBezTo>
                  <a:cubicBezTo>
                    <a:pt x="40585" y="6456"/>
                    <a:pt x="40518" y="6395"/>
                    <a:pt x="40451" y="6334"/>
                  </a:cubicBezTo>
                  <a:cubicBezTo>
                    <a:pt x="39809" y="5747"/>
                    <a:pt x="39139" y="5194"/>
                    <a:pt x="38441" y="4681"/>
                  </a:cubicBezTo>
                  <a:cubicBezTo>
                    <a:pt x="38162" y="4474"/>
                    <a:pt x="37871" y="4273"/>
                    <a:pt x="37581" y="4083"/>
                  </a:cubicBezTo>
                  <a:cubicBezTo>
                    <a:pt x="37329" y="3904"/>
                    <a:pt x="37067" y="3737"/>
                    <a:pt x="36804" y="3580"/>
                  </a:cubicBezTo>
                  <a:cubicBezTo>
                    <a:pt x="36732" y="3530"/>
                    <a:pt x="36659" y="3491"/>
                    <a:pt x="36587" y="3446"/>
                  </a:cubicBezTo>
                  <a:cubicBezTo>
                    <a:pt x="36503" y="3396"/>
                    <a:pt x="36419" y="3346"/>
                    <a:pt x="36335" y="3301"/>
                  </a:cubicBezTo>
                  <a:cubicBezTo>
                    <a:pt x="36129" y="3178"/>
                    <a:pt x="35916" y="3055"/>
                    <a:pt x="35704" y="2938"/>
                  </a:cubicBezTo>
                  <a:cubicBezTo>
                    <a:pt x="35520" y="2838"/>
                    <a:pt x="35336" y="2743"/>
                    <a:pt x="35146" y="2642"/>
                  </a:cubicBezTo>
                  <a:cubicBezTo>
                    <a:pt x="34543" y="2335"/>
                    <a:pt x="33928" y="2050"/>
                    <a:pt x="33297" y="1793"/>
                  </a:cubicBezTo>
                  <a:cubicBezTo>
                    <a:pt x="32476" y="1458"/>
                    <a:pt x="31627" y="1162"/>
                    <a:pt x="30767" y="922"/>
                  </a:cubicBezTo>
                  <a:cubicBezTo>
                    <a:pt x="30650" y="883"/>
                    <a:pt x="30527" y="855"/>
                    <a:pt x="30410" y="821"/>
                  </a:cubicBezTo>
                  <a:lnTo>
                    <a:pt x="30198" y="766"/>
                  </a:lnTo>
                  <a:cubicBezTo>
                    <a:pt x="28265" y="263"/>
                    <a:pt x="26238" y="0"/>
                    <a:pt x="24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 name="Google Shape;947;p63"/>
            <p:cNvGrpSpPr/>
            <p:nvPr/>
          </p:nvGrpSpPr>
          <p:grpSpPr>
            <a:xfrm flipH="1">
              <a:off x="4842745" y="1363891"/>
              <a:ext cx="1936794" cy="2617320"/>
              <a:chOff x="3449220" y="1651241"/>
              <a:chExt cx="1936794" cy="2617320"/>
            </a:xfrm>
          </p:grpSpPr>
          <p:sp>
            <p:nvSpPr>
              <p:cNvPr id="948" name="Google Shape;948;p63"/>
              <p:cNvSpPr/>
              <p:nvPr/>
            </p:nvSpPr>
            <p:spPr>
              <a:xfrm>
                <a:off x="3503655" y="1651241"/>
                <a:ext cx="1882358" cy="2617320"/>
              </a:xfrm>
              <a:custGeom>
                <a:rect b="b" l="l" r="r" t="t"/>
                <a:pathLst>
                  <a:path extrusionOk="0" h="49956" w="35928">
                    <a:moveTo>
                      <a:pt x="8361" y="1"/>
                    </a:moveTo>
                    <a:cubicBezTo>
                      <a:pt x="7573" y="1"/>
                      <a:pt x="6842" y="643"/>
                      <a:pt x="6730" y="1430"/>
                    </a:cubicBezTo>
                    <a:lnTo>
                      <a:pt x="112" y="48526"/>
                    </a:lnTo>
                    <a:cubicBezTo>
                      <a:pt x="0" y="49314"/>
                      <a:pt x="548" y="49956"/>
                      <a:pt x="1341" y="49956"/>
                    </a:cubicBezTo>
                    <a:lnTo>
                      <a:pt x="27567" y="49956"/>
                    </a:lnTo>
                    <a:cubicBezTo>
                      <a:pt x="28354" y="49956"/>
                      <a:pt x="29086" y="49314"/>
                      <a:pt x="29198" y="48526"/>
                    </a:cubicBezTo>
                    <a:lnTo>
                      <a:pt x="35815" y="1430"/>
                    </a:lnTo>
                    <a:cubicBezTo>
                      <a:pt x="35927" y="643"/>
                      <a:pt x="35374" y="1"/>
                      <a:pt x="345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63"/>
              <p:cNvSpPr/>
              <p:nvPr/>
            </p:nvSpPr>
            <p:spPr>
              <a:xfrm>
                <a:off x="3449220" y="1651241"/>
                <a:ext cx="1882358" cy="2617320"/>
              </a:xfrm>
              <a:custGeom>
                <a:rect b="b" l="l" r="r" t="t"/>
                <a:pathLst>
                  <a:path extrusionOk="0" h="49956" w="35928">
                    <a:moveTo>
                      <a:pt x="8361" y="1"/>
                    </a:moveTo>
                    <a:cubicBezTo>
                      <a:pt x="7568" y="1"/>
                      <a:pt x="6842" y="643"/>
                      <a:pt x="6730" y="1430"/>
                    </a:cubicBezTo>
                    <a:lnTo>
                      <a:pt x="112" y="48526"/>
                    </a:lnTo>
                    <a:cubicBezTo>
                      <a:pt x="1" y="49314"/>
                      <a:pt x="548" y="49956"/>
                      <a:pt x="1341" y="49956"/>
                    </a:cubicBezTo>
                    <a:lnTo>
                      <a:pt x="27561" y="49956"/>
                    </a:lnTo>
                    <a:cubicBezTo>
                      <a:pt x="28354" y="49956"/>
                      <a:pt x="29086" y="49314"/>
                      <a:pt x="29198" y="48526"/>
                    </a:cubicBezTo>
                    <a:lnTo>
                      <a:pt x="35816" y="1430"/>
                    </a:lnTo>
                    <a:cubicBezTo>
                      <a:pt x="35927" y="643"/>
                      <a:pt x="35375" y="1"/>
                      <a:pt x="34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63"/>
              <p:cNvSpPr/>
              <p:nvPr/>
            </p:nvSpPr>
            <p:spPr>
              <a:xfrm>
                <a:off x="3564221" y="1755397"/>
                <a:ext cx="1668177" cy="2295473"/>
              </a:xfrm>
              <a:custGeom>
                <a:rect b="b" l="l" r="r" t="t"/>
                <a:pathLst>
                  <a:path extrusionOk="0" h="43813" w="31840">
                    <a:moveTo>
                      <a:pt x="6155" y="1"/>
                    </a:moveTo>
                    <a:lnTo>
                      <a:pt x="0" y="43813"/>
                    </a:lnTo>
                    <a:lnTo>
                      <a:pt x="25685" y="43813"/>
                    </a:lnTo>
                    <a:lnTo>
                      <a:pt x="318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63"/>
              <p:cNvSpPr/>
              <p:nvPr/>
            </p:nvSpPr>
            <p:spPr>
              <a:xfrm>
                <a:off x="4027999" y="4108502"/>
                <a:ext cx="387443" cy="102427"/>
              </a:xfrm>
              <a:custGeom>
                <a:rect b="b" l="l" r="r" t="t"/>
                <a:pathLst>
                  <a:path extrusionOk="0" h="1955" w="7395">
                    <a:moveTo>
                      <a:pt x="6467" y="67"/>
                    </a:moveTo>
                    <a:cubicBezTo>
                      <a:pt x="6970" y="67"/>
                      <a:pt x="7322" y="475"/>
                      <a:pt x="7249" y="977"/>
                    </a:cubicBezTo>
                    <a:cubicBezTo>
                      <a:pt x="7177" y="1480"/>
                      <a:pt x="6713" y="1888"/>
                      <a:pt x="6211" y="1888"/>
                    </a:cubicBezTo>
                    <a:lnTo>
                      <a:pt x="922" y="1888"/>
                    </a:lnTo>
                    <a:cubicBezTo>
                      <a:pt x="425" y="1888"/>
                      <a:pt x="73" y="1480"/>
                      <a:pt x="145" y="977"/>
                    </a:cubicBezTo>
                    <a:cubicBezTo>
                      <a:pt x="213" y="475"/>
                      <a:pt x="676" y="67"/>
                      <a:pt x="1179" y="67"/>
                    </a:cubicBezTo>
                    <a:close/>
                    <a:moveTo>
                      <a:pt x="1190" y="0"/>
                    </a:moveTo>
                    <a:cubicBezTo>
                      <a:pt x="648" y="0"/>
                      <a:pt x="151" y="436"/>
                      <a:pt x="73" y="977"/>
                    </a:cubicBezTo>
                    <a:cubicBezTo>
                      <a:pt x="0" y="1519"/>
                      <a:pt x="374" y="1955"/>
                      <a:pt x="916" y="1955"/>
                    </a:cubicBezTo>
                    <a:lnTo>
                      <a:pt x="6205" y="1955"/>
                    </a:lnTo>
                    <a:cubicBezTo>
                      <a:pt x="6741" y="1955"/>
                      <a:pt x="7244" y="1519"/>
                      <a:pt x="7322" y="977"/>
                    </a:cubicBezTo>
                    <a:cubicBezTo>
                      <a:pt x="7395" y="436"/>
                      <a:pt x="7020" y="0"/>
                      <a:pt x="64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63"/>
              <p:cNvSpPr/>
              <p:nvPr/>
            </p:nvSpPr>
            <p:spPr>
              <a:xfrm>
                <a:off x="3877581" y="2658068"/>
                <a:ext cx="1068912" cy="1016834"/>
              </a:xfrm>
              <a:custGeom>
                <a:rect b="b" l="l" r="r" t="t"/>
                <a:pathLst>
                  <a:path extrusionOk="0" h="19408" w="20402">
                    <a:moveTo>
                      <a:pt x="7049" y="1"/>
                    </a:moveTo>
                    <a:lnTo>
                      <a:pt x="6853" y="5094"/>
                    </a:lnTo>
                    <a:lnTo>
                      <a:pt x="1950" y="3709"/>
                    </a:lnTo>
                    <a:lnTo>
                      <a:pt x="4781" y="7942"/>
                    </a:lnTo>
                    <a:lnTo>
                      <a:pt x="1" y="9707"/>
                    </a:lnTo>
                    <a:lnTo>
                      <a:pt x="4781" y="11466"/>
                    </a:lnTo>
                    <a:lnTo>
                      <a:pt x="1950" y="15705"/>
                    </a:lnTo>
                    <a:lnTo>
                      <a:pt x="6853" y="14314"/>
                    </a:lnTo>
                    <a:lnTo>
                      <a:pt x="7049" y="19408"/>
                    </a:lnTo>
                    <a:lnTo>
                      <a:pt x="10199" y="15403"/>
                    </a:lnTo>
                    <a:lnTo>
                      <a:pt x="13354" y="19408"/>
                    </a:lnTo>
                    <a:lnTo>
                      <a:pt x="13549" y="14314"/>
                    </a:lnTo>
                    <a:lnTo>
                      <a:pt x="18453" y="15705"/>
                    </a:lnTo>
                    <a:lnTo>
                      <a:pt x="15621" y="11466"/>
                    </a:lnTo>
                    <a:lnTo>
                      <a:pt x="20402" y="9707"/>
                    </a:lnTo>
                    <a:lnTo>
                      <a:pt x="15621" y="7942"/>
                    </a:lnTo>
                    <a:lnTo>
                      <a:pt x="18453" y="3709"/>
                    </a:lnTo>
                    <a:lnTo>
                      <a:pt x="13549" y="5094"/>
                    </a:lnTo>
                    <a:lnTo>
                      <a:pt x="13354" y="1"/>
                    </a:lnTo>
                    <a:lnTo>
                      <a:pt x="10199" y="4005"/>
                    </a:lnTo>
                    <a:lnTo>
                      <a:pt x="70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63"/>
              <p:cNvSpPr/>
              <p:nvPr/>
            </p:nvSpPr>
            <p:spPr>
              <a:xfrm>
                <a:off x="4123092" y="2467307"/>
                <a:ext cx="714267" cy="461473"/>
              </a:xfrm>
              <a:custGeom>
                <a:rect b="b" l="l" r="r" t="t"/>
                <a:pathLst>
                  <a:path extrusionOk="0" h="8808" w="13633">
                    <a:moveTo>
                      <a:pt x="1123" y="0"/>
                    </a:moveTo>
                    <a:cubicBezTo>
                      <a:pt x="503" y="0"/>
                      <a:pt x="0" y="509"/>
                      <a:pt x="0" y="1129"/>
                    </a:cubicBezTo>
                    <a:lnTo>
                      <a:pt x="0" y="7679"/>
                    </a:lnTo>
                    <a:cubicBezTo>
                      <a:pt x="0" y="8299"/>
                      <a:pt x="503" y="8808"/>
                      <a:pt x="1123" y="8808"/>
                    </a:cubicBezTo>
                    <a:lnTo>
                      <a:pt x="12510" y="8808"/>
                    </a:lnTo>
                    <a:cubicBezTo>
                      <a:pt x="13130" y="8808"/>
                      <a:pt x="13633" y="8299"/>
                      <a:pt x="13633" y="7679"/>
                    </a:cubicBezTo>
                    <a:lnTo>
                      <a:pt x="13633" y="1129"/>
                    </a:lnTo>
                    <a:cubicBezTo>
                      <a:pt x="13633" y="509"/>
                      <a:pt x="13130" y="0"/>
                      <a:pt x="12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63"/>
              <p:cNvSpPr/>
              <p:nvPr/>
            </p:nvSpPr>
            <p:spPr>
              <a:xfrm>
                <a:off x="4159976" y="2430160"/>
                <a:ext cx="714267" cy="461159"/>
              </a:xfrm>
              <a:custGeom>
                <a:rect b="b" l="l" r="r" t="t"/>
                <a:pathLst>
                  <a:path extrusionOk="0" h="8802" w="13633">
                    <a:moveTo>
                      <a:pt x="1123" y="0"/>
                    </a:moveTo>
                    <a:cubicBezTo>
                      <a:pt x="503" y="0"/>
                      <a:pt x="0" y="503"/>
                      <a:pt x="0" y="1128"/>
                    </a:cubicBezTo>
                    <a:lnTo>
                      <a:pt x="0" y="7674"/>
                    </a:lnTo>
                    <a:cubicBezTo>
                      <a:pt x="0" y="8299"/>
                      <a:pt x="503" y="8802"/>
                      <a:pt x="1123" y="8802"/>
                    </a:cubicBezTo>
                    <a:lnTo>
                      <a:pt x="12510" y="8802"/>
                    </a:lnTo>
                    <a:cubicBezTo>
                      <a:pt x="13130" y="8802"/>
                      <a:pt x="13632" y="8299"/>
                      <a:pt x="13632" y="7674"/>
                    </a:cubicBezTo>
                    <a:lnTo>
                      <a:pt x="13632" y="1128"/>
                    </a:lnTo>
                    <a:cubicBezTo>
                      <a:pt x="13632" y="503"/>
                      <a:pt x="13130" y="0"/>
                      <a:pt x="125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63"/>
              <p:cNvSpPr/>
              <p:nvPr/>
            </p:nvSpPr>
            <p:spPr>
              <a:xfrm flipH="1">
                <a:off x="4412473" y="2556845"/>
                <a:ext cx="220049" cy="208103"/>
              </a:xfrm>
              <a:custGeom>
                <a:rect b="b" l="l" r="r" t="t"/>
                <a:pathLst>
                  <a:path extrusionOk="0" h="3972" w="4200">
                    <a:moveTo>
                      <a:pt x="0" y="0"/>
                    </a:moveTo>
                    <a:lnTo>
                      <a:pt x="0" y="3971"/>
                    </a:lnTo>
                    <a:lnTo>
                      <a:pt x="4200" y="1899"/>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63"/>
              <p:cNvSpPr/>
              <p:nvPr/>
            </p:nvSpPr>
            <p:spPr>
              <a:xfrm>
                <a:off x="4540031" y="3074169"/>
                <a:ext cx="714319" cy="461473"/>
              </a:xfrm>
              <a:custGeom>
                <a:rect b="b" l="l" r="r" t="t"/>
                <a:pathLst>
                  <a:path extrusionOk="0" h="8808" w="13634">
                    <a:moveTo>
                      <a:pt x="1123" y="0"/>
                    </a:moveTo>
                    <a:cubicBezTo>
                      <a:pt x="503" y="0"/>
                      <a:pt x="1" y="508"/>
                      <a:pt x="1" y="1128"/>
                    </a:cubicBezTo>
                    <a:lnTo>
                      <a:pt x="1" y="7679"/>
                    </a:lnTo>
                    <a:cubicBezTo>
                      <a:pt x="1" y="8299"/>
                      <a:pt x="503" y="8807"/>
                      <a:pt x="1123" y="8807"/>
                    </a:cubicBezTo>
                    <a:lnTo>
                      <a:pt x="12510" y="8807"/>
                    </a:lnTo>
                    <a:cubicBezTo>
                      <a:pt x="13130" y="8807"/>
                      <a:pt x="13633" y="8299"/>
                      <a:pt x="13633" y="7679"/>
                    </a:cubicBezTo>
                    <a:lnTo>
                      <a:pt x="13633" y="1128"/>
                    </a:lnTo>
                    <a:cubicBezTo>
                      <a:pt x="13633" y="508"/>
                      <a:pt x="13130" y="0"/>
                      <a:pt x="12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63"/>
              <p:cNvSpPr/>
              <p:nvPr/>
            </p:nvSpPr>
            <p:spPr>
              <a:xfrm>
                <a:off x="4576916" y="3036970"/>
                <a:ext cx="714267" cy="461211"/>
              </a:xfrm>
              <a:custGeom>
                <a:rect b="b" l="l" r="r" t="t"/>
                <a:pathLst>
                  <a:path extrusionOk="0" h="8803" w="13633">
                    <a:moveTo>
                      <a:pt x="1123" y="1"/>
                    </a:moveTo>
                    <a:cubicBezTo>
                      <a:pt x="503" y="1"/>
                      <a:pt x="0" y="503"/>
                      <a:pt x="0" y="1129"/>
                    </a:cubicBezTo>
                    <a:lnTo>
                      <a:pt x="0" y="7674"/>
                    </a:lnTo>
                    <a:cubicBezTo>
                      <a:pt x="0" y="8300"/>
                      <a:pt x="503" y="8802"/>
                      <a:pt x="1123" y="8802"/>
                    </a:cubicBezTo>
                    <a:lnTo>
                      <a:pt x="12510" y="8802"/>
                    </a:lnTo>
                    <a:cubicBezTo>
                      <a:pt x="13130" y="8802"/>
                      <a:pt x="13633" y="8300"/>
                      <a:pt x="13633" y="7674"/>
                    </a:cubicBezTo>
                    <a:lnTo>
                      <a:pt x="13633" y="1129"/>
                    </a:lnTo>
                    <a:cubicBezTo>
                      <a:pt x="13633" y="503"/>
                      <a:pt x="13130" y="1"/>
                      <a:pt x="125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63"/>
              <p:cNvSpPr/>
              <p:nvPr/>
            </p:nvSpPr>
            <p:spPr>
              <a:xfrm>
                <a:off x="4836416" y="3101046"/>
                <a:ext cx="199039" cy="199353"/>
              </a:xfrm>
              <a:custGeom>
                <a:rect b="b" l="l" r="r" t="t"/>
                <a:pathLst>
                  <a:path extrusionOk="0" h="3805" w="3799">
                    <a:moveTo>
                      <a:pt x="1" y="1"/>
                    </a:moveTo>
                    <a:lnTo>
                      <a:pt x="1" y="3804"/>
                    </a:lnTo>
                    <a:lnTo>
                      <a:pt x="3799" y="3804"/>
                    </a:lnTo>
                    <a:lnTo>
                      <a:pt x="379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63"/>
              <p:cNvSpPr/>
              <p:nvPr/>
            </p:nvSpPr>
            <p:spPr>
              <a:xfrm>
                <a:off x="4737551" y="3166327"/>
                <a:ext cx="223611" cy="223611"/>
              </a:xfrm>
              <a:custGeom>
                <a:rect b="b" l="l" r="r" t="t"/>
                <a:pathLst>
                  <a:path extrusionOk="0" h="4268" w="4268">
                    <a:moveTo>
                      <a:pt x="2134" y="0"/>
                    </a:moveTo>
                    <a:cubicBezTo>
                      <a:pt x="955" y="0"/>
                      <a:pt x="0" y="961"/>
                      <a:pt x="0" y="2134"/>
                    </a:cubicBezTo>
                    <a:cubicBezTo>
                      <a:pt x="0" y="3312"/>
                      <a:pt x="955" y="4267"/>
                      <a:pt x="2134" y="4267"/>
                    </a:cubicBezTo>
                    <a:cubicBezTo>
                      <a:pt x="3312" y="4267"/>
                      <a:pt x="4267" y="3312"/>
                      <a:pt x="4267" y="2134"/>
                    </a:cubicBezTo>
                    <a:cubicBezTo>
                      <a:pt x="4267" y="961"/>
                      <a:pt x="3312" y="0"/>
                      <a:pt x="21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63"/>
              <p:cNvSpPr/>
              <p:nvPr/>
            </p:nvSpPr>
            <p:spPr>
              <a:xfrm>
                <a:off x="4880897" y="3214581"/>
                <a:ext cx="249650" cy="200192"/>
              </a:xfrm>
              <a:custGeom>
                <a:rect b="b" l="l" r="r" t="t"/>
                <a:pathLst>
                  <a:path extrusionOk="0" h="3821" w="4765">
                    <a:moveTo>
                      <a:pt x="2279" y="1"/>
                    </a:moveTo>
                    <a:lnTo>
                      <a:pt x="1" y="3821"/>
                    </a:lnTo>
                    <a:lnTo>
                      <a:pt x="4765" y="3821"/>
                    </a:lnTo>
                    <a:lnTo>
                      <a:pt x="22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 name="Google Shape;961;p63"/>
            <p:cNvGrpSpPr/>
            <p:nvPr/>
          </p:nvGrpSpPr>
          <p:grpSpPr>
            <a:xfrm>
              <a:off x="5530635" y="1570383"/>
              <a:ext cx="2530492" cy="2426168"/>
              <a:chOff x="2085825" y="1876450"/>
              <a:chExt cx="1443850" cy="1384325"/>
            </a:xfrm>
          </p:grpSpPr>
          <p:sp>
            <p:nvSpPr>
              <p:cNvPr id="962" name="Google Shape;962;p63"/>
              <p:cNvSpPr/>
              <p:nvPr/>
            </p:nvSpPr>
            <p:spPr>
              <a:xfrm>
                <a:off x="3007450" y="1925425"/>
                <a:ext cx="98600" cy="103650"/>
              </a:xfrm>
              <a:custGeom>
                <a:rect b="b" l="l" r="r" t="t"/>
                <a:pathLst>
                  <a:path extrusionOk="0" h="4146" w="3944">
                    <a:moveTo>
                      <a:pt x="2542" y="0"/>
                    </a:moveTo>
                    <a:cubicBezTo>
                      <a:pt x="1911" y="0"/>
                      <a:pt x="1224" y="163"/>
                      <a:pt x="838" y="767"/>
                    </a:cubicBezTo>
                    <a:cubicBezTo>
                      <a:pt x="1" y="2074"/>
                      <a:pt x="1419" y="4146"/>
                      <a:pt x="1419" y="4146"/>
                    </a:cubicBezTo>
                    <a:lnTo>
                      <a:pt x="3944" y="225"/>
                    </a:lnTo>
                    <a:cubicBezTo>
                      <a:pt x="3944" y="225"/>
                      <a:pt x="3282" y="0"/>
                      <a:pt x="2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63"/>
              <p:cNvSpPr/>
              <p:nvPr/>
            </p:nvSpPr>
            <p:spPr>
              <a:xfrm>
                <a:off x="3003125" y="1911500"/>
                <a:ext cx="100000" cy="59925"/>
              </a:xfrm>
              <a:custGeom>
                <a:rect b="b" l="l" r="r" t="t"/>
                <a:pathLst>
                  <a:path extrusionOk="0" fill="none" h="2397" w="4000">
                    <a:moveTo>
                      <a:pt x="3999" y="726"/>
                    </a:moveTo>
                    <a:cubicBezTo>
                      <a:pt x="3335" y="358"/>
                      <a:pt x="2603" y="0"/>
                      <a:pt x="1849" y="78"/>
                    </a:cubicBezTo>
                    <a:cubicBezTo>
                      <a:pt x="1307" y="134"/>
                      <a:pt x="794" y="425"/>
                      <a:pt x="464" y="860"/>
                    </a:cubicBezTo>
                    <a:cubicBezTo>
                      <a:pt x="140" y="1290"/>
                      <a:pt x="1" y="1860"/>
                      <a:pt x="90" y="2396"/>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63"/>
              <p:cNvSpPr/>
              <p:nvPr/>
            </p:nvSpPr>
            <p:spPr>
              <a:xfrm>
                <a:off x="3010675" y="1920825"/>
                <a:ext cx="270050" cy="379800"/>
              </a:xfrm>
              <a:custGeom>
                <a:rect b="b" l="l" r="r" t="t"/>
                <a:pathLst>
                  <a:path extrusionOk="0" h="15192" w="10802">
                    <a:moveTo>
                      <a:pt x="6082" y="0"/>
                    </a:moveTo>
                    <a:cubicBezTo>
                      <a:pt x="5410" y="0"/>
                      <a:pt x="4655" y="125"/>
                      <a:pt x="3815" y="409"/>
                    </a:cubicBezTo>
                    <a:cubicBezTo>
                      <a:pt x="2245" y="940"/>
                      <a:pt x="1073" y="2894"/>
                      <a:pt x="726" y="3844"/>
                    </a:cubicBezTo>
                    <a:cubicBezTo>
                      <a:pt x="726" y="3844"/>
                      <a:pt x="0" y="4363"/>
                      <a:pt x="118" y="4653"/>
                    </a:cubicBezTo>
                    <a:cubicBezTo>
                      <a:pt x="235" y="4944"/>
                      <a:pt x="520" y="5463"/>
                      <a:pt x="520" y="5463"/>
                    </a:cubicBezTo>
                    <a:cubicBezTo>
                      <a:pt x="520" y="5463"/>
                      <a:pt x="810" y="8580"/>
                      <a:pt x="3150" y="9300"/>
                    </a:cubicBezTo>
                    <a:cubicBezTo>
                      <a:pt x="5490" y="10026"/>
                      <a:pt x="5892" y="12332"/>
                      <a:pt x="5401" y="13461"/>
                    </a:cubicBezTo>
                    <a:cubicBezTo>
                      <a:pt x="4909" y="14589"/>
                      <a:pt x="4624" y="15192"/>
                      <a:pt x="4624" y="15192"/>
                    </a:cubicBezTo>
                    <a:lnTo>
                      <a:pt x="9215" y="12249"/>
                    </a:lnTo>
                    <a:cubicBezTo>
                      <a:pt x="9215" y="12249"/>
                      <a:pt x="7975" y="9680"/>
                      <a:pt x="8087" y="8753"/>
                    </a:cubicBezTo>
                    <a:cubicBezTo>
                      <a:pt x="8204" y="7831"/>
                      <a:pt x="10801" y="5603"/>
                      <a:pt x="10338" y="3469"/>
                    </a:cubicBezTo>
                    <a:cubicBezTo>
                      <a:pt x="9976" y="1778"/>
                      <a:pt x="8619" y="0"/>
                      <a:pt x="60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63"/>
              <p:cNvSpPr/>
              <p:nvPr/>
            </p:nvSpPr>
            <p:spPr>
              <a:xfrm>
                <a:off x="3033700" y="2053775"/>
                <a:ext cx="23625" cy="15225"/>
              </a:xfrm>
              <a:custGeom>
                <a:rect b="b" l="l" r="r" t="t"/>
                <a:pathLst>
                  <a:path extrusionOk="0" fill="none" h="609" w="945">
                    <a:moveTo>
                      <a:pt x="1" y="592"/>
                    </a:moveTo>
                    <a:cubicBezTo>
                      <a:pt x="196" y="609"/>
                      <a:pt x="392" y="542"/>
                      <a:pt x="554" y="430"/>
                    </a:cubicBezTo>
                    <a:cubicBezTo>
                      <a:pt x="716" y="318"/>
                      <a:pt x="838" y="162"/>
                      <a:pt x="945" y="0"/>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63"/>
              <p:cNvSpPr/>
              <p:nvPr/>
            </p:nvSpPr>
            <p:spPr>
              <a:xfrm>
                <a:off x="3060100" y="1968175"/>
                <a:ext cx="41900" cy="22925"/>
              </a:xfrm>
              <a:custGeom>
                <a:rect b="b" l="l" r="r" t="t"/>
                <a:pathLst>
                  <a:path extrusionOk="0" fill="none" h="917" w="1676">
                    <a:moveTo>
                      <a:pt x="0" y="112"/>
                    </a:moveTo>
                    <a:cubicBezTo>
                      <a:pt x="324" y="1"/>
                      <a:pt x="693" y="23"/>
                      <a:pt x="1000" y="174"/>
                    </a:cubicBezTo>
                    <a:cubicBezTo>
                      <a:pt x="1307" y="324"/>
                      <a:pt x="1558" y="593"/>
                      <a:pt x="1676" y="916"/>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63"/>
              <p:cNvSpPr/>
              <p:nvPr/>
            </p:nvSpPr>
            <p:spPr>
              <a:xfrm>
                <a:off x="3055200" y="1993225"/>
                <a:ext cx="18050" cy="22725"/>
              </a:xfrm>
              <a:custGeom>
                <a:rect b="b" l="l" r="r" t="t"/>
                <a:pathLst>
                  <a:path extrusionOk="0" h="909" w="722">
                    <a:moveTo>
                      <a:pt x="409" y="0"/>
                    </a:moveTo>
                    <a:cubicBezTo>
                      <a:pt x="284" y="0"/>
                      <a:pt x="168" y="84"/>
                      <a:pt x="135" y="210"/>
                    </a:cubicBezTo>
                    <a:lnTo>
                      <a:pt x="40" y="551"/>
                    </a:lnTo>
                    <a:cubicBezTo>
                      <a:pt x="1" y="702"/>
                      <a:pt x="90" y="858"/>
                      <a:pt x="235" y="897"/>
                    </a:cubicBezTo>
                    <a:cubicBezTo>
                      <a:pt x="247" y="903"/>
                      <a:pt x="252" y="903"/>
                      <a:pt x="263" y="903"/>
                    </a:cubicBezTo>
                    <a:cubicBezTo>
                      <a:pt x="280" y="906"/>
                      <a:pt x="298" y="908"/>
                      <a:pt x="315" y="908"/>
                    </a:cubicBezTo>
                    <a:cubicBezTo>
                      <a:pt x="437" y="908"/>
                      <a:pt x="553" y="824"/>
                      <a:pt x="587" y="702"/>
                    </a:cubicBezTo>
                    <a:lnTo>
                      <a:pt x="677" y="356"/>
                    </a:lnTo>
                    <a:cubicBezTo>
                      <a:pt x="721" y="210"/>
                      <a:pt x="632" y="54"/>
                      <a:pt x="481" y="9"/>
                    </a:cubicBezTo>
                    <a:cubicBezTo>
                      <a:pt x="457" y="3"/>
                      <a:pt x="433" y="0"/>
                      <a:pt x="4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63"/>
              <p:cNvSpPr/>
              <p:nvPr/>
            </p:nvSpPr>
            <p:spPr>
              <a:xfrm>
                <a:off x="3106025" y="1917425"/>
                <a:ext cx="410650" cy="497275"/>
              </a:xfrm>
              <a:custGeom>
                <a:rect b="b" l="l" r="r" t="t"/>
                <a:pathLst>
                  <a:path extrusionOk="0" h="19891" w="16426">
                    <a:moveTo>
                      <a:pt x="3075" y="1"/>
                    </a:moveTo>
                    <a:cubicBezTo>
                      <a:pt x="2112" y="1"/>
                      <a:pt x="1081" y="213"/>
                      <a:pt x="1" y="545"/>
                    </a:cubicBezTo>
                    <a:cubicBezTo>
                      <a:pt x="1" y="545"/>
                      <a:pt x="1252" y="6515"/>
                      <a:pt x="2715" y="9302"/>
                    </a:cubicBezTo>
                    <a:cubicBezTo>
                      <a:pt x="3826" y="11424"/>
                      <a:pt x="5697" y="12429"/>
                      <a:pt x="7222" y="13887"/>
                    </a:cubicBezTo>
                    <a:cubicBezTo>
                      <a:pt x="10059" y="16596"/>
                      <a:pt x="11405" y="19891"/>
                      <a:pt x="11405" y="19891"/>
                    </a:cubicBezTo>
                    <a:cubicBezTo>
                      <a:pt x="11405" y="19891"/>
                      <a:pt x="16425" y="18433"/>
                      <a:pt x="13572" y="14686"/>
                    </a:cubicBezTo>
                    <a:cubicBezTo>
                      <a:pt x="10466" y="10603"/>
                      <a:pt x="10243" y="10067"/>
                      <a:pt x="8495" y="4868"/>
                    </a:cubicBezTo>
                    <a:cubicBezTo>
                      <a:pt x="7268" y="1206"/>
                      <a:pt x="5367" y="1"/>
                      <a:pt x="30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63"/>
              <p:cNvSpPr/>
              <p:nvPr/>
            </p:nvSpPr>
            <p:spPr>
              <a:xfrm>
                <a:off x="3314050" y="2027525"/>
                <a:ext cx="172875" cy="322250"/>
              </a:xfrm>
              <a:custGeom>
                <a:rect b="b" l="l" r="r" t="t"/>
                <a:pathLst>
                  <a:path extrusionOk="0" fill="none" h="12890" w="6915">
                    <a:moveTo>
                      <a:pt x="1" y="0"/>
                    </a:moveTo>
                    <a:cubicBezTo>
                      <a:pt x="855" y="2625"/>
                      <a:pt x="2145" y="4792"/>
                      <a:pt x="3916" y="6735"/>
                    </a:cubicBezTo>
                    <a:cubicBezTo>
                      <a:pt x="4703" y="7612"/>
                      <a:pt x="5547" y="8461"/>
                      <a:pt x="6105" y="9494"/>
                    </a:cubicBezTo>
                    <a:cubicBezTo>
                      <a:pt x="6669" y="10533"/>
                      <a:pt x="6915" y="11812"/>
                      <a:pt x="6451" y="12890"/>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63"/>
              <p:cNvSpPr/>
              <p:nvPr/>
            </p:nvSpPr>
            <p:spPr>
              <a:xfrm>
                <a:off x="3143175" y="2072200"/>
                <a:ext cx="218375" cy="287350"/>
              </a:xfrm>
              <a:custGeom>
                <a:rect b="b" l="l" r="r" t="t"/>
                <a:pathLst>
                  <a:path extrusionOk="0" fill="none" h="11494" w="8735">
                    <a:moveTo>
                      <a:pt x="0" y="0"/>
                    </a:moveTo>
                    <a:cubicBezTo>
                      <a:pt x="542" y="3692"/>
                      <a:pt x="2541" y="7188"/>
                      <a:pt x="5255" y="9751"/>
                    </a:cubicBezTo>
                    <a:cubicBezTo>
                      <a:pt x="6222" y="10661"/>
                      <a:pt x="7411" y="11494"/>
                      <a:pt x="8735" y="11438"/>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63"/>
              <p:cNvSpPr/>
              <p:nvPr/>
            </p:nvSpPr>
            <p:spPr>
              <a:xfrm>
                <a:off x="3119300" y="2007550"/>
                <a:ext cx="126375" cy="126375"/>
              </a:xfrm>
              <a:custGeom>
                <a:rect b="b" l="l" r="r" t="t"/>
                <a:pathLst>
                  <a:path extrusionOk="0" h="5055" w="5055">
                    <a:moveTo>
                      <a:pt x="2530" y="0"/>
                    </a:moveTo>
                    <a:cubicBezTo>
                      <a:pt x="1134" y="0"/>
                      <a:pt x="0" y="1129"/>
                      <a:pt x="0" y="2525"/>
                    </a:cubicBezTo>
                    <a:cubicBezTo>
                      <a:pt x="0" y="3921"/>
                      <a:pt x="1134" y="5055"/>
                      <a:pt x="2530" y="5055"/>
                    </a:cubicBezTo>
                    <a:cubicBezTo>
                      <a:pt x="3926" y="5055"/>
                      <a:pt x="5054" y="3921"/>
                      <a:pt x="5054" y="2525"/>
                    </a:cubicBezTo>
                    <a:cubicBezTo>
                      <a:pt x="5054" y="1129"/>
                      <a:pt x="3926" y="0"/>
                      <a:pt x="25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63"/>
              <p:cNvSpPr/>
              <p:nvPr/>
            </p:nvSpPr>
            <p:spPr>
              <a:xfrm>
                <a:off x="3138275" y="1913175"/>
                <a:ext cx="69850" cy="140625"/>
              </a:xfrm>
              <a:custGeom>
                <a:rect b="b" l="l" r="r" t="t"/>
                <a:pathLst>
                  <a:path extrusionOk="0" h="5625" w="2794">
                    <a:moveTo>
                      <a:pt x="1442" y="0"/>
                    </a:moveTo>
                    <a:lnTo>
                      <a:pt x="1" y="307"/>
                    </a:lnTo>
                    <a:cubicBezTo>
                      <a:pt x="1" y="307"/>
                      <a:pt x="1095" y="4451"/>
                      <a:pt x="1481" y="5624"/>
                    </a:cubicBezTo>
                    <a:lnTo>
                      <a:pt x="2793" y="4312"/>
                    </a:lnTo>
                    <a:lnTo>
                      <a:pt x="14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63"/>
              <p:cNvSpPr/>
              <p:nvPr/>
            </p:nvSpPr>
            <p:spPr>
              <a:xfrm>
                <a:off x="3128375" y="2007425"/>
                <a:ext cx="135875" cy="126375"/>
              </a:xfrm>
              <a:custGeom>
                <a:rect b="b" l="l" r="r" t="t"/>
                <a:pathLst>
                  <a:path extrusionOk="0" h="5055" w="5435">
                    <a:moveTo>
                      <a:pt x="2720" y="0"/>
                    </a:moveTo>
                    <a:cubicBezTo>
                      <a:pt x="2585" y="0"/>
                      <a:pt x="2449" y="11"/>
                      <a:pt x="2312" y="33"/>
                    </a:cubicBezTo>
                    <a:cubicBezTo>
                      <a:pt x="933" y="262"/>
                      <a:pt x="0" y="1558"/>
                      <a:pt x="224" y="2937"/>
                    </a:cubicBezTo>
                    <a:cubicBezTo>
                      <a:pt x="429" y="4172"/>
                      <a:pt x="1497" y="5055"/>
                      <a:pt x="2712" y="5055"/>
                    </a:cubicBezTo>
                    <a:cubicBezTo>
                      <a:pt x="2849" y="5055"/>
                      <a:pt x="2988" y="5044"/>
                      <a:pt x="3128" y="5021"/>
                    </a:cubicBezTo>
                    <a:cubicBezTo>
                      <a:pt x="4502" y="4797"/>
                      <a:pt x="5434" y="3502"/>
                      <a:pt x="5211" y="2122"/>
                    </a:cubicBezTo>
                    <a:cubicBezTo>
                      <a:pt x="5010" y="880"/>
                      <a:pt x="3935" y="0"/>
                      <a:pt x="2720" y="0"/>
                    </a:cubicBezTo>
                    <a:close/>
                  </a:path>
                </a:pathLst>
              </a:custGeom>
              <a:solidFill>
                <a:schemeClr val="lt1"/>
              </a:solidFill>
              <a:ln cap="flat" cmpd="sng" w="2225">
                <a:solidFill>
                  <a:schemeClr val="dk1"/>
                </a:solidFill>
                <a:prstDash val="solid"/>
                <a:miter lim="558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3"/>
              <p:cNvSpPr/>
              <p:nvPr/>
            </p:nvSpPr>
            <p:spPr>
              <a:xfrm>
                <a:off x="2719275" y="2288450"/>
                <a:ext cx="457575" cy="347600"/>
              </a:xfrm>
              <a:custGeom>
                <a:rect b="b" l="l" r="r" t="t"/>
                <a:pathLst>
                  <a:path extrusionOk="0" h="13904" w="18303">
                    <a:moveTo>
                      <a:pt x="3229" y="1"/>
                    </a:moveTo>
                    <a:lnTo>
                      <a:pt x="1" y="3106"/>
                    </a:lnTo>
                    <a:cubicBezTo>
                      <a:pt x="1" y="3106"/>
                      <a:pt x="6010" y="13903"/>
                      <a:pt x="9813" y="13903"/>
                    </a:cubicBezTo>
                    <a:cubicBezTo>
                      <a:pt x="9841" y="13903"/>
                      <a:pt x="9869" y="13903"/>
                      <a:pt x="9897" y="13901"/>
                    </a:cubicBezTo>
                    <a:cubicBezTo>
                      <a:pt x="13689" y="13739"/>
                      <a:pt x="18302" y="6999"/>
                      <a:pt x="18302" y="6999"/>
                    </a:cubicBezTo>
                    <a:lnTo>
                      <a:pt x="16280" y="492"/>
                    </a:lnTo>
                    <a:cubicBezTo>
                      <a:pt x="16280" y="492"/>
                      <a:pt x="11455" y="5496"/>
                      <a:pt x="10003" y="6630"/>
                    </a:cubicBezTo>
                    <a:cubicBezTo>
                      <a:pt x="10003" y="6630"/>
                      <a:pt x="4793" y="749"/>
                      <a:pt x="32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63"/>
              <p:cNvSpPr/>
              <p:nvPr/>
            </p:nvSpPr>
            <p:spPr>
              <a:xfrm>
                <a:off x="2951050" y="2431150"/>
                <a:ext cx="45950" cy="51400"/>
              </a:xfrm>
              <a:custGeom>
                <a:rect b="b" l="l" r="r" t="t"/>
                <a:pathLst>
                  <a:path extrusionOk="0" fill="none" h="2056" w="1838">
                    <a:moveTo>
                      <a:pt x="1" y="1"/>
                    </a:moveTo>
                    <a:cubicBezTo>
                      <a:pt x="615" y="687"/>
                      <a:pt x="1224" y="1369"/>
                      <a:pt x="1838" y="2056"/>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63"/>
              <p:cNvSpPr/>
              <p:nvPr/>
            </p:nvSpPr>
            <p:spPr>
              <a:xfrm>
                <a:off x="3018075" y="2300750"/>
                <a:ext cx="202600" cy="255950"/>
              </a:xfrm>
              <a:custGeom>
                <a:rect b="b" l="l" r="r" t="t"/>
                <a:pathLst>
                  <a:path extrusionOk="0" h="10238" w="8104">
                    <a:moveTo>
                      <a:pt x="4328" y="0"/>
                    </a:moveTo>
                    <a:lnTo>
                      <a:pt x="0" y="4362"/>
                    </a:lnTo>
                    <a:lnTo>
                      <a:pt x="4032" y="10237"/>
                    </a:lnTo>
                    <a:lnTo>
                      <a:pt x="8104" y="5507"/>
                    </a:lnTo>
                    <a:lnTo>
                      <a:pt x="43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3"/>
              <p:cNvSpPr/>
              <p:nvPr/>
            </p:nvSpPr>
            <p:spPr>
              <a:xfrm>
                <a:off x="2602975" y="2201475"/>
                <a:ext cx="216025" cy="198575"/>
              </a:xfrm>
              <a:custGeom>
                <a:rect b="b" l="l" r="r" t="t"/>
                <a:pathLst>
                  <a:path extrusionOk="0" h="7943" w="8641">
                    <a:moveTo>
                      <a:pt x="1" y="1"/>
                    </a:moveTo>
                    <a:lnTo>
                      <a:pt x="3625" y="7942"/>
                    </a:lnTo>
                    <a:lnTo>
                      <a:pt x="8640" y="7942"/>
                    </a:lnTo>
                    <a:lnTo>
                      <a:pt x="50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3"/>
              <p:cNvSpPr/>
              <p:nvPr/>
            </p:nvSpPr>
            <p:spPr>
              <a:xfrm>
                <a:off x="2611350" y="2201475"/>
                <a:ext cx="216025" cy="198575"/>
              </a:xfrm>
              <a:custGeom>
                <a:rect b="b" l="l" r="r" t="t"/>
                <a:pathLst>
                  <a:path extrusionOk="0" h="7943" w="8641">
                    <a:moveTo>
                      <a:pt x="1" y="1"/>
                    </a:moveTo>
                    <a:lnTo>
                      <a:pt x="3620" y="7942"/>
                    </a:lnTo>
                    <a:lnTo>
                      <a:pt x="8640" y="7942"/>
                    </a:lnTo>
                    <a:lnTo>
                      <a:pt x="50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63"/>
              <p:cNvSpPr/>
              <p:nvPr/>
            </p:nvSpPr>
            <p:spPr>
              <a:xfrm>
                <a:off x="2624625" y="2210550"/>
                <a:ext cx="186125" cy="174550"/>
              </a:xfrm>
              <a:custGeom>
                <a:rect b="b" l="l" r="r" t="t"/>
                <a:pathLst>
                  <a:path extrusionOk="0" h="6982" w="7445">
                    <a:moveTo>
                      <a:pt x="0" y="1"/>
                    </a:moveTo>
                    <a:lnTo>
                      <a:pt x="3200" y="6831"/>
                    </a:lnTo>
                    <a:lnTo>
                      <a:pt x="7445" y="6982"/>
                    </a:lnTo>
                    <a:lnTo>
                      <a:pt x="43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3"/>
              <p:cNvSpPr/>
              <p:nvPr/>
            </p:nvSpPr>
            <p:spPr>
              <a:xfrm>
                <a:off x="2721925" y="2276250"/>
                <a:ext cx="142025" cy="124625"/>
              </a:xfrm>
              <a:custGeom>
                <a:rect b="b" l="l" r="r" t="t"/>
                <a:pathLst>
                  <a:path extrusionOk="0" h="4985" w="5681">
                    <a:moveTo>
                      <a:pt x="1005" y="0"/>
                    </a:moveTo>
                    <a:cubicBezTo>
                      <a:pt x="479" y="0"/>
                      <a:pt x="108" y="109"/>
                      <a:pt x="74" y="277"/>
                    </a:cubicBezTo>
                    <a:cubicBezTo>
                      <a:pt x="1" y="629"/>
                      <a:pt x="2023" y="1232"/>
                      <a:pt x="2023" y="1232"/>
                    </a:cubicBezTo>
                    <a:cubicBezTo>
                      <a:pt x="2023" y="1232"/>
                      <a:pt x="2726" y="3209"/>
                      <a:pt x="3463" y="3968"/>
                    </a:cubicBezTo>
                    <a:cubicBezTo>
                      <a:pt x="4201" y="4733"/>
                      <a:pt x="5681" y="4985"/>
                      <a:pt x="5681" y="4985"/>
                    </a:cubicBezTo>
                    <a:lnTo>
                      <a:pt x="3123" y="489"/>
                    </a:lnTo>
                    <a:cubicBezTo>
                      <a:pt x="2394" y="139"/>
                      <a:pt x="1600" y="0"/>
                      <a:pt x="10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63"/>
              <p:cNvSpPr/>
              <p:nvPr/>
            </p:nvSpPr>
            <p:spPr>
              <a:xfrm>
                <a:off x="2597750" y="2244725"/>
                <a:ext cx="72975" cy="105050"/>
              </a:xfrm>
              <a:custGeom>
                <a:rect b="b" l="l" r="r" t="t"/>
                <a:pathLst>
                  <a:path extrusionOk="0" h="4202" w="2919">
                    <a:moveTo>
                      <a:pt x="226" y="1"/>
                    </a:moveTo>
                    <a:cubicBezTo>
                      <a:pt x="180" y="1"/>
                      <a:pt x="149" y="14"/>
                      <a:pt x="137" y="47"/>
                    </a:cubicBezTo>
                    <a:cubicBezTo>
                      <a:pt x="0" y="432"/>
                      <a:pt x="920" y="1050"/>
                      <a:pt x="1405" y="1344"/>
                    </a:cubicBezTo>
                    <a:lnTo>
                      <a:pt x="1405" y="1344"/>
                    </a:lnTo>
                    <a:cubicBezTo>
                      <a:pt x="1219" y="1246"/>
                      <a:pt x="981" y="1141"/>
                      <a:pt x="816" y="1141"/>
                    </a:cubicBezTo>
                    <a:cubicBezTo>
                      <a:pt x="724" y="1141"/>
                      <a:pt x="654" y="1174"/>
                      <a:pt x="629" y="1258"/>
                    </a:cubicBezTo>
                    <a:cubicBezTo>
                      <a:pt x="511" y="1627"/>
                      <a:pt x="2354" y="2967"/>
                      <a:pt x="2354" y="2967"/>
                    </a:cubicBezTo>
                    <a:cubicBezTo>
                      <a:pt x="2354" y="2967"/>
                      <a:pt x="1792" y="2658"/>
                      <a:pt x="1447" y="2658"/>
                    </a:cubicBezTo>
                    <a:cubicBezTo>
                      <a:pt x="1342" y="2658"/>
                      <a:pt x="1258" y="2687"/>
                      <a:pt x="1215" y="2761"/>
                    </a:cubicBezTo>
                    <a:cubicBezTo>
                      <a:pt x="1031" y="3074"/>
                      <a:pt x="2918" y="4202"/>
                      <a:pt x="2918" y="4202"/>
                    </a:cubicBezTo>
                    <a:lnTo>
                      <a:pt x="1209" y="454"/>
                    </a:lnTo>
                    <a:cubicBezTo>
                      <a:pt x="1209" y="454"/>
                      <a:pt x="488" y="1"/>
                      <a:pt x="2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63"/>
              <p:cNvSpPr/>
              <p:nvPr/>
            </p:nvSpPr>
            <p:spPr>
              <a:xfrm>
                <a:off x="2943650" y="2699775"/>
                <a:ext cx="554175" cy="561000"/>
              </a:xfrm>
              <a:custGeom>
                <a:rect b="b" l="l" r="r" t="t"/>
                <a:pathLst>
                  <a:path extrusionOk="0" h="22440" w="22167">
                    <a:moveTo>
                      <a:pt x="6496" y="1"/>
                    </a:moveTo>
                    <a:lnTo>
                      <a:pt x="5731" y="4725"/>
                    </a:lnTo>
                    <a:lnTo>
                      <a:pt x="1" y="22440"/>
                    </a:lnTo>
                    <a:lnTo>
                      <a:pt x="9193" y="22440"/>
                    </a:lnTo>
                    <a:lnTo>
                      <a:pt x="11399" y="15621"/>
                    </a:lnTo>
                    <a:lnTo>
                      <a:pt x="13080" y="22440"/>
                    </a:lnTo>
                    <a:lnTo>
                      <a:pt x="22166" y="22440"/>
                    </a:lnTo>
                    <a:lnTo>
                      <a:pt x="1787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63"/>
              <p:cNvSpPr/>
              <p:nvPr/>
            </p:nvSpPr>
            <p:spPr>
              <a:xfrm>
                <a:off x="3206550" y="2970775"/>
                <a:ext cx="27825" cy="136575"/>
              </a:xfrm>
              <a:custGeom>
                <a:rect b="b" l="l" r="r" t="t"/>
                <a:pathLst>
                  <a:path extrusionOk="0" fill="none" h="5463" w="1113">
                    <a:moveTo>
                      <a:pt x="1" y="1"/>
                    </a:moveTo>
                    <a:cubicBezTo>
                      <a:pt x="369" y="1821"/>
                      <a:pt x="743" y="3642"/>
                      <a:pt x="1112" y="5462"/>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63"/>
              <p:cNvSpPr/>
              <p:nvPr/>
            </p:nvSpPr>
            <p:spPr>
              <a:xfrm>
                <a:off x="3348550" y="2979575"/>
                <a:ext cx="52100" cy="252175"/>
              </a:xfrm>
              <a:custGeom>
                <a:rect b="b" l="l" r="r" t="t"/>
                <a:pathLst>
                  <a:path extrusionOk="0" fill="none" h="10087" w="2084">
                    <a:moveTo>
                      <a:pt x="0" y="0"/>
                    </a:moveTo>
                    <a:cubicBezTo>
                      <a:pt x="693" y="3362"/>
                      <a:pt x="1385" y="6724"/>
                      <a:pt x="2083" y="10086"/>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63"/>
              <p:cNvSpPr/>
              <p:nvPr/>
            </p:nvSpPr>
            <p:spPr>
              <a:xfrm>
                <a:off x="3101850" y="2227025"/>
                <a:ext cx="308575" cy="472775"/>
              </a:xfrm>
              <a:custGeom>
                <a:rect b="b" l="l" r="r" t="t"/>
                <a:pathLst>
                  <a:path extrusionOk="0" h="18911" w="12343">
                    <a:moveTo>
                      <a:pt x="5568" y="1"/>
                    </a:moveTo>
                    <a:lnTo>
                      <a:pt x="977" y="2949"/>
                    </a:lnTo>
                    <a:cubicBezTo>
                      <a:pt x="235" y="4675"/>
                      <a:pt x="0" y="14996"/>
                      <a:pt x="168" y="18911"/>
                    </a:cubicBezTo>
                    <a:lnTo>
                      <a:pt x="11544" y="18911"/>
                    </a:lnTo>
                    <a:cubicBezTo>
                      <a:pt x="11544" y="18911"/>
                      <a:pt x="12342" y="3960"/>
                      <a:pt x="55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63"/>
              <p:cNvSpPr/>
              <p:nvPr/>
            </p:nvSpPr>
            <p:spPr>
              <a:xfrm>
                <a:off x="3099875" y="2329375"/>
                <a:ext cx="19575" cy="201500"/>
              </a:xfrm>
              <a:custGeom>
                <a:rect b="b" l="l" r="r" t="t"/>
                <a:pathLst>
                  <a:path extrusionOk="0" fill="none" h="8060" w="783">
                    <a:moveTo>
                      <a:pt x="783" y="0"/>
                    </a:moveTo>
                    <a:cubicBezTo>
                      <a:pt x="40" y="2714"/>
                      <a:pt x="1" y="5244"/>
                      <a:pt x="40" y="8059"/>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63"/>
              <p:cNvSpPr/>
              <p:nvPr/>
            </p:nvSpPr>
            <p:spPr>
              <a:xfrm>
                <a:off x="3018075" y="2532800"/>
                <a:ext cx="463425" cy="449750"/>
              </a:xfrm>
              <a:custGeom>
                <a:rect b="b" l="l" r="r" t="t"/>
                <a:pathLst>
                  <a:path extrusionOk="0" h="17990" w="18537">
                    <a:moveTo>
                      <a:pt x="0" y="0"/>
                    </a:moveTo>
                    <a:lnTo>
                      <a:pt x="0" y="16821"/>
                    </a:lnTo>
                    <a:cubicBezTo>
                      <a:pt x="0" y="16821"/>
                      <a:pt x="18116" y="17989"/>
                      <a:pt x="18529" y="17989"/>
                    </a:cubicBezTo>
                    <a:cubicBezTo>
                      <a:pt x="18534" y="17989"/>
                      <a:pt x="18536" y="17989"/>
                      <a:pt x="18536" y="17989"/>
                    </a:cubicBezTo>
                    <a:lnTo>
                      <a:pt x="165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63"/>
              <p:cNvSpPr/>
              <p:nvPr/>
            </p:nvSpPr>
            <p:spPr>
              <a:xfrm>
                <a:off x="3051725" y="2227025"/>
                <a:ext cx="477950" cy="436275"/>
              </a:xfrm>
              <a:custGeom>
                <a:rect b="b" l="l" r="r" t="t"/>
                <a:pathLst>
                  <a:path extrusionOk="0" h="17451" w="19118">
                    <a:moveTo>
                      <a:pt x="7573" y="1"/>
                    </a:moveTo>
                    <a:lnTo>
                      <a:pt x="6199" y="4910"/>
                    </a:lnTo>
                    <a:cubicBezTo>
                      <a:pt x="6970" y="5982"/>
                      <a:pt x="9617" y="10450"/>
                      <a:pt x="9617" y="10450"/>
                    </a:cubicBezTo>
                    <a:cubicBezTo>
                      <a:pt x="9617" y="10450"/>
                      <a:pt x="8341" y="10390"/>
                      <a:pt x="6882" y="10390"/>
                    </a:cubicBezTo>
                    <a:cubicBezTo>
                      <a:pt x="6152" y="10390"/>
                      <a:pt x="5376" y="10405"/>
                      <a:pt x="4691" y="10450"/>
                    </a:cubicBezTo>
                    <a:cubicBezTo>
                      <a:pt x="2642" y="10589"/>
                      <a:pt x="391" y="12231"/>
                      <a:pt x="391" y="12231"/>
                    </a:cubicBezTo>
                    <a:lnTo>
                      <a:pt x="1865" y="12231"/>
                    </a:lnTo>
                    <a:cubicBezTo>
                      <a:pt x="1865" y="12231"/>
                      <a:pt x="0" y="15923"/>
                      <a:pt x="391" y="16196"/>
                    </a:cubicBezTo>
                    <a:cubicBezTo>
                      <a:pt x="407" y="16207"/>
                      <a:pt x="425" y="16213"/>
                      <a:pt x="446" y="16213"/>
                    </a:cubicBezTo>
                    <a:cubicBezTo>
                      <a:pt x="714" y="16213"/>
                      <a:pt x="1361" y="15305"/>
                      <a:pt x="1890" y="14484"/>
                    </a:cubicBezTo>
                    <a:lnTo>
                      <a:pt x="1890" y="14484"/>
                    </a:lnTo>
                    <a:cubicBezTo>
                      <a:pt x="1207" y="15654"/>
                      <a:pt x="389" y="17222"/>
                      <a:pt x="782" y="17425"/>
                    </a:cubicBezTo>
                    <a:cubicBezTo>
                      <a:pt x="816" y="17443"/>
                      <a:pt x="854" y="17451"/>
                      <a:pt x="895" y="17451"/>
                    </a:cubicBezTo>
                    <a:cubicBezTo>
                      <a:pt x="1583" y="17451"/>
                      <a:pt x="3281" y="15179"/>
                      <a:pt x="3567" y="14790"/>
                    </a:cubicBezTo>
                    <a:lnTo>
                      <a:pt x="3567" y="14790"/>
                    </a:lnTo>
                    <a:cubicBezTo>
                      <a:pt x="3330" y="15116"/>
                      <a:pt x="2161" y="16757"/>
                      <a:pt x="2463" y="16922"/>
                    </a:cubicBezTo>
                    <a:cubicBezTo>
                      <a:pt x="2477" y="16930"/>
                      <a:pt x="2495" y="16934"/>
                      <a:pt x="2514" y="16934"/>
                    </a:cubicBezTo>
                    <a:cubicBezTo>
                      <a:pt x="2946" y="16934"/>
                      <a:pt x="4557" y="15057"/>
                      <a:pt x="4557" y="15057"/>
                    </a:cubicBezTo>
                    <a:cubicBezTo>
                      <a:pt x="4557" y="15057"/>
                      <a:pt x="9240" y="16563"/>
                      <a:pt x="13044" y="16563"/>
                    </a:cubicBezTo>
                    <a:cubicBezTo>
                      <a:pt x="16429" y="16563"/>
                      <a:pt x="19118" y="15370"/>
                      <a:pt x="17190" y="10863"/>
                    </a:cubicBezTo>
                    <a:cubicBezTo>
                      <a:pt x="13091" y="1291"/>
                      <a:pt x="9254" y="17"/>
                      <a:pt x="75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63"/>
              <p:cNvSpPr/>
              <p:nvPr/>
            </p:nvSpPr>
            <p:spPr>
              <a:xfrm>
                <a:off x="3292700" y="2487825"/>
                <a:ext cx="118975" cy="17350"/>
              </a:xfrm>
              <a:custGeom>
                <a:rect b="b" l="l" r="r" t="t"/>
                <a:pathLst>
                  <a:path extrusionOk="0" fill="none" h="694" w="4759">
                    <a:moveTo>
                      <a:pt x="0" y="1"/>
                    </a:moveTo>
                    <a:cubicBezTo>
                      <a:pt x="1603" y="46"/>
                      <a:pt x="3206" y="280"/>
                      <a:pt x="4759" y="693"/>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63"/>
              <p:cNvSpPr/>
              <p:nvPr/>
            </p:nvSpPr>
            <p:spPr>
              <a:xfrm>
                <a:off x="3073925" y="2579425"/>
                <a:ext cx="55875" cy="79475"/>
              </a:xfrm>
              <a:custGeom>
                <a:rect b="b" l="l" r="r" t="t"/>
                <a:pathLst>
                  <a:path extrusionOk="0" fill="none" h="3179" w="2235">
                    <a:moveTo>
                      <a:pt x="0" y="3178"/>
                    </a:moveTo>
                    <a:cubicBezTo>
                      <a:pt x="816" y="2173"/>
                      <a:pt x="1564" y="1112"/>
                      <a:pt x="2234" y="1"/>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63"/>
              <p:cNvSpPr/>
              <p:nvPr/>
            </p:nvSpPr>
            <p:spPr>
              <a:xfrm>
                <a:off x="3092900" y="2563225"/>
                <a:ext cx="22500" cy="34100"/>
              </a:xfrm>
              <a:custGeom>
                <a:rect b="b" l="l" r="r" t="t"/>
                <a:pathLst>
                  <a:path extrusionOk="0" fill="none" h="1364" w="900">
                    <a:moveTo>
                      <a:pt x="1" y="1363"/>
                    </a:moveTo>
                    <a:cubicBezTo>
                      <a:pt x="330" y="933"/>
                      <a:pt x="632" y="475"/>
                      <a:pt x="900" y="1"/>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63"/>
              <p:cNvSpPr/>
              <p:nvPr/>
            </p:nvSpPr>
            <p:spPr>
              <a:xfrm>
                <a:off x="3135900" y="2593675"/>
                <a:ext cx="6325" cy="9925"/>
              </a:xfrm>
              <a:custGeom>
                <a:rect b="b" l="l" r="r" t="t"/>
                <a:pathLst>
                  <a:path extrusionOk="0" fill="none" h="397" w="253">
                    <a:moveTo>
                      <a:pt x="1" y="397"/>
                    </a:moveTo>
                    <a:cubicBezTo>
                      <a:pt x="85" y="263"/>
                      <a:pt x="168" y="134"/>
                      <a:pt x="252" y="0"/>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63"/>
              <p:cNvSpPr/>
              <p:nvPr/>
            </p:nvSpPr>
            <p:spPr>
              <a:xfrm>
                <a:off x="3159500" y="2225625"/>
                <a:ext cx="293075" cy="248275"/>
              </a:xfrm>
              <a:custGeom>
                <a:rect b="b" l="l" r="r" t="t"/>
                <a:pathLst>
                  <a:path extrusionOk="0" h="9931" w="11723">
                    <a:moveTo>
                      <a:pt x="3858" y="1"/>
                    </a:moveTo>
                    <a:cubicBezTo>
                      <a:pt x="3657" y="1"/>
                      <a:pt x="3458" y="19"/>
                      <a:pt x="3262" y="57"/>
                    </a:cubicBezTo>
                    <a:lnTo>
                      <a:pt x="1" y="2151"/>
                    </a:lnTo>
                    <a:lnTo>
                      <a:pt x="4960" y="9930"/>
                    </a:lnTo>
                    <a:lnTo>
                      <a:pt x="11723" y="6770"/>
                    </a:lnTo>
                    <a:cubicBezTo>
                      <a:pt x="8944" y="2529"/>
                      <a:pt x="6218" y="1"/>
                      <a:pt x="3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63"/>
              <p:cNvSpPr/>
              <p:nvPr/>
            </p:nvSpPr>
            <p:spPr>
              <a:xfrm>
                <a:off x="3204325" y="2346125"/>
                <a:ext cx="74425" cy="121500"/>
              </a:xfrm>
              <a:custGeom>
                <a:rect b="b" l="l" r="r" t="t"/>
                <a:pathLst>
                  <a:path extrusionOk="0" fill="none" h="4860" w="2977">
                    <a:moveTo>
                      <a:pt x="0" y="0"/>
                    </a:moveTo>
                    <a:cubicBezTo>
                      <a:pt x="1045" y="1587"/>
                      <a:pt x="2039" y="3206"/>
                      <a:pt x="2977" y="4859"/>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63"/>
              <p:cNvSpPr/>
              <p:nvPr/>
            </p:nvSpPr>
            <p:spPr>
              <a:xfrm>
                <a:off x="3190775" y="2364125"/>
                <a:ext cx="41350" cy="24050"/>
              </a:xfrm>
              <a:custGeom>
                <a:rect b="b" l="l" r="r" t="t"/>
                <a:pathLst>
                  <a:path extrusionOk="0" fill="none" h="962" w="1654">
                    <a:moveTo>
                      <a:pt x="1" y="1"/>
                    </a:moveTo>
                    <a:cubicBezTo>
                      <a:pt x="514" y="375"/>
                      <a:pt x="1073" y="699"/>
                      <a:pt x="1654" y="961"/>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63"/>
              <p:cNvSpPr/>
              <p:nvPr/>
            </p:nvSpPr>
            <p:spPr>
              <a:xfrm>
                <a:off x="3100725" y="2223825"/>
                <a:ext cx="169950" cy="285675"/>
              </a:xfrm>
              <a:custGeom>
                <a:rect b="b" l="l" r="r" t="t"/>
                <a:pathLst>
                  <a:path extrusionOk="0" h="11427" w="6798">
                    <a:moveTo>
                      <a:pt x="5769" y="0"/>
                    </a:moveTo>
                    <a:cubicBezTo>
                      <a:pt x="1732" y="497"/>
                      <a:pt x="313" y="8657"/>
                      <a:pt x="0" y="11427"/>
                    </a:cubicBezTo>
                    <a:cubicBezTo>
                      <a:pt x="442" y="11203"/>
                      <a:pt x="950" y="10985"/>
                      <a:pt x="1480" y="10823"/>
                    </a:cubicBezTo>
                    <a:cubicBezTo>
                      <a:pt x="2134" y="1731"/>
                      <a:pt x="6797" y="129"/>
                      <a:pt x="6797" y="129"/>
                    </a:cubicBezTo>
                    <a:lnTo>
                      <a:pt x="576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3"/>
              <p:cNvSpPr/>
              <p:nvPr/>
            </p:nvSpPr>
            <p:spPr>
              <a:xfrm>
                <a:off x="2085825" y="1876450"/>
                <a:ext cx="600250" cy="180825"/>
              </a:xfrm>
              <a:custGeom>
                <a:rect b="b" l="l" r="r" t="t"/>
                <a:pathLst>
                  <a:path extrusionOk="0" h="7233" w="24010">
                    <a:moveTo>
                      <a:pt x="1788" y="0"/>
                    </a:moveTo>
                    <a:cubicBezTo>
                      <a:pt x="805" y="0"/>
                      <a:pt x="1" y="799"/>
                      <a:pt x="1" y="1782"/>
                    </a:cubicBezTo>
                    <a:lnTo>
                      <a:pt x="1" y="5451"/>
                    </a:lnTo>
                    <a:cubicBezTo>
                      <a:pt x="1" y="6428"/>
                      <a:pt x="805" y="7233"/>
                      <a:pt x="1788" y="7233"/>
                    </a:cubicBezTo>
                    <a:lnTo>
                      <a:pt x="22228" y="7233"/>
                    </a:lnTo>
                    <a:cubicBezTo>
                      <a:pt x="23205" y="7233"/>
                      <a:pt x="24010" y="6428"/>
                      <a:pt x="24010" y="5451"/>
                    </a:cubicBezTo>
                    <a:lnTo>
                      <a:pt x="24010" y="1782"/>
                    </a:lnTo>
                    <a:cubicBezTo>
                      <a:pt x="24010" y="799"/>
                      <a:pt x="23205" y="0"/>
                      <a:pt x="222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63"/>
              <p:cNvSpPr/>
              <p:nvPr/>
            </p:nvSpPr>
            <p:spPr>
              <a:xfrm>
                <a:off x="2523250" y="2040500"/>
                <a:ext cx="177900" cy="145375"/>
              </a:xfrm>
              <a:custGeom>
                <a:rect b="b" l="l" r="r" t="t"/>
                <a:pathLst>
                  <a:path extrusionOk="0" h="5815" w="7116">
                    <a:moveTo>
                      <a:pt x="3033" y="0"/>
                    </a:moveTo>
                    <a:cubicBezTo>
                      <a:pt x="3033" y="73"/>
                      <a:pt x="1" y="73"/>
                      <a:pt x="1" y="73"/>
                    </a:cubicBezTo>
                    <a:lnTo>
                      <a:pt x="7116" y="5814"/>
                    </a:lnTo>
                    <a:lnTo>
                      <a:pt x="303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3"/>
              <p:cNvSpPr/>
              <p:nvPr/>
            </p:nvSpPr>
            <p:spPr>
              <a:xfrm>
                <a:off x="2165550" y="1899625"/>
                <a:ext cx="137425" cy="137400"/>
              </a:xfrm>
              <a:custGeom>
                <a:rect b="b" l="l" r="r" t="t"/>
                <a:pathLst>
                  <a:path extrusionOk="0" h="5496" w="5497">
                    <a:moveTo>
                      <a:pt x="2748" y="0"/>
                    </a:moveTo>
                    <a:cubicBezTo>
                      <a:pt x="1229" y="0"/>
                      <a:pt x="1" y="1229"/>
                      <a:pt x="1" y="2748"/>
                    </a:cubicBezTo>
                    <a:cubicBezTo>
                      <a:pt x="1" y="4267"/>
                      <a:pt x="1229" y="5496"/>
                      <a:pt x="2748" y="5496"/>
                    </a:cubicBezTo>
                    <a:cubicBezTo>
                      <a:pt x="4267" y="5496"/>
                      <a:pt x="5496" y="4267"/>
                      <a:pt x="5496" y="2748"/>
                    </a:cubicBezTo>
                    <a:cubicBezTo>
                      <a:pt x="5496" y="1229"/>
                      <a:pt x="4267" y="0"/>
                      <a:pt x="2748" y="0"/>
                    </a:cubicBezTo>
                    <a:close/>
                  </a:path>
                </a:pathLst>
              </a:custGeom>
              <a:solidFill>
                <a:srgbClr val="FFD3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3"/>
              <p:cNvSpPr/>
              <p:nvPr/>
            </p:nvSpPr>
            <p:spPr>
              <a:xfrm>
                <a:off x="2165550" y="1899625"/>
                <a:ext cx="137425" cy="137400"/>
              </a:xfrm>
              <a:custGeom>
                <a:rect b="b" l="l" r="r" t="t"/>
                <a:pathLst>
                  <a:path extrusionOk="0" h="5496" w="5497">
                    <a:moveTo>
                      <a:pt x="2748" y="0"/>
                    </a:moveTo>
                    <a:cubicBezTo>
                      <a:pt x="1229" y="0"/>
                      <a:pt x="1" y="1229"/>
                      <a:pt x="1" y="2748"/>
                    </a:cubicBezTo>
                    <a:cubicBezTo>
                      <a:pt x="1" y="4267"/>
                      <a:pt x="1229" y="5496"/>
                      <a:pt x="2748" y="5496"/>
                    </a:cubicBezTo>
                    <a:cubicBezTo>
                      <a:pt x="4267" y="5496"/>
                      <a:pt x="5496" y="4267"/>
                      <a:pt x="5496" y="2748"/>
                    </a:cubicBezTo>
                    <a:cubicBezTo>
                      <a:pt x="5496" y="1229"/>
                      <a:pt x="4267" y="0"/>
                      <a:pt x="27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3"/>
              <p:cNvSpPr/>
              <p:nvPr/>
            </p:nvSpPr>
            <p:spPr>
              <a:xfrm>
                <a:off x="2160525" y="1896550"/>
                <a:ext cx="137425" cy="137400"/>
              </a:xfrm>
              <a:custGeom>
                <a:rect b="b" l="l" r="r" t="t"/>
                <a:pathLst>
                  <a:path extrusionOk="0" h="5496" w="5497">
                    <a:moveTo>
                      <a:pt x="2748" y="1"/>
                    </a:moveTo>
                    <a:cubicBezTo>
                      <a:pt x="1229" y="1"/>
                      <a:pt x="1" y="1229"/>
                      <a:pt x="1" y="2748"/>
                    </a:cubicBezTo>
                    <a:cubicBezTo>
                      <a:pt x="1" y="4267"/>
                      <a:pt x="1229" y="5496"/>
                      <a:pt x="2748" y="5496"/>
                    </a:cubicBezTo>
                    <a:cubicBezTo>
                      <a:pt x="4267" y="5496"/>
                      <a:pt x="5496" y="4267"/>
                      <a:pt x="5496" y="2748"/>
                    </a:cubicBezTo>
                    <a:cubicBezTo>
                      <a:pt x="5496" y="1229"/>
                      <a:pt x="4267" y="1"/>
                      <a:pt x="27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63"/>
              <p:cNvSpPr/>
              <p:nvPr/>
            </p:nvSpPr>
            <p:spPr>
              <a:xfrm>
                <a:off x="2157325" y="1893350"/>
                <a:ext cx="143975" cy="143975"/>
              </a:xfrm>
              <a:custGeom>
                <a:rect b="b" l="l" r="r" t="t"/>
                <a:pathLst>
                  <a:path extrusionOk="0" fill="none" h="5759" w="5759">
                    <a:moveTo>
                      <a:pt x="3854" y="536"/>
                    </a:moveTo>
                    <a:cubicBezTo>
                      <a:pt x="5149" y="1078"/>
                      <a:pt x="5758" y="2564"/>
                      <a:pt x="5222" y="3854"/>
                    </a:cubicBezTo>
                    <a:cubicBezTo>
                      <a:pt x="4680" y="5149"/>
                      <a:pt x="3195" y="5758"/>
                      <a:pt x="1905" y="5222"/>
                    </a:cubicBezTo>
                    <a:cubicBezTo>
                      <a:pt x="609" y="4680"/>
                      <a:pt x="0" y="3195"/>
                      <a:pt x="536" y="1905"/>
                    </a:cubicBezTo>
                    <a:cubicBezTo>
                      <a:pt x="1078" y="609"/>
                      <a:pt x="2564" y="0"/>
                      <a:pt x="3854" y="536"/>
                    </a:cubicBezTo>
                    <a:close/>
                  </a:path>
                </a:pathLst>
              </a:custGeom>
              <a:noFill/>
              <a:ln cap="flat" cmpd="sng" w="22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63"/>
              <p:cNvSpPr/>
              <p:nvPr/>
            </p:nvSpPr>
            <p:spPr>
              <a:xfrm>
                <a:off x="2211900" y="1932150"/>
                <a:ext cx="30050" cy="61875"/>
              </a:xfrm>
              <a:custGeom>
                <a:rect b="b" l="l" r="r" t="t"/>
                <a:pathLst>
                  <a:path extrusionOk="0" h="2475" w="1202">
                    <a:moveTo>
                      <a:pt x="621" y="1"/>
                    </a:moveTo>
                    <a:cubicBezTo>
                      <a:pt x="509" y="1"/>
                      <a:pt x="492" y="68"/>
                      <a:pt x="492" y="174"/>
                    </a:cubicBezTo>
                    <a:lnTo>
                      <a:pt x="492" y="280"/>
                    </a:lnTo>
                    <a:cubicBezTo>
                      <a:pt x="274" y="330"/>
                      <a:pt x="79" y="487"/>
                      <a:pt x="79" y="721"/>
                    </a:cubicBezTo>
                    <a:cubicBezTo>
                      <a:pt x="79" y="1073"/>
                      <a:pt x="336" y="1185"/>
                      <a:pt x="554" y="1274"/>
                    </a:cubicBezTo>
                    <a:cubicBezTo>
                      <a:pt x="727" y="1347"/>
                      <a:pt x="933" y="1430"/>
                      <a:pt x="933" y="1643"/>
                    </a:cubicBezTo>
                    <a:cubicBezTo>
                      <a:pt x="933" y="1844"/>
                      <a:pt x="760" y="1905"/>
                      <a:pt x="593" y="1905"/>
                    </a:cubicBezTo>
                    <a:cubicBezTo>
                      <a:pt x="442" y="1905"/>
                      <a:pt x="269" y="1860"/>
                      <a:pt x="269" y="1721"/>
                    </a:cubicBezTo>
                    <a:cubicBezTo>
                      <a:pt x="269" y="1693"/>
                      <a:pt x="274" y="1665"/>
                      <a:pt x="280" y="1637"/>
                    </a:cubicBezTo>
                    <a:cubicBezTo>
                      <a:pt x="286" y="1604"/>
                      <a:pt x="291" y="1570"/>
                      <a:pt x="291" y="1531"/>
                    </a:cubicBezTo>
                    <a:cubicBezTo>
                      <a:pt x="291" y="1458"/>
                      <a:pt x="235" y="1408"/>
                      <a:pt x="163" y="1408"/>
                    </a:cubicBezTo>
                    <a:cubicBezTo>
                      <a:pt x="1" y="1408"/>
                      <a:pt x="1" y="1576"/>
                      <a:pt x="1" y="1721"/>
                    </a:cubicBezTo>
                    <a:cubicBezTo>
                      <a:pt x="1" y="1983"/>
                      <a:pt x="224" y="2123"/>
                      <a:pt x="464" y="2156"/>
                    </a:cubicBezTo>
                    <a:cubicBezTo>
                      <a:pt x="464" y="2229"/>
                      <a:pt x="464" y="2324"/>
                      <a:pt x="464" y="2374"/>
                    </a:cubicBezTo>
                    <a:cubicBezTo>
                      <a:pt x="464" y="2452"/>
                      <a:pt x="515" y="2475"/>
                      <a:pt x="593" y="2475"/>
                    </a:cubicBezTo>
                    <a:cubicBezTo>
                      <a:pt x="699" y="2475"/>
                      <a:pt x="721" y="2408"/>
                      <a:pt x="721" y="2302"/>
                    </a:cubicBezTo>
                    <a:lnTo>
                      <a:pt x="721" y="2156"/>
                    </a:lnTo>
                    <a:cubicBezTo>
                      <a:pt x="973" y="2112"/>
                      <a:pt x="1202" y="1944"/>
                      <a:pt x="1202" y="1637"/>
                    </a:cubicBezTo>
                    <a:cubicBezTo>
                      <a:pt x="1202" y="1302"/>
                      <a:pt x="933" y="1168"/>
                      <a:pt x="704" y="1067"/>
                    </a:cubicBezTo>
                    <a:cubicBezTo>
                      <a:pt x="520" y="984"/>
                      <a:pt x="347" y="900"/>
                      <a:pt x="347" y="727"/>
                    </a:cubicBezTo>
                    <a:cubicBezTo>
                      <a:pt x="347" y="587"/>
                      <a:pt x="520" y="520"/>
                      <a:pt x="626" y="520"/>
                    </a:cubicBezTo>
                    <a:cubicBezTo>
                      <a:pt x="727" y="520"/>
                      <a:pt x="839" y="531"/>
                      <a:pt x="889" y="632"/>
                    </a:cubicBezTo>
                    <a:cubicBezTo>
                      <a:pt x="894" y="699"/>
                      <a:pt x="967" y="755"/>
                      <a:pt x="1034" y="755"/>
                    </a:cubicBezTo>
                    <a:cubicBezTo>
                      <a:pt x="1101" y="755"/>
                      <a:pt x="1162" y="704"/>
                      <a:pt x="1162" y="621"/>
                    </a:cubicBezTo>
                    <a:cubicBezTo>
                      <a:pt x="1162" y="403"/>
                      <a:pt x="928" y="297"/>
                      <a:pt x="744" y="269"/>
                    </a:cubicBezTo>
                    <a:cubicBezTo>
                      <a:pt x="744" y="213"/>
                      <a:pt x="744" y="146"/>
                      <a:pt x="744" y="107"/>
                    </a:cubicBezTo>
                    <a:cubicBezTo>
                      <a:pt x="744" y="23"/>
                      <a:pt x="693" y="1"/>
                      <a:pt x="6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63"/>
              <p:cNvSpPr/>
              <p:nvPr/>
            </p:nvSpPr>
            <p:spPr>
              <a:xfrm>
                <a:off x="2319550" y="1899625"/>
                <a:ext cx="137425" cy="137400"/>
              </a:xfrm>
              <a:custGeom>
                <a:rect b="b" l="l" r="r" t="t"/>
                <a:pathLst>
                  <a:path extrusionOk="0" h="5496" w="5497">
                    <a:moveTo>
                      <a:pt x="2748" y="0"/>
                    </a:moveTo>
                    <a:cubicBezTo>
                      <a:pt x="1229" y="0"/>
                      <a:pt x="1" y="1229"/>
                      <a:pt x="1" y="2748"/>
                    </a:cubicBezTo>
                    <a:cubicBezTo>
                      <a:pt x="1" y="4267"/>
                      <a:pt x="1229" y="5496"/>
                      <a:pt x="2748" y="5496"/>
                    </a:cubicBezTo>
                    <a:cubicBezTo>
                      <a:pt x="4267" y="5496"/>
                      <a:pt x="5496" y="4267"/>
                      <a:pt x="5496" y="2748"/>
                    </a:cubicBezTo>
                    <a:cubicBezTo>
                      <a:pt x="5496" y="1229"/>
                      <a:pt x="4267" y="0"/>
                      <a:pt x="2748" y="0"/>
                    </a:cubicBezTo>
                    <a:close/>
                  </a:path>
                </a:pathLst>
              </a:custGeom>
              <a:solidFill>
                <a:srgbClr val="FFD3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3"/>
              <p:cNvSpPr/>
              <p:nvPr/>
            </p:nvSpPr>
            <p:spPr>
              <a:xfrm>
                <a:off x="2319550" y="1899625"/>
                <a:ext cx="137425" cy="137400"/>
              </a:xfrm>
              <a:custGeom>
                <a:rect b="b" l="l" r="r" t="t"/>
                <a:pathLst>
                  <a:path extrusionOk="0" h="5496" w="5497">
                    <a:moveTo>
                      <a:pt x="2748" y="0"/>
                    </a:moveTo>
                    <a:cubicBezTo>
                      <a:pt x="1229" y="0"/>
                      <a:pt x="1" y="1229"/>
                      <a:pt x="1" y="2748"/>
                    </a:cubicBezTo>
                    <a:cubicBezTo>
                      <a:pt x="1" y="4267"/>
                      <a:pt x="1229" y="5496"/>
                      <a:pt x="2748" y="5496"/>
                    </a:cubicBezTo>
                    <a:cubicBezTo>
                      <a:pt x="4267" y="5496"/>
                      <a:pt x="5496" y="4267"/>
                      <a:pt x="5496" y="2748"/>
                    </a:cubicBezTo>
                    <a:cubicBezTo>
                      <a:pt x="5496" y="1229"/>
                      <a:pt x="4267" y="0"/>
                      <a:pt x="27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63"/>
              <p:cNvSpPr/>
              <p:nvPr/>
            </p:nvSpPr>
            <p:spPr>
              <a:xfrm>
                <a:off x="2314525" y="1896550"/>
                <a:ext cx="137425" cy="137400"/>
              </a:xfrm>
              <a:custGeom>
                <a:rect b="b" l="l" r="r" t="t"/>
                <a:pathLst>
                  <a:path extrusionOk="0" h="5496" w="5497">
                    <a:moveTo>
                      <a:pt x="2748" y="1"/>
                    </a:moveTo>
                    <a:cubicBezTo>
                      <a:pt x="1229" y="1"/>
                      <a:pt x="1" y="1229"/>
                      <a:pt x="1" y="2748"/>
                    </a:cubicBezTo>
                    <a:cubicBezTo>
                      <a:pt x="1" y="4267"/>
                      <a:pt x="1229" y="5496"/>
                      <a:pt x="2748" y="5496"/>
                    </a:cubicBezTo>
                    <a:cubicBezTo>
                      <a:pt x="4267" y="5496"/>
                      <a:pt x="5496" y="4267"/>
                      <a:pt x="5496" y="2748"/>
                    </a:cubicBezTo>
                    <a:cubicBezTo>
                      <a:pt x="5496" y="1229"/>
                      <a:pt x="4267" y="1"/>
                      <a:pt x="27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63"/>
              <p:cNvSpPr/>
              <p:nvPr/>
            </p:nvSpPr>
            <p:spPr>
              <a:xfrm>
                <a:off x="2313550" y="1895575"/>
                <a:ext cx="139500" cy="139500"/>
              </a:xfrm>
              <a:custGeom>
                <a:rect b="b" l="l" r="r" t="t"/>
                <a:pathLst>
                  <a:path extrusionOk="0" fill="none" h="5580" w="5580">
                    <a:moveTo>
                      <a:pt x="3374" y="324"/>
                    </a:moveTo>
                    <a:cubicBezTo>
                      <a:pt x="4736" y="648"/>
                      <a:pt x="5580" y="2017"/>
                      <a:pt x="5256" y="3379"/>
                    </a:cubicBezTo>
                    <a:cubicBezTo>
                      <a:pt x="4932" y="4742"/>
                      <a:pt x="3569" y="5580"/>
                      <a:pt x="2206" y="5261"/>
                    </a:cubicBezTo>
                    <a:cubicBezTo>
                      <a:pt x="844" y="4937"/>
                      <a:pt x="1" y="3569"/>
                      <a:pt x="324" y="2206"/>
                    </a:cubicBezTo>
                    <a:cubicBezTo>
                      <a:pt x="648" y="844"/>
                      <a:pt x="2011" y="1"/>
                      <a:pt x="3374" y="324"/>
                    </a:cubicBezTo>
                    <a:close/>
                  </a:path>
                </a:pathLst>
              </a:custGeom>
              <a:noFill/>
              <a:ln cap="flat" cmpd="sng" w="22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63"/>
              <p:cNvSpPr/>
              <p:nvPr/>
            </p:nvSpPr>
            <p:spPr>
              <a:xfrm>
                <a:off x="2365900" y="1932150"/>
                <a:ext cx="30050" cy="61875"/>
              </a:xfrm>
              <a:custGeom>
                <a:rect b="b" l="l" r="r" t="t"/>
                <a:pathLst>
                  <a:path extrusionOk="0" h="2475" w="1202">
                    <a:moveTo>
                      <a:pt x="621" y="1"/>
                    </a:moveTo>
                    <a:cubicBezTo>
                      <a:pt x="509" y="1"/>
                      <a:pt x="492" y="68"/>
                      <a:pt x="492" y="174"/>
                    </a:cubicBezTo>
                    <a:lnTo>
                      <a:pt x="492" y="280"/>
                    </a:lnTo>
                    <a:cubicBezTo>
                      <a:pt x="274" y="330"/>
                      <a:pt x="79" y="487"/>
                      <a:pt x="79" y="721"/>
                    </a:cubicBezTo>
                    <a:cubicBezTo>
                      <a:pt x="79" y="1073"/>
                      <a:pt x="336" y="1185"/>
                      <a:pt x="554" y="1274"/>
                    </a:cubicBezTo>
                    <a:cubicBezTo>
                      <a:pt x="727" y="1347"/>
                      <a:pt x="933" y="1430"/>
                      <a:pt x="933" y="1643"/>
                    </a:cubicBezTo>
                    <a:cubicBezTo>
                      <a:pt x="933" y="1844"/>
                      <a:pt x="760" y="1905"/>
                      <a:pt x="593" y="1905"/>
                    </a:cubicBezTo>
                    <a:cubicBezTo>
                      <a:pt x="442" y="1905"/>
                      <a:pt x="269" y="1860"/>
                      <a:pt x="269" y="1721"/>
                    </a:cubicBezTo>
                    <a:cubicBezTo>
                      <a:pt x="269" y="1693"/>
                      <a:pt x="274" y="1665"/>
                      <a:pt x="280" y="1637"/>
                    </a:cubicBezTo>
                    <a:cubicBezTo>
                      <a:pt x="286" y="1604"/>
                      <a:pt x="291" y="1570"/>
                      <a:pt x="291" y="1531"/>
                    </a:cubicBezTo>
                    <a:cubicBezTo>
                      <a:pt x="291" y="1458"/>
                      <a:pt x="235" y="1408"/>
                      <a:pt x="163" y="1408"/>
                    </a:cubicBezTo>
                    <a:cubicBezTo>
                      <a:pt x="1" y="1408"/>
                      <a:pt x="1" y="1576"/>
                      <a:pt x="1" y="1721"/>
                    </a:cubicBezTo>
                    <a:cubicBezTo>
                      <a:pt x="1" y="1983"/>
                      <a:pt x="224" y="2123"/>
                      <a:pt x="470" y="2156"/>
                    </a:cubicBezTo>
                    <a:cubicBezTo>
                      <a:pt x="464" y="2229"/>
                      <a:pt x="464" y="2324"/>
                      <a:pt x="464" y="2374"/>
                    </a:cubicBezTo>
                    <a:cubicBezTo>
                      <a:pt x="464" y="2452"/>
                      <a:pt x="515" y="2475"/>
                      <a:pt x="593" y="2475"/>
                    </a:cubicBezTo>
                    <a:cubicBezTo>
                      <a:pt x="704" y="2475"/>
                      <a:pt x="721" y="2408"/>
                      <a:pt x="721" y="2302"/>
                    </a:cubicBezTo>
                    <a:lnTo>
                      <a:pt x="721" y="2156"/>
                    </a:lnTo>
                    <a:cubicBezTo>
                      <a:pt x="973" y="2112"/>
                      <a:pt x="1202" y="1944"/>
                      <a:pt x="1202" y="1637"/>
                    </a:cubicBezTo>
                    <a:cubicBezTo>
                      <a:pt x="1202" y="1302"/>
                      <a:pt x="933" y="1168"/>
                      <a:pt x="704" y="1067"/>
                    </a:cubicBezTo>
                    <a:cubicBezTo>
                      <a:pt x="526" y="984"/>
                      <a:pt x="347" y="900"/>
                      <a:pt x="347" y="727"/>
                    </a:cubicBezTo>
                    <a:cubicBezTo>
                      <a:pt x="347" y="587"/>
                      <a:pt x="520" y="520"/>
                      <a:pt x="626" y="520"/>
                    </a:cubicBezTo>
                    <a:cubicBezTo>
                      <a:pt x="727" y="520"/>
                      <a:pt x="844" y="531"/>
                      <a:pt x="889" y="632"/>
                    </a:cubicBezTo>
                    <a:cubicBezTo>
                      <a:pt x="894" y="699"/>
                      <a:pt x="967" y="755"/>
                      <a:pt x="1034" y="755"/>
                    </a:cubicBezTo>
                    <a:cubicBezTo>
                      <a:pt x="1101" y="755"/>
                      <a:pt x="1162" y="704"/>
                      <a:pt x="1162" y="621"/>
                    </a:cubicBezTo>
                    <a:cubicBezTo>
                      <a:pt x="1162" y="403"/>
                      <a:pt x="928" y="297"/>
                      <a:pt x="744" y="269"/>
                    </a:cubicBezTo>
                    <a:cubicBezTo>
                      <a:pt x="744" y="213"/>
                      <a:pt x="744" y="146"/>
                      <a:pt x="744" y="107"/>
                    </a:cubicBezTo>
                    <a:cubicBezTo>
                      <a:pt x="744" y="23"/>
                      <a:pt x="693" y="1"/>
                      <a:pt x="6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63"/>
              <p:cNvSpPr/>
              <p:nvPr/>
            </p:nvSpPr>
            <p:spPr>
              <a:xfrm>
                <a:off x="2473550" y="1899625"/>
                <a:ext cx="137425" cy="137400"/>
              </a:xfrm>
              <a:custGeom>
                <a:rect b="b" l="l" r="r" t="t"/>
                <a:pathLst>
                  <a:path extrusionOk="0" h="5496" w="5497">
                    <a:moveTo>
                      <a:pt x="2748" y="0"/>
                    </a:moveTo>
                    <a:cubicBezTo>
                      <a:pt x="1229" y="0"/>
                      <a:pt x="1" y="1229"/>
                      <a:pt x="1" y="2748"/>
                    </a:cubicBezTo>
                    <a:cubicBezTo>
                      <a:pt x="1" y="4267"/>
                      <a:pt x="1229" y="5496"/>
                      <a:pt x="2748" y="5496"/>
                    </a:cubicBezTo>
                    <a:cubicBezTo>
                      <a:pt x="4267" y="5496"/>
                      <a:pt x="5496" y="4267"/>
                      <a:pt x="5496" y="2748"/>
                    </a:cubicBezTo>
                    <a:cubicBezTo>
                      <a:pt x="5496" y="1229"/>
                      <a:pt x="4267" y="0"/>
                      <a:pt x="2748" y="0"/>
                    </a:cubicBezTo>
                    <a:close/>
                  </a:path>
                </a:pathLst>
              </a:custGeom>
              <a:solidFill>
                <a:srgbClr val="FFD3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63"/>
              <p:cNvSpPr/>
              <p:nvPr/>
            </p:nvSpPr>
            <p:spPr>
              <a:xfrm>
                <a:off x="2473550" y="1899625"/>
                <a:ext cx="137425" cy="137400"/>
              </a:xfrm>
              <a:custGeom>
                <a:rect b="b" l="l" r="r" t="t"/>
                <a:pathLst>
                  <a:path extrusionOk="0" h="5496" w="5497">
                    <a:moveTo>
                      <a:pt x="2748" y="0"/>
                    </a:moveTo>
                    <a:cubicBezTo>
                      <a:pt x="1229" y="0"/>
                      <a:pt x="1" y="1229"/>
                      <a:pt x="1" y="2748"/>
                    </a:cubicBezTo>
                    <a:cubicBezTo>
                      <a:pt x="1" y="4267"/>
                      <a:pt x="1229" y="5496"/>
                      <a:pt x="2748" y="5496"/>
                    </a:cubicBezTo>
                    <a:cubicBezTo>
                      <a:pt x="4267" y="5496"/>
                      <a:pt x="5496" y="4267"/>
                      <a:pt x="5496" y="2748"/>
                    </a:cubicBezTo>
                    <a:cubicBezTo>
                      <a:pt x="5496" y="1229"/>
                      <a:pt x="4267" y="0"/>
                      <a:pt x="27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63"/>
              <p:cNvSpPr/>
              <p:nvPr/>
            </p:nvSpPr>
            <p:spPr>
              <a:xfrm>
                <a:off x="2468525" y="1896550"/>
                <a:ext cx="137400" cy="137400"/>
              </a:xfrm>
              <a:custGeom>
                <a:rect b="b" l="l" r="r" t="t"/>
                <a:pathLst>
                  <a:path extrusionOk="0" h="5496" w="5496">
                    <a:moveTo>
                      <a:pt x="2748" y="1"/>
                    </a:moveTo>
                    <a:cubicBezTo>
                      <a:pt x="1229" y="1"/>
                      <a:pt x="1" y="1229"/>
                      <a:pt x="1" y="2748"/>
                    </a:cubicBezTo>
                    <a:cubicBezTo>
                      <a:pt x="1" y="4267"/>
                      <a:pt x="1229" y="5496"/>
                      <a:pt x="2748" y="5496"/>
                    </a:cubicBezTo>
                    <a:cubicBezTo>
                      <a:pt x="4267" y="5496"/>
                      <a:pt x="5496" y="4267"/>
                      <a:pt x="5496" y="2748"/>
                    </a:cubicBezTo>
                    <a:cubicBezTo>
                      <a:pt x="5496" y="1229"/>
                      <a:pt x="4267" y="1"/>
                      <a:pt x="27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63"/>
              <p:cNvSpPr/>
              <p:nvPr/>
            </p:nvSpPr>
            <p:spPr>
              <a:xfrm>
                <a:off x="2469650" y="1897525"/>
                <a:ext cx="135300" cy="135450"/>
              </a:xfrm>
              <a:custGeom>
                <a:rect b="b" l="l" r="r" t="t"/>
                <a:pathLst>
                  <a:path extrusionOk="0" fill="none" h="5418" w="5412">
                    <a:moveTo>
                      <a:pt x="3061" y="196"/>
                    </a:moveTo>
                    <a:cubicBezTo>
                      <a:pt x="4446" y="392"/>
                      <a:pt x="5412" y="1676"/>
                      <a:pt x="5216" y="3061"/>
                    </a:cubicBezTo>
                    <a:cubicBezTo>
                      <a:pt x="5021" y="4452"/>
                      <a:pt x="3742" y="5418"/>
                      <a:pt x="2351" y="5222"/>
                    </a:cubicBezTo>
                    <a:cubicBezTo>
                      <a:pt x="966" y="5027"/>
                      <a:pt x="0" y="3742"/>
                      <a:pt x="196" y="2357"/>
                    </a:cubicBezTo>
                    <a:cubicBezTo>
                      <a:pt x="391" y="967"/>
                      <a:pt x="1670" y="1"/>
                      <a:pt x="3061" y="196"/>
                    </a:cubicBezTo>
                    <a:close/>
                  </a:path>
                </a:pathLst>
              </a:custGeom>
              <a:noFill/>
              <a:ln cap="flat" cmpd="sng" w="22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63"/>
              <p:cNvSpPr/>
              <p:nvPr/>
            </p:nvSpPr>
            <p:spPr>
              <a:xfrm>
                <a:off x="2519900" y="1932150"/>
                <a:ext cx="30050" cy="61875"/>
              </a:xfrm>
              <a:custGeom>
                <a:rect b="b" l="l" r="r" t="t"/>
                <a:pathLst>
                  <a:path extrusionOk="0" h="2475" w="1202">
                    <a:moveTo>
                      <a:pt x="621" y="1"/>
                    </a:moveTo>
                    <a:cubicBezTo>
                      <a:pt x="509" y="1"/>
                      <a:pt x="492" y="68"/>
                      <a:pt x="492" y="174"/>
                    </a:cubicBezTo>
                    <a:lnTo>
                      <a:pt x="492" y="280"/>
                    </a:lnTo>
                    <a:cubicBezTo>
                      <a:pt x="280" y="330"/>
                      <a:pt x="79" y="487"/>
                      <a:pt x="79" y="721"/>
                    </a:cubicBezTo>
                    <a:cubicBezTo>
                      <a:pt x="79" y="1073"/>
                      <a:pt x="336" y="1185"/>
                      <a:pt x="559" y="1274"/>
                    </a:cubicBezTo>
                    <a:cubicBezTo>
                      <a:pt x="727" y="1347"/>
                      <a:pt x="939" y="1430"/>
                      <a:pt x="939" y="1643"/>
                    </a:cubicBezTo>
                    <a:cubicBezTo>
                      <a:pt x="939" y="1844"/>
                      <a:pt x="760" y="1905"/>
                      <a:pt x="593" y="1905"/>
                    </a:cubicBezTo>
                    <a:cubicBezTo>
                      <a:pt x="442" y="1905"/>
                      <a:pt x="269" y="1860"/>
                      <a:pt x="269" y="1721"/>
                    </a:cubicBezTo>
                    <a:cubicBezTo>
                      <a:pt x="269" y="1693"/>
                      <a:pt x="274" y="1665"/>
                      <a:pt x="280" y="1637"/>
                    </a:cubicBezTo>
                    <a:cubicBezTo>
                      <a:pt x="286" y="1604"/>
                      <a:pt x="291" y="1570"/>
                      <a:pt x="291" y="1531"/>
                    </a:cubicBezTo>
                    <a:cubicBezTo>
                      <a:pt x="291" y="1458"/>
                      <a:pt x="235" y="1408"/>
                      <a:pt x="163" y="1408"/>
                    </a:cubicBezTo>
                    <a:cubicBezTo>
                      <a:pt x="1" y="1408"/>
                      <a:pt x="1" y="1576"/>
                      <a:pt x="1" y="1721"/>
                    </a:cubicBezTo>
                    <a:cubicBezTo>
                      <a:pt x="1" y="1983"/>
                      <a:pt x="224" y="2123"/>
                      <a:pt x="470" y="2156"/>
                    </a:cubicBezTo>
                    <a:cubicBezTo>
                      <a:pt x="464" y="2229"/>
                      <a:pt x="464" y="2324"/>
                      <a:pt x="464" y="2374"/>
                    </a:cubicBezTo>
                    <a:cubicBezTo>
                      <a:pt x="464" y="2452"/>
                      <a:pt x="515" y="2475"/>
                      <a:pt x="593" y="2475"/>
                    </a:cubicBezTo>
                    <a:cubicBezTo>
                      <a:pt x="704" y="2475"/>
                      <a:pt x="721" y="2408"/>
                      <a:pt x="721" y="2302"/>
                    </a:cubicBezTo>
                    <a:lnTo>
                      <a:pt x="721" y="2156"/>
                    </a:lnTo>
                    <a:cubicBezTo>
                      <a:pt x="973" y="2112"/>
                      <a:pt x="1202" y="1944"/>
                      <a:pt x="1202" y="1637"/>
                    </a:cubicBezTo>
                    <a:cubicBezTo>
                      <a:pt x="1202" y="1302"/>
                      <a:pt x="933" y="1168"/>
                      <a:pt x="704" y="1067"/>
                    </a:cubicBezTo>
                    <a:cubicBezTo>
                      <a:pt x="526" y="984"/>
                      <a:pt x="347" y="900"/>
                      <a:pt x="347" y="727"/>
                    </a:cubicBezTo>
                    <a:cubicBezTo>
                      <a:pt x="347" y="587"/>
                      <a:pt x="520" y="520"/>
                      <a:pt x="626" y="520"/>
                    </a:cubicBezTo>
                    <a:cubicBezTo>
                      <a:pt x="727" y="520"/>
                      <a:pt x="844" y="531"/>
                      <a:pt x="889" y="632"/>
                    </a:cubicBezTo>
                    <a:cubicBezTo>
                      <a:pt x="894" y="699"/>
                      <a:pt x="967" y="755"/>
                      <a:pt x="1034" y="755"/>
                    </a:cubicBezTo>
                    <a:cubicBezTo>
                      <a:pt x="1101" y="755"/>
                      <a:pt x="1162" y="704"/>
                      <a:pt x="1162" y="621"/>
                    </a:cubicBezTo>
                    <a:cubicBezTo>
                      <a:pt x="1162" y="403"/>
                      <a:pt x="928" y="297"/>
                      <a:pt x="744" y="269"/>
                    </a:cubicBezTo>
                    <a:cubicBezTo>
                      <a:pt x="744" y="213"/>
                      <a:pt x="744" y="146"/>
                      <a:pt x="744" y="107"/>
                    </a:cubicBezTo>
                    <a:cubicBezTo>
                      <a:pt x="744" y="23"/>
                      <a:pt x="693" y="1"/>
                      <a:pt x="6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14" name="Google Shape;1014;p63"/>
          <p:cNvSpPr txBox="1"/>
          <p:nvPr>
            <p:ph idx="2" type="subTitle"/>
          </p:nvPr>
        </p:nvSpPr>
        <p:spPr>
          <a:xfrm>
            <a:off x="941413" y="1686527"/>
            <a:ext cx="3124200" cy="149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p>
          <a:p>
            <a:pPr indent="0" lvl="0" marL="0" rtl="0" algn="l">
              <a:spcBef>
                <a:spcPts val="0"/>
              </a:spcBef>
              <a:spcAft>
                <a:spcPts val="0"/>
              </a:spcAft>
              <a:buNone/>
            </a:pPr>
            <a:r>
              <a:rPr lang="en" sz="1400"/>
              <a:t>Prime Day exclusive bundles of commonly bought together products</a:t>
            </a:r>
            <a:endParaRPr sz="14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8" name="Shape 1018"/>
        <p:cNvGrpSpPr/>
        <p:nvPr/>
      </p:nvGrpSpPr>
      <p:grpSpPr>
        <a:xfrm>
          <a:off x="0" y="0"/>
          <a:ext cx="0" cy="0"/>
          <a:chOff x="0" y="0"/>
          <a:chExt cx="0" cy="0"/>
        </a:xfrm>
      </p:grpSpPr>
      <p:sp>
        <p:nvSpPr>
          <p:cNvPr id="1019" name="Google Shape;1019;p64"/>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Supply Chain and Inventory Management</a:t>
            </a:r>
            <a:endParaRPr sz="2700"/>
          </a:p>
        </p:txBody>
      </p:sp>
      <p:sp>
        <p:nvSpPr>
          <p:cNvPr id="1020" name="Google Shape;1020;p64"/>
          <p:cNvSpPr txBox="1"/>
          <p:nvPr>
            <p:ph idx="2" type="subTitle"/>
          </p:nvPr>
        </p:nvSpPr>
        <p:spPr>
          <a:xfrm>
            <a:off x="941392" y="2818800"/>
            <a:ext cx="7482600" cy="1497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Low connectivity products should be less emphasised</a:t>
            </a:r>
            <a:endParaRPr/>
          </a:p>
          <a:p>
            <a:pPr indent="0" lvl="0" marL="914400" rtl="0" algn="l">
              <a:spcBef>
                <a:spcPts val="0"/>
              </a:spcBef>
              <a:spcAft>
                <a:spcPts val="0"/>
              </a:spcAft>
              <a:buNone/>
            </a:pPr>
            <a:r>
              <a:t/>
            </a:r>
            <a:endParaRPr/>
          </a:p>
          <a:p>
            <a:pPr indent="-304800" lvl="0" marL="457200" rtl="0" algn="l">
              <a:spcBef>
                <a:spcPts val="0"/>
              </a:spcBef>
              <a:spcAft>
                <a:spcPts val="0"/>
              </a:spcAft>
              <a:buSzPts val="1200"/>
              <a:buChar char="-"/>
            </a:pPr>
            <a:r>
              <a:rPr lang="en"/>
              <a:t>Relay this </a:t>
            </a:r>
            <a:r>
              <a:rPr lang="en"/>
              <a:t>information</a:t>
            </a:r>
            <a:r>
              <a:rPr lang="en"/>
              <a:t> to their vendors</a:t>
            </a:r>
            <a:endParaRPr/>
          </a:p>
          <a:p>
            <a:pPr indent="0" lvl="0" marL="914400" rtl="0" algn="l">
              <a:spcBef>
                <a:spcPts val="0"/>
              </a:spcBef>
              <a:spcAft>
                <a:spcPts val="0"/>
              </a:spcAft>
              <a:buNone/>
            </a:pPr>
            <a:r>
              <a:rPr lang="en"/>
              <a:t> </a:t>
            </a:r>
            <a:endParaRPr/>
          </a:p>
          <a:p>
            <a:pPr indent="-304800" lvl="0" marL="457200" rtl="0" algn="l">
              <a:spcBef>
                <a:spcPts val="0"/>
              </a:spcBef>
              <a:spcAft>
                <a:spcPts val="0"/>
              </a:spcAft>
              <a:buSzPts val="1200"/>
              <a:buChar char="-"/>
            </a:pPr>
            <a:r>
              <a:rPr lang="en"/>
              <a:t>Ease the confusion of such a large catalogue of products and create a more streamlined and user friendly website interface</a:t>
            </a:r>
            <a:endParaRPr/>
          </a:p>
        </p:txBody>
      </p:sp>
      <p:grpSp>
        <p:nvGrpSpPr>
          <p:cNvPr id="1021" name="Google Shape;1021;p64"/>
          <p:cNvGrpSpPr/>
          <p:nvPr/>
        </p:nvGrpSpPr>
        <p:grpSpPr>
          <a:xfrm>
            <a:off x="3944661" y="1470060"/>
            <a:ext cx="1254685" cy="1048804"/>
            <a:chOff x="1072575" y="2374060"/>
            <a:chExt cx="1865147" cy="1788243"/>
          </a:xfrm>
        </p:grpSpPr>
        <p:sp>
          <p:nvSpPr>
            <p:cNvPr id="1022" name="Google Shape;1022;p64"/>
            <p:cNvSpPr/>
            <p:nvPr/>
          </p:nvSpPr>
          <p:spPr>
            <a:xfrm>
              <a:off x="1076501" y="2696112"/>
              <a:ext cx="1476670" cy="805668"/>
            </a:xfrm>
            <a:custGeom>
              <a:rect b="b" l="l" r="r" t="t"/>
              <a:pathLst>
                <a:path extrusionOk="0" h="18266" w="33477">
                  <a:moveTo>
                    <a:pt x="593" y="1"/>
                  </a:moveTo>
                  <a:cubicBezTo>
                    <a:pt x="267" y="1"/>
                    <a:pt x="0" y="268"/>
                    <a:pt x="0" y="564"/>
                  </a:cubicBezTo>
                  <a:lnTo>
                    <a:pt x="0" y="18266"/>
                  </a:lnTo>
                  <a:lnTo>
                    <a:pt x="33180" y="18266"/>
                  </a:lnTo>
                  <a:lnTo>
                    <a:pt x="334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64"/>
            <p:cNvSpPr/>
            <p:nvPr/>
          </p:nvSpPr>
          <p:spPr>
            <a:xfrm>
              <a:off x="1076501" y="3501793"/>
              <a:ext cx="1861221" cy="660510"/>
            </a:xfrm>
            <a:custGeom>
              <a:rect b="b" l="l" r="r" t="t"/>
              <a:pathLst>
                <a:path extrusionOk="0" h="14975" w="42195">
                  <a:moveTo>
                    <a:pt x="89" y="1"/>
                  </a:moveTo>
                  <a:cubicBezTo>
                    <a:pt x="30" y="1"/>
                    <a:pt x="0" y="30"/>
                    <a:pt x="0" y="90"/>
                  </a:cubicBezTo>
                  <a:lnTo>
                    <a:pt x="0" y="1899"/>
                  </a:lnTo>
                  <a:cubicBezTo>
                    <a:pt x="0" y="2136"/>
                    <a:pt x="89" y="2373"/>
                    <a:pt x="238" y="2551"/>
                  </a:cubicBezTo>
                  <a:lnTo>
                    <a:pt x="1424" y="4004"/>
                  </a:lnTo>
                  <a:lnTo>
                    <a:pt x="4003" y="7117"/>
                  </a:lnTo>
                  <a:lnTo>
                    <a:pt x="4952" y="8274"/>
                  </a:lnTo>
                  <a:lnTo>
                    <a:pt x="5842" y="9371"/>
                  </a:lnTo>
                  <a:lnTo>
                    <a:pt x="7977" y="11950"/>
                  </a:lnTo>
                  <a:lnTo>
                    <a:pt x="9845" y="14204"/>
                  </a:lnTo>
                  <a:lnTo>
                    <a:pt x="9993" y="14352"/>
                  </a:lnTo>
                  <a:lnTo>
                    <a:pt x="10260" y="14708"/>
                  </a:lnTo>
                  <a:cubicBezTo>
                    <a:pt x="10408" y="14856"/>
                    <a:pt x="10586" y="14975"/>
                    <a:pt x="10793" y="14975"/>
                  </a:cubicBezTo>
                  <a:lnTo>
                    <a:pt x="42194" y="14975"/>
                  </a:lnTo>
                  <a:lnTo>
                    <a:pt x="42194" y="13018"/>
                  </a:lnTo>
                  <a:lnTo>
                    <a:pt x="33180" y="60"/>
                  </a:lnTo>
                  <a:cubicBezTo>
                    <a:pt x="33180" y="30"/>
                    <a:pt x="33151" y="1"/>
                    <a:pt x="33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64"/>
            <p:cNvSpPr/>
            <p:nvPr/>
          </p:nvSpPr>
          <p:spPr>
            <a:xfrm>
              <a:off x="1076501" y="3486134"/>
              <a:ext cx="1861221" cy="676168"/>
            </a:xfrm>
            <a:custGeom>
              <a:rect b="b" l="l" r="r" t="t"/>
              <a:pathLst>
                <a:path extrusionOk="0" h="15330" w="42195">
                  <a:moveTo>
                    <a:pt x="0" y="0"/>
                  </a:moveTo>
                  <a:lnTo>
                    <a:pt x="0" y="2254"/>
                  </a:lnTo>
                  <a:cubicBezTo>
                    <a:pt x="0" y="2491"/>
                    <a:pt x="89" y="2728"/>
                    <a:pt x="238" y="2935"/>
                  </a:cubicBezTo>
                  <a:lnTo>
                    <a:pt x="1424" y="4359"/>
                  </a:lnTo>
                  <a:lnTo>
                    <a:pt x="4003" y="7472"/>
                  </a:lnTo>
                  <a:lnTo>
                    <a:pt x="4952" y="8629"/>
                  </a:lnTo>
                  <a:lnTo>
                    <a:pt x="5842" y="9726"/>
                  </a:lnTo>
                  <a:lnTo>
                    <a:pt x="7977" y="12305"/>
                  </a:lnTo>
                  <a:lnTo>
                    <a:pt x="9845" y="14559"/>
                  </a:lnTo>
                  <a:lnTo>
                    <a:pt x="9993" y="14707"/>
                  </a:lnTo>
                  <a:lnTo>
                    <a:pt x="10260" y="15063"/>
                  </a:lnTo>
                  <a:cubicBezTo>
                    <a:pt x="10408" y="15211"/>
                    <a:pt x="10586" y="15330"/>
                    <a:pt x="10793" y="15330"/>
                  </a:cubicBezTo>
                  <a:lnTo>
                    <a:pt x="42194" y="15330"/>
                  </a:lnTo>
                  <a:lnTo>
                    <a:pt x="42194" y="13373"/>
                  </a:lnTo>
                  <a:lnTo>
                    <a:pt x="21409" y="13432"/>
                  </a:lnTo>
                  <a:lnTo>
                    <a:pt x="20252" y="13432"/>
                  </a:lnTo>
                  <a:lnTo>
                    <a:pt x="18117" y="13462"/>
                  </a:lnTo>
                  <a:lnTo>
                    <a:pt x="16961" y="13462"/>
                  </a:lnTo>
                  <a:lnTo>
                    <a:pt x="11031" y="13491"/>
                  </a:lnTo>
                  <a:lnTo>
                    <a:pt x="8777" y="10734"/>
                  </a:lnTo>
                  <a:lnTo>
                    <a:pt x="3677" y="4477"/>
                  </a:lnTo>
                  <a:lnTo>
                    <a:pt x="297" y="356"/>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64"/>
            <p:cNvSpPr/>
            <p:nvPr/>
          </p:nvSpPr>
          <p:spPr>
            <a:xfrm>
              <a:off x="1072575" y="3482208"/>
              <a:ext cx="1471465" cy="23553"/>
            </a:xfrm>
            <a:custGeom>
              <a:rect b="b" l="l" r="r" t="t"/>
              <a:pathLst>
                <a:path extrusionOk="0" h="534" w="33359">
                  <a:moveTo>
                    <a:pt x="89" y="0"/>
                  </a:moveTo>
                  <a:cubicBezTo>
                    <a:pt x="30" y="0"/>
                    <a:pt x="0" y="59"/>
                    <a:pt x="0" y="89"/>
                  </a:cubicBezTo>
                  <a:cubicBezTo>
                    <a:pt x="0" y="148"/>
                    <a:pt x="30" y="178"/>
                    <a:pt x="89" y="178"/>
                  </a:cubicBezTo>
                  <a:lnTo>
                    <a:pt x="33269" y="534"/>
                  </a:lnTo>
                  <a:cubicBezTo>
                    <a:pt x="33299" y="534"/>
                    <a:pt x="33358" y="504"/>
                    <a:pt x="33358" y="445"/>
                  </a:cubicBezTo>
                  <a:cubicBezTo>
                    <a:pt x="33358" y="415"/>
                    <a:pt x="33299" y="356"/>
                    <a:pt x="33269" y="356"/>
                  </a:cubicBezTo>
                  <a:lnTo>
                    <a:pt x="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64"/>
            <p:cNvSpPr/>
            <p:nvPr/>
          </p:nvSpPr>
          <p:spPr>
            <a:xfrm>
              <a:off x="1198114" y="3537126"/>
              <a:ext cx="1578741" cy="421183"/>
            </a:xfrm>
            <a:custGeom>
              <a:rect b="b" l="l" r="r" t="t"/>
              <a:pathLst>
                <a:path extrusionOk="0" h="9549" w="35791">
                  <a:moveTo>
                    <a:pt x="1335" y="178"/>
                  </a:moveTo>
                  <a:cubicBezTo>
                    <a:pt x="1810" y="208"/>
                    <a:pt x="2403" y="208"/>
                    <a:pt x="3085" y="208"/>
                  </a:cubicBezTo>
                  <a:lnTo>
                    <a:pt x="3322" y="208"/>
                  </a:lnTo>
                  <a:cubicBezTo>
                    <a:pt x="3707" y="208"/>
                    <a:pt x="4152" y="238"/>
                    <a:pt x="4627" y="238"/>
                  </a:cubicBezTo>
                  <a:lnTo>
                    <a:pt x="5991" y="238"/>
                  </a:lnTo>
                  <a:cubicBezTo>
                    <a:pt x="6732" y="267"/>
                    <a:pt x="7562" y="267"/>
                    <a:pt x="8422" y="267"/>
                  </a:cubicBezTo>
                  <a:cubicBezTo>
                    <a:pt x="8481" y="267"/>
                    <a:pt x="8570" y="267"/>
                    <a:pt x="8659" y="297"/>
                  </a:cubicBezTo>
                  <a:cubicBezTo>
                    <a:pt x="9430" y="297"/>
                    <a:pt x="10260" y="297"/>
                    <a:pt x="11091" y="327"/>
                  </a:cubicBezTo>
                  <a:lnTo>
                    <a:pt x="11298" y="327"/>
                  </a:lnTo>
                  <a:cubicBezTo>
                    <a:pt x="12099" y="327"/>
                    <a:pt x="12929" y="327"/>
                    <a:pt x="13759" y="356"/>
                  </a:cubicBezTo>
                  <a:lnTo>
                    <a:pt x="14619" y="356"/>
                  </a:lnTo>
                  <a:cubicBezTo>
                    <a:pt x="15212" y="356"/>
                    <a:pt x="15805" y="356"/>
                    <a:pt x="16398" y="386"/>
                  </a:cubicBezTo>
                  <a:lnTo>
                    <a:pt x="16635" y="386"/>
                  </a:lnTo>
                  <a:cubicBezTo>
                    <a:pt x="17466" y="386"/>
                    <a:pt x="18266" y="386"/>
                    <a:pt x="19067" y="416"/>
                  </a:cubicBezTo>
                  <a:lnTo>
                    <a:pt x="19274" y="416"/>
                  </a:lnTo>
                  <a:cubicBezTo>
                    <a:pt x="20134" y="416"/>
                    <a:pt x="20935" y="416"/>
                    <a:pt x="21735" y="445"/>
                  </a:cubicBezTo>
                  <a:lnTo>
                    <a:pt x="21943" y="445"/>
                  </a:lnTo>
                  <a:cubicBezTo>
                    <a:pt x="22803" y="445"/>
                    <a:pt x="23633" y="445"/>
                    <a:pt x="24374" y="475"/>
                  </a:cubicBezTo>
                  <a:lnTo>
                    <a:pt x="24612" y="475"/>
                  </a:lnTo>
                  <a:cubicBezTo>
                    <a:pt x="25531" y="475"/>
                    <a:pt x="26361" y="475"/>
                    <a:pt x="27043" y="504"/>
                  </a:cubicBezTo>
                  <a:lnTo>
                    <a:pt x="29089" y="504"/>
                  </a:lnTo>
                  <a:lnTo>
                    <a:pt x="30038" y="1809"/>
                  </a:lnTo>
                  <a:lnTo>
                    <a:pt x="30156" y="1987"/>
                  </a:lnTo>
                  <a:lnTo>
                    <a:pt x="31135" y="3321"/>
                  </a:lnTo>
                  <a:lnTo>
                    <a:pt x="31253" y="3499"/>
                  </a:lnTo>
                  <a:lnTo>
                    <a:pt x="32232" y="4804"/>
                  </a:lnTo>
                  <a:lnTo>
                    <a:pt x="32351" y="4982"/>
                  </a:lnTo>
                  <a:lnTo>
                    <a:pt x="35457" y="9370"/>
                  </a:lnTo>
                  <a:lnTo>
                    <a:pt x="8392" y="9370"/>
                  </a:lnTo>
                  <a:lnTo>
                    <a:pt x="8096" y="9044"/>
                  </a:lnTo>
                  <a:lnTo>
                    <a:pt x="7414" y="8243"/>
                  </a:lnTo>
                  <a:lnTo>
                    <a:pt x="7147" y="7947"/>
                  </a:lnTo>
                  <a:lnTo>
                    <a:pt x="6999" y="7799"/>
                  </a:lnTo>
                  <a:lnTo>
                    <a:pt x="5842" y="6464"/>
                  </a:lnTo>
                  <a:lnTo>
                    <a:pt x="5694" y="6286"/>
                  </a:lnTo>
                  <a:lnTo>
                    <a:pt x="4538" y="4982"/>
                  </a:lnTo>
                  <a:lnTo>
                    <a:pt x="4389" y="4804"/>
                  </a:lnTo>
                  <a:lnTo>
                    <a:pt x="3203" y="3470"/>
                  </a:lnTo>
                  <a:lnTo>
                    <a:pt x="3055" y="3292"/>
                  </a:lnTo>
                  <a:lnTo>
                    <a:pt x="1899" y="1987"/>
                  </a:lnTo>
                  <a:lnTo>
                    <a:pt x="1750" y="1809"/>
                  </a:lnTo>
                  <a:lnTo>
                    <a:pt x="297" y="178"/>
                  </a:lnTo>
                  <a:close/>
                  <a:moveTo>
                    <a:pt x="60" y="0"/>
                  </a:moveTo>
                  <a:cubicBezTo>
                    <a:pt x="31" y="0"/>
                    <a:pt x="1" y="30"/>
                    <a:pt x="1" y="60"/>
                  </a:cubicBezTo>
                  <a:cubicBezTo>
                    <a:pt x="1" y="89"/>
                    <a:pt x="1" y="119"/>
                    <a:pt x="31" y="119"/>
                  </a:cubicBezTo>
                  <a:lnTo>
                    <a:pt x="1513" y="1809"/>
                  </a:lnTo>
                  <a:lnTo>
                    <a:pt x="1661" y="1987"/>
                  </a:lnTo>
                  <a:lnTo>
                    <a:pt x="2818" y="3292"/>
                  </a:lnTo>
                  <a:lnTo>
                    <a:pt x="2966" y="3470"/>
                  </a:lnTo>
                  <a:lnTo>
                    <a:pt x="4152" y="4804"/>
                  </a:lnTo>
                  <a:lnTo>
                    <a:pt x="4300" y="4952"/>
                  </a:lnTo>
                  <a:lnTo>
                    <a:pt x="5457" y="6286"/>
                  </a:lnTo>
                  <a:lnTo>
                    <a:pt x="5605" y="6464"/>
                  </a:lnTo>
                  <a:lnTo>
                    <a:pt x="6761" y="7769"/>
                  </a:lnTo>
                  <a:lnTo>
                    <a:pt x="6910" y="7947"/>
                  </a:lnTo>
                  <a:lnTo>
                    <a:pt x="7177" y="8214"/>
                  </a:lnTo>
                  <a:lnTo>
                    <a:pt x="7918" y="9074"/>
                  </a:lnTo>
                  <a:lnTo>
                    <a:pt x="8274" y="9489"/>
                  </a:lnTo>
                  <a:cubicBezTo>
                    <a:pt x="8303" y="9518"/>
                    <a:pt x="8333" y="9518"/>
                    <a:pt x="8363" y="9518"/>
                  </a:cubicBezTo>
                  <a:lnTo>
                    <a:pt x="35562" y="9518"/>
                  </a:lnTo>
                  <a:lnTo>
                    <a:pt x="35583" y="9548"/>
                  </a:lnTo>
                  <a:lnTo>
                    <a:pt x="35790" y="9548"/>
                  </a:lnTo>
                  <a:lnTo>
                    <a:pt x="32558" y="4982"/>
                  </a:lnTo>
                  <a:lnTo>
                    <a:pt x="32440" y="4804"/>
                  </a:lnTo>
                  <a:lnTo>
                    <a:pt x="31461" y="3499"/>
                  </a:lnTo>
                  <a:lnTo>
                    <a:pt x="31342" y="3321"/>
                  </a:lnTo>
                  <a:lnTo>
                    <a:pt x="30364" y="1987"/>
                  </a:lnTo>
                  <a:lnTo>
                    <a:pt x="30245" y="1809"/>
                  </a:lnTo>
                  <a:lnTo>
                    <a:pt x="29208" y="386"/>
                  </a:lnTo>
                  <a:cubicBezTo>
                    <a:pt x="29178" y="356"/>
                    <a:pt x="29148" y="356"/>
                    <a:pt x="29119" y="356"/>
                  </a:cubicBezTo>
                  <a:cubicBezTo>
                    <a:pt x="29089" y="356"/>
                    <a:pt x="28348" y="327"/>
                    <a:pt x="27132" y="327"/>
                  </a:cubicBezTo>
                  <a:lnTo>
                    <a:pt x="26895" y="327"/>
                  </a:lnTo>
                  <a:cubicBezTo>
                    <a:pt x="26213" y="327"/>
                    <a:pt x="25382" y="297"/>
                    <a:pt x="24463" y="297"/>
                  </a:cubicBezTo>
                  <a:lnTo>
                    <a:pt x="24256" y="297"/>
                  </a:lnTo>
                  <a:cubicBezTo>
                    <a:pt x="23485" y="297"/>
                    <a:pt x="22684" y="297"/>
                    <a:pt x="21824" y="267"/>
                  </a:cubicBezTo>
                  <a:lnTo>
                    <a:pt x="21587" y="267"/>
                  </a:lnTo>
                  <a:cubicBezTo>
                    <a:pt x="20816" y="267"/>
                    <a:pt x="19986" y="267"/>
                    <a:pt x="19156" y="238"/>
                  </a:cubicBezTo>
                  <a:lnTo>
                    <a:pt x="18919" y="238"/>
                  </a:lnTo>
                  <a:cubicBezTo>
                    <a:pt x="18118" y="238"/>
                    <a:pt x="17317" y="238"/>
                    <a:pt x="16487" y="208"/>
                  </a:cubicBezTo>
                  <a:lnTo>
                    <a:pt x="16250" y="208"/>
                  </a:lnTo>
                  <a:cubicBezTo>
                    <a:pt x="15449" y="208"/>
                    <a:pt x="14649" y="178"/>
                    <a:pt x="13818" y="178"/>
                  </a:cubicBezTo>
                  <a:lnTo>
                    <a:pt x="13611" y="178"/>
                  </a:lnTo>
                  <a:cubicBezTo>
                    <a:pt x="12781" y="178"/>
                    <a:pt x="11950" y="149"/>
                    <a:pt x="11150" y="149"/>
                  </a:cubicBezTo>
                  <a:lnTo>
                    <a:pt x="10942" y="149"/>
                  </a:lnTo>
                  <a:cubicBezTo>
                    <a:pt x="10112" y="149"/>
                    <a:pt x="9282" y="119"/>
                    <a:pt x="8511" y="119"/>
                  </a:cubicBezTo>
                  <a:lnTo>
                    <a:pt x="8274" y="119"/>
                  </a:lnTo>
                  <a:cubicBezTo>
                    <a:pt x="7414" y="89"/>
                    <a:pt x="6584" y="89"/>
                    <a:pt x="5842" y="89"/>
                  </a:cubicBezTo>
                  <a:lnTo>
                    <a:pt x="5605" y="89"/>
                  </a:lnTo>
                  <a:cubicBezTo>
                    <a:pt x="4716" y="60"/>
                    <a:pt x="3885" y="60"/>
                    <a:pt x="3144" y="60"/>
                  </a:cubicBezTo>
                  <a:cubicBezTo>
                    <a:pt x="3085" y="30"/>
                    <a:pt x="2996" y="30"/>
                    <a:pt x="2936" y="30"/>
                  </a:cubicBezTo>
                  <a:cubicBezTo>
                    <a:pt x="1276" y="30"/>
                    <a:pt x="238"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64"/>
            <p:cNvSpPr/>
            <p:nvPr/>
          </p:nvSpPr>
          <p:spPr>
            <a:xfrm>
              <a:off x="1327623" y="3538449"/>
              <a:ext cx="375420" cy="418536"/>
            </a:xfrm>
            <a:custGeom>
              <a:rect b="b" l="l" r="r" t="t"/>
              <a:pathLst>
                <a:path extrusionOk="0" h="9489" w="8511">
                  <a:moveTo>
                    <a:pt x="0" y="0"/>
                  </a:moveTo>
                  <a:lnTo>
                    <a:pt x="149" y="178"/>
                  </a:lnTo>
                  <a:lnTo>
                    <a:pt x="1542" y="1779"/>
                  </a:lnTo>
                  <a:lnTo>
                    <a:pt x="1691" y="1957"/>
                  </a:lnTo>
                  <a:lnTo>
                    <a:pt x="2847" y="3262"/>
                  </a:lnTo>
                  <a:lnTo>
                    <a:pt x="2995" y="3440"/>
                  </a:lnTo>
                  <a:lnTo>
                    <a:pt x="4152" y="4774"/>
                  </a:lnTo>
                  <a:lnTo>
                    <a:pt x="4300" y="4952"/>
                  </a:lnTo>
                  <a:lnTo>
                    <a:pt x="5456" y="6256"/>
                  </a:lnTo>
                  <a:lnTo>
                    <a:pt x="5605" y="6434"/>
                  </a:lnTo>
                  <a:lnTo>
                    <a:pt x="6761" y="7769"/>
                  </a:lnTo>
                  <a:lnTo>
                    <a:pt x="6909" y="7917"/>
                  </a:lnTo>
                  <a:lnTo>
                    <a:pt x="8125" y="9340"/>
                  </a:lnTo>
                  <a:lnTo>
                    <a:pt x="8273" y="9488"/>
                  </a:lnTo>
                  <a:lnTo>
                    <a:pt x="8510" y="9488"/>
                  </a:lnTo>
                  <a:lnTo>
                    <a:pt x="8332" y="9340"/>
                  </a:lnTo>
                  <a:lnTo>
                    <a:pt x="7117" y="7917"/>
                  </a:lnTo>
                  <a:lnTo>
                    <a:pt x="6968" y="7769"/>
                  </a:lnTo>
                  <a:lnTo>
                    <a:pt x="5812" y="6434"/>
                  </a:lnTo>
                  <a:lnTo>
                    <a:pt x="5664" y="6256"/>
                  </a:lnTo>
                  <a:lnTo>
                    <a:pt x="4507" y="4952"/>
                  </a:lnTo>
                  <a:lnTo>
                    <a:pt x="4359" y="4774"/>
                  </a:lnTo>
                  <a:lnTo>
                    <a:pt x="3203" y="3440"/>
                  </a:lnTo>
                  <a:lnTo>
                    <a:pt x="3055" y="3262"/>
                  </a:lnTo>
                  <a:lnTo>
                    <a:pt x="1898" y="1957"/>
                  </a:lnTo>
                  <a:lnTo>
                    <a:pt x="1750" y="1779"/>
                  </a:lnTo>
                  <a:lnTo>
                    <a:pt x="356" y="178"/>
                  </a:lnTo>
                  <a:lnTo>
                    <a:pt x="208" y="30"/>
                  </a:lnTo>
                  <a:cubicBezTo>
                    <a:pt x="149" y="30"/>
                    <a:pt x="60" y="3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64"/>
            <p:cNvSpPr/>
            <p:nvPr/>
          </p:nvSpPr>
          <p:spPr>
            <a:xfrm>
              <a:off x="1445355" y="3539728"/>
              <a:ext cx="308682" cy="347920"/>
            </a:xfrm>
            <a:custGeom>
              <a:rect b="b" l="l" r="r" t="t"/>
              <a:pathLst>
                <a:path extrusionOk="0" h="7888" w="6998">
                  <a:moveTo>
                    <a:pt x="0" y="1"/>
                  </a:moveTo>
                  <a:lnTo>
                    <a:pt x="148" y="179"/>
                  </a:lnTo>
                  <a:lnTo>
                    <a:pt x="1483" y="1750"/>
                  </a:lnTo>
                  <a:lnTo>
                    <a:pt x="1631" y="1928"/>
                  </a:lnTo>
                  <a:lnTo>
                    <a:pt x="2758" y="3233"/>
                  </a:lnTo>
                  <a:lnTo>
                    <a:pt x="2906" y="3411"/>
                  </a:lnTo>
                  <a:lnTo>
                    <a:pt x="4062" y="4745"/>
                  </a:lnTo>
                  <a:lnTo>
                    <a:pt x="4211" y="4923"/>
                  </a:lnTo>
                  <a:lnTo>
                    <a:pt x="5337" y="6227"/>
                  </a:lnTo>
                  <a:lnTo>
                    <a:pt x="5486" y="6405"/>
                  </a:lnTo>
                  <a:lnTo>
                    <a:pt x="6642" y="7740"/>
                  </a:lnTo>
                  <a:lnTo>
                    <a:pt x="6790" y="7888"/>
                  </a:lnTo>
                  <a:lnTo>
                    <a:pt x="6998" y="7888"/>
                  </a:lnTo>
                  <a:lnTo>
                    <a:pt x="6850" y="7740"/>
                  </a:lnTo>
                  <a:lnTo>
                    <a:pt x="5723" y="6405"/>
                  </a:lnTo>
                  <a:lnTo>
                    <a:pt x="5575" y="6227"/>
                  </a:lnTo>
                  <a:lnTo>
                    <a:pt x="4418" y="4893"/>
                  </a:lnTo>
                  <a:lnTo>
                    <a:pt x="4270" y="4745"/>
                  </a:lnTo>
                  <a:lnTo>
                    <a:pt x="3143" y="3411"/>
                  </a:lnTo>
                  <a:lnTo>
                    <a:pt x="2995" y="3233"/>
                  </a:lnTo>
                  <a:lnTo>
                    <a:pt x="1868" y="1928"/>
                  </a:lnTo>
                  <a:lnTo>
                    <a:pt x="1720" y="1750"/>
                  </a:lnTo>
                  <a:lnTo>
                    <a:pt x="386" y="179"/>
                  </a:lnTo>
                  <a:lnTo>
                    <a:pt x="208" y="30"/>
                  </a:lnTo>
                  <a:cubicBezTo>
                    <a:pt x="148" y="30"/>
                    <a:pt x="59"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64"/>
            <p:cNvSpPr/>
            <p:nvPr/>
          </p:nvSpPr>
          <p:spPr>
            <a:xfrm>
              <a:off x="1797182" y="3950443"/>
              <a:ext cx="17026" cy="6572"/>
            </a:xfrm>
            <a:custGeom>
              <a:rect b="b" l="l" r="r" t="t"/>
              <a:pathLst>
                <a:path extrusionOk="0" h="149" w="386">
                  <a:moveTo>
                    <a:pt x="0" y="0"/>
                  </a:moveTo>
                  <a:lnTo>
                    <a:pt x="149" y="148"/>
                  </a:lnTo>
                  <a:lnTo>
                    <a:pt x="386" y="148"/>
                  </a:lnTo>
                  <a:lnTo>
                    <a:pt x="2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4"/>
            <p:cNvSpPr/>
            <p:nvPr/>
          </p:nvSpPr>
          <p:spPr>
            <a:xfrm>
              <a:off x="1563043" y="3542375"/>
              <a:ext cx="362364" cy="414610"/>
            </a:xfrm>
            <a:custGeom>
              <a:rect b="b" l="l" r="r" t="t"/>
              <a:pathLst>
                <a:path extrusionOk="0" h="9400" w="8215">
                  <a:moveTo>
                    <a:pt x="1" y="0"/>
                  </a:moveTo>
                  <a:lnTo>
                    <a:pt x="149" y="178"/>
                  </a:lnTo>
                  <a:lnTo>
                    <a:pt x="1454" y="1690"/>
                  </a:lnTo>
                  <a:lnTo>
                    <a:pt x="1572" y="1868"/>
                  </a:lnTo>
                  <a:lnTo>
                    <a:pt x="2699" y="3173"/>
                  </a:lnTo>
                  <a:lnTo>
                    <a:pt x="2847" y="3351"/>
                  </a:lnTo>
                  <a:lnTo>
                    <a:pt x="3974" y="4685"/>
                  </a:lnTo>
                  <a:lnTo>
                    <a:pt x="4122" y="4863"/>
                  </a:lnTo>
                  <a:lnTo>
                    <a:pt x="5249" y="6167"/>
                  </a:lnTo>
                  <a:lnTo>
                    <a:pt x="5397" y="6345"/>
                  </a:lnTo>
                  <a:lnTo>
                    <a:pt x="6524" y="7680"/>
                  </a:lnTo>
                  <a:lnTo>
                    <a:pt x="6672" y="7828"/>
                  </a:lnTo>
                  <a:lnTo>
                    <a:pt x="7858" y="9251"/>
                  </a:lnTo>
                  <a:lnTo>
                    <a:pt x="8007" y="9399"/>
                  </a:lnTo>
                  <a:lnTo>
                    <a:pt x="8214" y="9399"/>
                  </a:lnTo>
                  <a:lnTo>
                    <a:pt x="8066" y="9251"/>
                  </a:lnTo>
                  <a:lnTo>
                    <a:pt x="6880" y="7828"/>
                  </a:lnTo>
                  <a:lnTo>
                    <a:pt x="6732" y="7680"/>
                  </a:lnTo>
                  <a:lnTo>
                    <a:pt x="5605" y="6345"/>
                  </a:lnTo>
                  <a:lnTo>
                    <a:pt x="5486" y="6167"/>
                  </a:lnTo>
                  <a:lnTo>
                    <a:pt x="4359" y="4863"/>
                  </a:lnTo>
                  <a:lnTo>
                    <a:pt x="4211" y="4685"/>
                  </a:lnTo>
                  <a:lnTo>
                    <a:pt x="3084" y="3351"/>
                  </a:lnTo>
                  <a:lnTo>
                    <a:pt x="2936" y="3202"/>
                  </a:lnTo>
                  <a:lnTo>
                    <a:pt x="1809" y="1868"/>
                  </a:lnTo>
                  <a:lnTo>
                    <a:pt x="1661" y="1690"/>
                  </a:lnTo>
                  <a:lnTo>
                    <a:pt x="386" y="178"/>
                  </a:lnTo>
                  <a:lnTo>
                    <a:pt x="356" y="178"/>
                  </a:lnTo>
                  <a:lnTo>
                    <a:pt x="2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64"/>
            <p:cNvSpPr/>
            <p:nvPr/>
          </p:nvSpPr>
          <p:spPr>
            <a:xfrm>
              <a:off x="1680774" y="3543654"/>
              <a:ext cx="298228" cy="343994"/>
            </a:xfrm>
            <a:custGeom>
              <a:rect b="b" l="l" r="r" t="t"/>
              <a:pathLst>
                <a:path extrusionOk="0" h="7799" w="6761">
                  <a:moveTo>
                    <a:pt x="0" y="1"/>
                  </a:moveTo>
                  <a:lnTo>
                    <a:pt x="149" y="179"/>
                  </a:lnTo>
                  <a:lnTo>
                    <a:pt x="1394" y="1661"/>
                  </a:lnTo>
                  <a:lnTo>
                    <a:pt x="1542" y="1839"/>
                  </a:lnTo>
                  <a:lnTo>
                    <a:pt x="2639" y="3144"/>
                  </a:lnTo>
                  <a:lnTo>
                    <a:pt x="2788" y="3322"/>
                  </a:lnTo>
                  <a:lnTo>
                    <a:pt x="3914" y="4656"/>
                  </a:lnTo>
                  <a:lnTo>
                    <a:pt x="4033" y="4834"/>
                  </a:lnTo>
                  <a:lnTo>
                    <a:pt x="5160" y="6138"/>
                  </a:lnTo>
                  <a:lnTo>
                    <a:pt x="5308" y="6316"/>
                  </a:lnTo>
                  <a:lnTo>
                    <a:pt x="6405" y="7651"/>
                  </a:lnTo>
                  <a:lnTo>
                    <a:pt x="6553" y="7799"/>
                  </a:lnTo>
                  <a:lnTo>
                    <a:pt x="6761" y="7799"/>
                  </a:lnTo>
                  <a:lnTo>
                    <a:pt x="6613" y="7651"/>
                  </a:lnTo>
                  <a:lnTo>
                    <a:pt x="5515" y="6316"/>
                  </a:lnTo>
                  <a:lnTo>
                    <a:pt x="5367" y="6138"/>
                  </a:lnTo>
                  <a:lnTo>
                    <a:pt x="4270" y="4834"/>
                  </a:lnTo>
                  <a:lnTo>
                    <a:pt x="4122" y="4656"/>
                  </a:lnTo>
                  <a:lnTo>
                    <a:pt x="2995" y="3322"/>
                  </a:lnTo>
                  <a:lnTo>
                    <a:pt x="2876" y="3144"/>
                  </a:lnTo>
                  <a:lnTo>
                    <a:pt x="1750" y="1839"/>
                  </a:lnTo>
                  <a:lnTo>
                    <a:pt x="1601" y="1661"/>
                  </a:lnTo>
                  <a:lnTo>
                    <a:pt x="356" y="179"/>
                  </a:lnTo>
                  <a:lnTo>
                    <a:pt x="2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4"/>
            <p:cNvSpPr/>
            <p:nvPr/>
          </p:nvSpPr>
          <p:spPr>
            <a:xfrm>
              <a:off x="2022147" y="3950443"/>
              <a:ext cx="15747" cy="6572"/>
            </a:xfrm>
            <a:custGeom>
              <a:rect b="b" l="l" r="r" t="t"/>
              <a:pathLst>
                <a:path extrusionOk="0" h="149" w="357">
                  <a:moveTo>
                    <a:pt x="0" y="0"/>
                  </a:moveTo>
                  <a:lnTo>
                    <a:pt x="119" y="148"/>
                  </a:lnTo>
                  <a:lnTo>
                    <a:pt x="356" y="148"/>
                  </a:lnTo>
                  <a:lnTo>
                    <a:pt x="2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4"/>
            <p:cNvSpPr/>
            <p:nvPr/>
          </p:nvSpPr>
          <p:spPr>
            <a:xfrm>
              <a:off x="1798462" y="3544977"/>
              <a:ext cx="293023" cy="342671"/>
            </a:xfrm>
            <a:custGeom>
              <a:rect b="b" l="l" r="r" t="t"/>
              <a:pathLst>
                <a:path extrusionOk="0" h="7769" w="6643">
                  <a:moveTo>
                    <a:pt x="1" y="0"/>
                  </a:moveTo>
                  <a:lnTo>
                    <a:pt x="120" y="178"/>
                  </a:lnTo>
                  <a:lnTo>
                    <a:pt x="1335" y="1631"/>
                  </a:lnTo>
                  <a:lnTo>
                    <a:pt x="1483" y="1809"/>
                  </a:lnTo>
                  <a:lnTo>
                    <a:pt x="2581" y="3114"/>
                  </a:lnTo>
                  <a:lnTo>
                    <a:pt x="2729" y="3292"/>
                  </a:lnTo>
                  <a:lnTo>
                    <a:pt x="3826" y="4626"/>
                  </a:lnTo>
                  <a:lnTo>
                    <a:pt x="3974" y="4804"/>
                  </a:lnTo>
                  <a:lnTo>
                    <a:pt x="5042" y="6108"/>
                  </a:lnTo>
                  <a:lnTo>
                    <a:pt x="5190" y="6286"/>
                  </a:lnTo>
                  <a:lnTo>
                    <a:pt x="6287" y="7621"/>
                  </a:lnTo>
                  <a:lnTo>
                    <a:pt x="6435" y="7769"/>
                  </a:lnTo>
                  <a:lnTo>
                    <a:pt x="6643" y="7769"/>
                  </a:lnTo>
                  <a:lnTo>
                    <a:pt x="6524" y="7621"/>
                  </a:lnTo>
                  <a:lnTo>
                    <a:pt x="5427" y="6286"/>
                  </a:lnTo>
                  <a:lnTo>
                    <a:pt x="5279" y="6108"/>
                  </a:lnTo>
                  <a:lnTo>
                    <a:pt x="4182" y="4804"/>
                  </a:lnTo>
                  <a:lnTo>
                    <a:pt x="4033" y="4626"/>
                  </a:lnTo>
                  <a:lnTo>
                    <a:pt x="2936" y="3292"/>
                  </a:lnTo>
                  <a:lnTo>
                    <a:pt x="2818" y="3114"/>
                  </a:lnTo>
                  <a:lnTo>
                    <a:pt x="1721" y="1809"/>
                  </a:lnTo>
                  <a:lnTo>
                    <a:pt x="1572" y="1631"/>
                  </a:lnTo>
                  <a:lnTo>
                    <a:pt x="357" y="178"/>
                  </a:lnTo>
                  <a:lnTo>
                    <a:pt x="2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64"/>
            <p:cNvSpPr/>
            <p:nvPr/>
          </p:nvSpPr>
          <p:spPr>
            <a:xfrm>
              <a:off x="2133306" y="3950443"/>
              <a:ext cx="15747" cy="6572"/>
            </a:xfrm>
            <a:custGeom>
              <a:rect b="b" l="l" r="r" t="t"/>
              <a:pathLst>
                <a:path extrusionOk="0" h="149" w="357">
                  <a:moveTo>
                    <a:pt x="1" y="0"/>
                  </a:moveTo>
                  <a:lnTo>
                    <a:pt x="149" y="148"/>
                  </a:lnTo>
                  <a:lnTo>
                    <a:pt x="356" y="148"/>
                  </a:lnTo>
                  <a:lnTo>
                    <a:pt x="2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64"/>
            <p:cNvSpPr/>
            <p:nvPr/>
          </p:nvSpPr>
          <p:spPr>
            <a:xfrm>
              <a:off x="1914870" y="3546257"/>
              <a:ext cx="289097" cy="341392"/>
            </a:xfrm>
            <a:custGeom>
              <a:rect b="b" l="l" r="r" t="t"/>
              <a:pathLst>
                <a:path extrusionOk="0" h="7740" w="6554">
                  <a:moveTo>
                    <a:pt x="1" y="1"/>
                  </a:moveTo>
                  <a:lnTo>
                    <a:pt x="149" y="179"/>
                  </a:lnTo>
                  <a:lnTo>
                    <a:pt x="1306" y="1602"/>
                  </a:lnTo>
                  <a:lnTo>
                    <a:pt x="1454" y="1780"/>
                  </a:lnTo>
                  <a:lnTo>
                    <a:pt x="2551" y="3085"/>
                  </a:lnTo>
                  <a:lnTo>
                    <a:pt x="2670" y="3263"/>
                  </a:lnTo>
                  <a:lnTo>
                    <a:pt x="3767" y="4597"/>
                  </a:lnTo>
                  <a:lnTo>
                    <a:pt x="3915" y="4775"/>
                  </a:lnTo>
                  <a:lnTo>
                    <a:pt x="4982" y="6079"/>
                  </a:lnTo>
                  <a:lnTo>
                    <a:pt x="5131" y="6257"/>
                  </a:lnTo>
                  <a:lnTo>
                    <a:pt x="6198" y="7592"/>
                  </a:lnTo>
                  <a:lnTo>
                    <a:pt x="6346" y="7740"/>
                  </a:lnTo>
                  <a:lnTo>
                    <a:pt x="6554" y="7740"/>
                  </a:lnTo>
                  <a:lnTo>
                    <a:pt x="6435" y="7592"/>
                  </a:lnTo>
                  <a:lnTo>
                    <a:pt x="5338" y="6257"/>
                  </a:lnTo>
                  <a:lnTo>
                    <a:pt x="5220" y="6079"/>
                  </a:lnTo>
                  <a:lnTo>
                    <a:pt x="4122" y="4775"/>
                  </a:lnTo>
                  <a:lnTo>
                    <a:pt x="3974" y="4597"/>
                  </a:lnTo>
                  <a:lnTo>
                    <a:pt x="2907" y="3263"/>
                  </a:lnTo>
                  <a:lnTo>
                    <a:pt x="2758" y="3085"/>
                  </a:lnTo>
                  <a:lnTo>
                    <a:pt x="1691" y="1780"/>
                  </a:lnTo>
                  <a:lnTo>
                    <a:pt x="1543" y="1602"/>
                  </a:lnTo>
                  <a:lnTo>
                    <a:pt x="357" y="179"/>
                  </a:lnTo>
                  <a:lnTo>
                    <a:pt x="2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4"/>
            <p:cNvSpPr/>
            <p:nvPr/>
          </p:nvSpPr>
          <p:spPr>
            <a:xfrm>
              <a:off x="2245789" y="3950443"/>
              <a:ext cx="15747" cy="6572"/>
            </a:xfrm>
            <a:custGeom>
              <a:rect b="b" l="l" r="r" t="t"/>
              <a:pathLst>
                <a:path extrusionOk="0" h="149" w="357">
                  <a:moveTo>
                    <a:pt x="1" y="0"/>
                  </a:moveTo>
                  <a:lnTo>
                    <a:pt x="119" y="148"/>
                  </a:lnTo>
                  <a:lnTo>
                    <a:pt x="356" y="148"/>
                  </a:lnTo>
                  <a:lnTo>
                    <a:pt x="2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64"/>
            <p:cNvSpPr/>
            <p:nvPr/>
          </p:nvSpPr>
          <p:spPr>
            <a:xfrm>
              <a:off x="2032602" y="3547580"/>
              <a:ext cx="283848" cy="340069"/>
            </a:xfrm>
            <a:custGeom>
              <a:rect b="b" l="l" r="r" t="t"/>
              <a:pathLst>
                <a:path extrusionOk="0" h="7710" w="6435">
                  <a:moveTo>
                    <a:pt x="1" y="1"/>
                  </a:moveTo>
                  <a:lnTo>
                    <a:pt x="149" y="149"/>
                  </a:lnTo>
                  <a:lnTo>
                    <a:pt x="1276" y="1572"/>
                  </a:lnTo>
                  <a:lnTo>
                    <a:pt x="1394" y="1750"/>
                  </a:lnTo>
                  <a:lnTo>
                    <a:pt x="2462" y="3055"/>
                  </a:lnTo>
                  <a:lnTo>
                    <a:pt x="2610" y="3233"/>
                  </a:lnTo>
                  <a:lnTo>
                    <a:pt x="3677" y="4567"/>
                  </a:lnTo>
                  <a:lnTo>
                    <a:pt x="3826" y="4745"/>
                  </a:lnTo>
                  <a:lnTo>
                    <a:pt x="4893" y="6049"/>
                  </a:lnTo>
                  <a:lnTo>
                    <a:pt x="5012" y="6227"/>
                  </a:lnTo>
                  <a:lnTo>
                    <a:pt x="6079" y="7562"/>
                  </a:lnTo>
                  <a:lnTo>
                    <a:pt x="6227" y="7710"/>
                  </a:lnTo>
                  <a:lnTo>
                    <a:pt x="6435" y="7710"/>
                  </a:lnTo>
                  <a:lnTo>
                    <a:pt x="6316" y="7562"/>
                  </a:lnTo>
                  <a:lnTo>
                    <a:pt x="5249" y="6227"/>
                  </a:lnTo>
                  <a:lnTo>
                    <a:pt x="5101" y="6049"/>
                  </a:lnTo>
                  <a:lnTo>
                    <a:pt x="4033" y="4715"/>
                  </a:lnTo>
                  <a:lnTo>
                    <a:pt x="3914" y="4567"/>
                  </a:lnTo>
                  <a:lnTo>
                    <a:pt x="2847" y="3233"/>
                  </a:lnTo>
                  <a:lnTo>
                    <a:pt x="2699" y="3055"/>
                  </a:lnTo>
                  <a:lnTo>
                    <a:pt x="1631" y="1750"/>
                  </a:lnTo>
                  <a:lnTo>
                    <a:pt x="1483" y="1572"/>
                  </a:lnTo>
                  <a:lnTo>
                    <a:pt x="356" y="179"/>
                  </a:lnTo>
                  <a:lnTo>
                    <a:pt x="2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64"/>
            <p:cNvSpPr/>
            <p:nvPr/>
          </p:nvSpPr>
          <p:spPr>
            <a:xfrm>
              <a:off x="2356992" y="3950443"/>
              <a:ext cx="15703" cy="6572"/>
            </a:xfrm>
            <a:custGeom>
              <a:rect b="b" l="l" r="r" t="t"/>
              <a:pathLst>
                <a:path extrusionOk="0" h="149" w="356">
                  <a:moveTo>
                    <a:pt x="0" y="0"/>
                  </a:moveTo>
                  <a:lnTo>
                    <a:pt x="148" y="148"/>
                  </a:lnTo>
                  <a:lnTo>
                    <a:pt x="356" y="148"/>
                  </a:lnTo>
                  <a:lnTo>
                    <a:pt x="2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4"/>
            <p:cNvSpPr/>
            <p:nvPr/>
          </p:nvSpPr>
          <p:spPr>
            <a:xfrm>
              <a:off x="2150333" y="3548903"/>
              <a:ext cx="334839" cy="408083"/>
            </a:xfrm>
            <a:custGeom>
              <a:rect b="b" l="l" r="r" t="t"/>
              <a:pathLst>
                <a:path extrusionOk="0" h="9252" w="7591">
                  <a:moveTo>
                    <a:pt x="0" y="0"/>
                  </a:moveTo>
                  <a:lnTo>
                    <a:pt x="148" y="178"/>
                  </a:lnTo>
                  <a:lnTo>
                    <a:pt x="1216" y="1542"/>
                  </a:lnTo>
                  <a:lnTo>
                    <a:pt x="1364" y="1720"/>
                  </a:lnTo>
                  <a:lnTo>
                    <a:pt x="2402" y="3025"/>
                  </a:lnTo>
                  <a:lnTo>
                    <a:pt x="2550" y="3203"/>
                  </a:lnTo>
                  <a:lnTo>
                    <a:pt x="3588" y="4537"/>
                  </a:lnTo>
                  <a:lnTo>
                    <a:pt x="3736" y="4715"/>
                  </a:lnTo>
                  <a:lnTo>
                    <a:pt x="4774" y="6019"/>
                  </a:lnTo>
                  <a:lnTo>
                    <a:pt x="4922" y="6197"/>
                  </a:lnTo>
                  <a:lnTo>
                    <a:pt x="5990" y="7532"/>
                  </a:lnTo>
                  <a:lnTo>
                    <a:pt x="6108" y="7680"/>
                  </a:lnTo>
                  <a:lnTo>
                    <a:pt x="7235" y="9103"/>
                  </a:lnTo>
                  <a:lnTo>
                    <a:pt x="7354" y="9251"/>
                  </a:lnTo>
                  <a:lnTo>
                    <a:pt x="7591" y="9251"/>
                  </a:lnTo>
                  <a:lnTo>
                    <a:pt x="7443" y="9103"/>
                  </a:lnTo>
                  <a:lnTo>
                    <a:pt x="6346" y="7680"/>
                  </a:lnTo>
                  <a:lnTo>
                    <a:pt x="6197" y="7532"/>
                  </a:lnTo>
                  <a:lnTo>
                    <a:pt x="5159" y="6197"/>
                  </a:lnTo>
                  <a:lnTo>
                    <a:pt x="5011" y="6019"/>
                  </a:lnTo>
                  <a:lnTo>
                    <a:pt x="3973" y="4715"/>
                  </a:lnTo>
                  <a:lnTo>
                    <a:pt x="3825" y="4537"/>
                  </a:lnTo>
                  <a:lnTo>
                    <a:pt x="2787" y="3203"/>
                  </a:lnTo>
                  <a:lnTo>
                    <a:pt x="2639" y="3025"/>
                  </a:lnTo>
                  <a:lnTo>
                    <a:pt x="1572" y="1720"/>
                  </a:lnTo>
                  <a:lnTo>
                    <a:pt x="1453" y="1542"/>
                  </a:lnTo>
                  <a:lnTo>
                    <a:pt x="356" y="178"/>
                  </a:lnTo>
                  <a:lnTo>
                    <a:pt x="2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64"/>
            <p:cNvSpPr/>
            <p:nvPr/>
          </p:nvSpPr>
          <p:spPr>
            <a:xfrm>
              <a:off x="2268021" y="3550183"/>
              <a:ext cx="328355" cy="406803"/>
            </a:xfrm>
            <a:custGeom>
              <a:rect b="b" l="l" r="r" t="t"/>
              <a:pathLst>
                <a:path extrusionOk="0" h="9223" w="7444">
                  <a:moveTo>
                    <a:pt x="1" y="1"/>
                  </a:moveTo>
                  <a:lnTo>
                    <a:pt x="119" y="149"/>
                  </a:lnTo>
                  <a:lnTo>
                    <a:pt x="1187" y="1513"/>
                  </a:lnTo>
                  <a:lnTo>
                    <a:pt x="1305" y="1691"/>
                  </a:lnTo>
                  <a:lnTo>
                    <a:pt x="2343" y="2996"/>
                  </a:lnTo>
                  <a:lnTo>
                    <a:pt x="2491" y="3174"/>
                  </a:lnTo>
                  <a:lnTo>
                    <a:pt x="3529" y="4508"/>
                  </a:lnTo>
                  <a:lnTo>
                    <a:pt x="3648" y="4686"/>
                  </a:lnTo>
                  <a:lnTo>
                    <a:pt x="4686" y="5990"/>
                  </a:lnTo>
                  <a:lnTo>
                    <a:pt x="4834" y="6168"/>
                  </a:lnTo>
                  <a:lnTo>
                    <a:pt x="5872" y="7503"/>
                  </a:lnTo>
                  <a:lnTo>
                    <a:pt x="5990" y="7651"/>
                  </a:lnTo>
                  <a:lnTo>
                    <a:pt x="7087" y="9074"/>
                  </a:lnTo>
                  <a:lnTo>
                    <a:pt x="7236" y="9222"/>
                  </a:lnTo>
                  <a:lnTo>
                    <a:pt x="7443" y="9222"/>
                  </a:lnTo>
                  <a:lnTo>
                    <a:pt x="7325" y="9074"/>
                  </a:lnTo>
                  <a:lnTo>
                    <a:pt x="6228" y="7651"/>
                  </a:lnTo>
                  <a:lnTo>
                    <a:pt x="6079" y="7503"/>
                  </a:lnTo>
                  <a:lnTo>
                    <a:pt x="5041" y="6168"/>
                  </a:lnTo>
                  <a:lnTo>
                    <a:pt x="4923" y="5990"/>
                  </a:lnTo>
                  <a:lnTo>
                    <a:pt x="3885" y="4686"/>
                  </a:lnTo>
                  <a:lnTo>
                    <a:pt x="3737" y="4508"/>
                  </a:lnTo>
                  <a:lnTo>
                    <a:pt x="2699" y="3174"/>
                  </a:lnTo>
                  <a:lnTo>
                    <a:pt x="2580" y="2996"/>
                  </a:lnTo>
                  <a:lnTo>
                    <a:pt x="1543" y="1691"/>
                  </a:lnTo>
                  <a:lnTo>
                    <a:pt x="1394" y="1513"/>
                  </a:lnTo>
                  <a:lnTo>
                    <a:pt x="357" y="179"/>
                  </a:lnTo>
                  <a:lnTo>
                    <a:pt x="327" y="179"/>
                  </a:lnTo>
                  <a:lnTo>
                    <a:pt x="2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64"/>
            <p:cNvSpPr/>
            <p:nvPr/>
          </p:nvSpPr>
          <p:spPr>
            <a:xfrm>
              <a:off x="2384429" y="3551506"/>
              <a:ext cx="168765" cy="205365"/>
            </a:xfrm>
            <a:custGeom>
              <a:rect b="b" l="l" r="r" t="t"/>
              <a:pathLst>
                <a:path extrusionOk="0" h="4656" w="3826">
                  <a:moveTo>
                    <a:pt x="1" y="1"/>
                  </a:moveTo>
                  <a:lnTo>
                    <a:pt x="149" y="178"/>
                  </a:lnTo>
                  <a:lnTo>
                    <a:pt x="1157" y="1483"/>
                  </a:lnTo>
                  <a:lnTo>
                    <a:pt x="1305" y="1661"/>
                  </a:lnTo>
                  <a:lnTo>
                    <a:pt x="2314" y="2995"/>
                  </a:lnTo>
                  <a:lnTo>
                    <a:pt x="2462" y="3144"/>
                  </a:lnTo>
                  <a:lnTo>
                    <a:pt x="3470" y="4478"/>
                  </a:lnTo>
                  <a:lnTo>
                    <a:pt x="3618" y="4656"/>
                  </a:lnTo>
                  <a:lnTo>
                    <a:pt x="3826" y="4656"/>
                  </a:lnTo>
                  <a:lnTo>
                    <a:pt x="3677" y="4478"/>
                  </a:lnTo>
                  <a:lnTo>
                    <a:pt x="2669" y="3144"/>
                  </a:lnTo>
                  <a:lnTo>
                    <a:pt x="2521" y="2995"/>
                  </a:lnTo>
                  <a:lnTo>
                    <a:pt x="1513" y="1661"/>
                  </a:lnTo>
                  <a:lnTo>
                    <a:pt x="1365" y="1483"/>
                  </a:lnTo>
                  <a:lnTo>
                    <a:pt x="357" y="178"/>
                  </a:lnTo>
                  <a:lnTo>
                    <a:pt x="2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64"/>
            <p:cNvSpPr/>
            <p:nvPr/>
          </p:nvSpPr>
          <p:spPr>
            <a:xfrm>
              <a:off x="2541375" y="3754238"/>
              <a:ext cx="113848" cy="133425"/>
            </a:xfrm>
            <a:custGeom>
              <a:rect b="b" l="l" r="r" t="t"/>
              <a:pathLst>
                <a:path extrusionOk="0" h="3025" w="2581">
                  <a:moveTo>
                    <a:pt x="1" y="1"/>
                  </a:moveTo>
                  <a:lnTo>
                    <a:pt x="1187" y="1542"/>
                  </a:lnTo>
                  <a:lnTo>
                    <a:pt x="2225" y="2877"/>
                  </a:lnTo>
                  <a:lnTo>
                    <a:pt x="2343" y="3025"/>
                  </a:lnTo>
                  <a:lnTo>
                    <a:pt x="2581" y="3025"/>
                  </a:lnTo>
                  <a:lnTo>
                    <a:pt x="2432" y="2877"/>
                  </a:lnTo>
                  <a:lnTo>
                    <a:pt x="1424" y="1542"/>
                  </a:lnTo>
                  <a:lnTo>
                    <a:pt x="2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64"/>
            <p:cNvSpPr/>
            <p:nvPr/>
          </p:nvSpPr>
          <p:spPr>
            <a:xfrm>
              <a:off x="1264854" y="3616922"/>
              <a:ext cx="1272618" cy="7895"/>
            </a:xfrm>
            <a:custGeom>
              <a:rect b="b" l="l" r="r" t="t"/>
              <a:pathLst>
                <a:path extrusionOk="0" h="179" w="28851">
                  <a:moveTo>
                    <a:pt x="0" y="0"/>
                  </a:moveTo>
                  <a:lnTo>
                    <a:pt x="148" y="178"/>
                  </a:lnTo>
                  <a:lnTo>
                    <a:pt x="28851" y="178"/>
                  </a:lnTo>
                  <a:lnTo>
                    <a:pt x="287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64"/>
            <p:cNvSpPr/>
            <p:nvPr/>
          </p:nvSpPr>
          <p:spPr>
            <a:xfrm>
              <a:off x="1322374" y="3682294"/>
              <a:ext cx="1263531" cy="7895"/>
            </a:xfrm>
            <a:custGeom>
              <a:rect b="b" l="l" r="r" t="t"/>
              <a:pathLst>
                <a:path extrusionOk="0" h="179" w="28645">
                  <a:moveTo>
                    <a:pt x="1" y="1"/>
                  </a:moveTo>
                  <a:lnTo>
                    <a:pt x="179" y="179"/>
                  </a:lnTo>
                  <a:lnTo>
                    <a:pt x="28644" y="179"/>
                  </a:lnTo>
                  <a:lnTo>
                    <a:pt x="285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64"/>
            <p:cNvSpPr/>
            <p:nvPr/>
          </p:nvSpPr>
          <p:spPr>
            <a:xfrm>
              <a:off x="1381262" y="3748989"/>
              <a:ext cx="1250386" cy="7895"/>
            </a:xfrm>
            <a:custGeom>
              <a:rect b="b" l="l" r="r" t="t"/>
              <a:pathLst>
                <a:path extrusionOk="0" h="179" w="28347">
                  <a:moveTo>
                    <a:pt x="0" y="1"/>
                  </a:moveTo>
                  <a:lnTo>
                    <a:pt x="148" y="179"/>
                  </a:lnTo>
                  <a:lnTo>
                    <a:pt x="28347" y="179"/>
                  </a:lnTo>
                  <a:lnTo>
                    <a:pt x="282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64"/>
            <p:cNvSpPr/>
            <p:nvPr/>
          </p:nvSpPr>
          <p:spPr>
            <a:xfrm>
              <a:off x="2618569" y="3748989"/>
              <a:ext cx="15747" cy="7895"/>
            </a:xfrm>
            <a:custGeom>
              <a:rect b="b" l="l" r="r" t="t"/>
              <a:pathLst>
                <a:path extrusionOk="0" h="179" w="357">
                  <a:moveTo>
                    <a:pt x="0" y="1"/>
                  </a:moveTo>
                  <a:lnTo>
                    <a:pt x="149" y="179"/>
                  </a:lnTo>
                  <a:lnTo>
                    <a:pt x="356" y="179"/>
                  </a:lnTo>
                  <a:lnTo>
                    <a:pt x="2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64"/>
            <p:cNvSpPr/>
            <p:nvPr/>
          </p:nvSpPr>
          <p:spPr>
            <a:xfrm>
              <a:off x="1438783" y="3814405"/>
              <a:ext cx="1233448" cy="7895"/>
            </a:xfrm>
            <a:custGeom>
              <a:rect b="b" l="l" r="r" t="t"/>
              <a:pathLst>
                <a:path extrusionOk="0" h="179" w="27963">
                  <a:moveTo>
                    <a:pt x="1" y="0"/>
                  </a:moveTo>
                  <a:lnTo>
                    <a:pt x="149" y="178"/>
                  </a:lnTo>
                  <a:lnTo>
                    <a:pt x="27962" y="178"/>
                  </a:lnTo>
                  <a:lnTo>
                    <a:pt x="279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4"/>
            <p:cNvSpPr/>
            <p:nvPr/>
          </p:nvSpPr>
          <p:spPr>
            <a:xfrm>
              <a:off x="1497670" y="3881101"/>
              <a:ext cx="1222950" cy="6572"/>
            </a:xfrm>
            <a:custGeom>
              <a:rect b="b" l="l" r="r" t="t"/>
              <a:pathLst>
                <a:path extrusionOk="0" h="149" w="27725">
                  <a:moveTo>
                    <a:pt x="0" y="1"/>
                  </a:moveTo>
                  <a:lnTo>
                    <a:pt x="148" y="149"/>
                  </a:lnTo>
                  <a:lnTo>
                    <a:pt x="27724" y="149"/>
                  </a:lnTo>
                  <a:lnTo>
                    <a:pt x="277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64"/>
            <p:cNvSpPr/>
            <p:nvPr/>
          </p:nvSpPr>
          <p:spPr>
            <a:xfrm>
              <a:off x="1935823" y="3979203"/>
              <a:ext cx="584678" cy="78511"/>
            </a:xfrm>
            <a:custGeom>
              <a:rect b="b" l="l" r="r" t="t"/>
              <a:pathLst>
                <a:path extrusionOk="0" h="1780" w="13255">
                  <a:moveTo>
                    <a:pt x="11831" y="1"/>
                  </a:moveTo>
                  <a:lnTo>
                    <a:pt x="119" y="30"/>
                  </a:lnTo>
                  <a:cubicBezTo>
                    <a:pt x="30" y="30"/>
                    <a:pt x="0" y="119"/>
                    <a:pt x="30" y="178"/>
                  </a:cubicBezTo>
                  <a:lnTo>
                    <a:pt x="1216" y="1720"/>
                  </a:lnTo>
                  <a:cubicBezTo>
                    <a:pt x="1246" y="1750"/>
                    <a:pt x="1275" y="1780"/>
                    <a:pt x="1305" y="1780"/>
                  </a:cubicBezTo>
                  <a:cubicBezTo>
                    <a:pt x="2017" y="1780"/>
                    <a:pt x="11624" y="1661"/>
                    <a:pt x="13136" y="1661"/>
                  </a:cubicBezTo>
                  <a:cubicBezTo>
                    <a:pt x="13195" y="1661"/>
                    <a:pt x="13254" y="1572"/>
                    <a:pt x="13195" y="1513"/>
                  </a:cubicBezTo>
                  <a:lnTo>
                    <a:pt x="11920" y="30"/>
                  </a:lnTo>
                  <a:cubicBezTo>
                    <a:pt x="11890" y="1"/>
                    <a:pt x="11861" y="1"/>
                    <a:pt x="118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64"/>
            <p:cNvSpPr/>
            <p:nvPr/>
          </p:nvSpPr>
          <p:spPr>
            <a:xfrm>
              <a:off x="1169354" y="2773306"/>
              <a:ext cx="1298819" cy="685342"/>
            </a:xfrm>
            <a:custGeom>
              <a:rect b="b" l="l" r="r" t="t"/>
              <a:pathLst>
                <a:path extrusionOk="0" h="15538" w="29445">
                  <a:moveTo>
                    <a:pt x="1" y="15180"/>
                  </a:moveTo>
                  <a:lnTo>
                    <a:pt x="1" y="15180"/>
                  </a:lnTo>
                  <a:cubicBezTo>
                    <a:pt x="0" y="15180"/>
                    <a:pt x="0" y="15181"/>
                    <a:pt x="1" y="15182"/>
                  </a:cubicBezTo>
                  <a:lnTo>
                    <a:pt x="1" y="15180"/>
                  </a:lnTo>
                  <a:close/>
                  <a:moveTo>
                    <a:pt x="1" y="0"/>
                  </a:moveTo>
                  <a:lnTo>
                    <a:pt x="1" y="15180"/>
                  </a:lnTo>
                  <a:lnTo>
                    <a:pt x="1" y="15180"/>
                  </a:lnTo>
                  <a:cubicBezTo>
                    <a:pt x="16" y="15165"/>
                    <a:pt x="435" y="15159"/>
                    <a:pt x="1164" y="15159"/>
                  </a:cubicBezTo>
                  <a:cubicBezTo>
                    <a:pt x="6136" y="15159"/>
                    <a:pt x="25488" y="15456"/>
                    <a:pt x="28911" y="15508"/>
                  </a:cubicBezTo>
                  <a:cubicBezTo>
                    <a:pt x="29266" y="15537"/>
                    <a:pt x="29444" y="15537"/>
                    <a:pt x="29444" y="15537"/>
                  </a:cubicBezTo>
                  <a:lnTo>
                    <a:pt x="294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64"/>
            <p:cNvSpPr/>
            <p:nvPr/>
          </p:nvSpPr>
          <p:spPr>
            <a:xfrm>
              <a:off x="2444596" y="2773306"/>
              <a:ext cx="23599" cy="685342"/>
            </a:xfrm>
            <a:custGeom>
              <a:rect b="b" l="l" r="r" t="t"/>
              <a:pathLst>
                <a:path extrusionOk="0" h="15538" w="535">
                  <a:moveTo>
                    <a:pt x="1" y="0"/>
                  </a:moveTo>
                  <a:lnTo>
                    <a:pt x="1" y="15508"/>
                  </a:lnTo>
                  <a:cubicBezTo>
                    <a:pt x="356" y="15537"/>
                    <a:pt x="534" y="15537"/>
                    <a:pt x="534" y="15537"/>
                  </a:cubicBezTo>
                  <a:lnTo>
                    <a:pt x="5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64"/>
            <p:cNvSpPr/>
            <p:nvPr/>
          </p:nvSpPr>
          <p:spPr>
            <a:xfrm>
              <a:off x="1347253" y="2374060"/>
              <a:ext cx="875010" cy="795832"/>
            </a:xfrm>
            <a:custGeom>
              <a:rect b="b" l="l" r="r" t="t"/>
              <a:pathLst>
                <a:path extrusionOk="0" h="18043" w="19837">
                  <a:moveTo>
                    <a:pt x="9919" y="0"/>
                  </a:moveTo>
                  <a:cubicBezTo>
                    <a:pt x="7606" y="0"/>
                    <a:pt x="5293" y="882"/>
                    <a:pt x="3529" y="2646"/>
                  </a:cubicBezTo>
                  <a:cubicBezTo>
                    <a:pt x="0" y="6175"/>
                    <a:pt x="0" y="11868"/>
                    <a:pt x="3529" y="15396"/>
                  </a:cubicBezTo>
                  <a:cubicBezTo>
                    <a:pt x="5293" y="17161"/>
                    <a:pt x="7606" y="18043"/>
                    <a:pt x="9919" y="18043"/>
                  </a:cubicBezTo>
                  <a:cubicBezTo>
                    <a:pt x="12231" y="18043"/>
                    <a:pt x="14544" y="17161"/>
                    <a:pt x="16308" y="15396"/>
                  </a:cubicBezTo>
                  <a:cubicBezTo>
                    <a:pt x="19837" y="11868"/>
                    <a:pt x="19837" y="6175"/>
                    <a:pt x="16308" y="2646"/>
                  </a:cubicBezTo>
                  <a:cubicBezTo>
                    <a:pt x="14544" y="882"/>
                    <a:pt x="12231" y="0"/>
                    <a:pt x="99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64"/>
            <p:cNvSpPr/>
            <p:nvPr/>
          </p:nvSpPr>
          <p:spPr>
            <a:xfrm>
              <a:off x="1547339" y="2595407"/>
              <a:ext cx="483975" cy="342715"/>
            </a:xfrm>
            <a:custGeom>
              <a:rect b="b" l="l" r="r" t="t"/>
              <a:pathLst>
                <a:path extrusionOk="0" h="7770" w="10972">
                  <a:moveTo>
                    <a:pt x="8718" y="208"/>
                  </a:moveTo>
                  <a:lnTo>
                    <a:pt x="10735" y="7562"/>
                  </a:lnTo>
                  <a:lnTo>
                    <a:pt x="238" y="7562"/>
                  </a:lnTo>
                  <a:lnTo>
                    <a:pt x="2076" y="208"/>
                  </a:lnTo>
                  <a:close/>
                  <a:moveTo>
                    <a:pt x="2017" y="1"/>
                  </a:moveTo>
                  <a:cubicBezTo>
                    <a:pt x="1958" y="1"/>
                    <a:pt x="1928" y="30"/>
                    <a:pt x="1899" y="90"/>
                  </a:cubicBezTo>
                  <a:lnTo>
                    <a:pt x="1" y="7651"/>
                  </a:lnTo>
                  <a:cubicBezTo>
                    <a:pt x="1" y="7680"/>
                    <a:pt x="1" y="7710"/>
                    <a:pt x="31" y="7710"/>
                  </a:cubicBezTo>
                  <a:cubicBezTo>
                    <a:pt x="60" y="7740"/>
                    <a:pt x="90" y="7769"/>
                    <a:pt x="119" y="7769"/>
                  </a:cubicBezTo>
                  <a:lnTo>
                    <a:pt x="10883" y="7769"/>
                  </a:lnTo>
                  <a:cubicBezTo>
                    <a:pt x="10913" y="7769"/>
                    <a:pt x="10942" y="7740"/>
                    <a:pt x="10942" y="7710"/>
                  </a:cubicBezTo>
                  <a:cubicBezTo>
                    <a:pt x="10972" y="7710"/>
                    <a:pt x="10972" y="7651"/>
                    <a:pt x="10972" y="7621"/>
                  </a:cubicBezTo>
                  <a:lnTo>
                    <a:pt x="8896" y="90"/>
                  </a:lnTo>
                  <a:cubicBezTo>
                    <a:pt x="8867" y="30"/>
                    <a:pt x="8837" y="1"/>
                    <a:pt x="87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64"/>
            <p:cNvSpPr/>
            <p:nvPr/>
          </p:nvSpPr>
          <p:spPr>
            <a:xfrm>
              <a:off x="1501596" y="2605862"/>
              <a:ext cx="134756" cy="332262"/>
            </a:xfrm>
            <a:custGeom>
              <a:rect b="b" l="l" r="r" t="t"/>
              <a:pathLst>
                <a:path extrusionOk="0" h="7533" w="3055">
                  <a:moveTo>
                    <a:pt x="2194" y="1"/>
                  </a:moveTo>
                  <a:cubicBezTo>
                    <a:pt x="2135" y="1"/>
                    <a:pt x="2105" y="30"/>
                    <a:pt x="2076" y="90"/>
                  </a:cubicBezTo>
                  <a:lnTo>
                    <a:pt x="0" y="7384"/>
                  </a:lnTo>
                  <a:cubicBezTo>
                    <a:pt x="0" y="7414"/>
                    <a:pt x="0" y="7443"/>
                    <a:pt x="0" y="7473"/>
                  </a:cubicBezTo>
                  <a:cubicBezTo>
                    <a:pt x="30" y="7503"/>
                    <a:pt x="59" y="7503"/>
                    <a:pt x="89" y="7503"/>
                  </a:cubicBezTo>
                  <a:lnTo>
                    <a:pt x="1156" y="7532"/>
                  </a:lnTo>
                  <a:cubicBezTo>
                    <a:pt x="1216" y="7532"/>
                    <a:pt x="1245" y="7473"/>
                    <a:pt x="1245" y="7414"/>
                  </a:cubicBezTo>
                  <a:cubicBezTo>
                    <a:pt x="1245" y="7384"/>
                    <a:pt x="1216" y="7325"/>
                    <a:pt x="1156" y="7325"/>
                  </a:cubicBezTo>
                  <a:lnTo>
                    <a:pt x="237" y="7325"/>
                  </a:lnTo>
                  <a:lnTo>
                    <a:pt x="2254" y="208"/>
                  </a:lnTo>
                  <a:lnTo>
                    <a:pt x="2936" y="208"/>
                  </a:lnTo>
                  <a:cubicBezTo>
                    <a:pt x="2995" y="208"/>
                    <a:pt x="3054" y="179"/>
                    <a:pt x="3054" y="119"/>
                  </a:cubicBezTo>
                  <a:cubicBezTo>
                    <a:pt x="3054" y="60"/>
                    <a:pt x="2995" y="1"/>
                    <a:pt x="29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64"/>
            <p:cNvSpPr/>
            <p:nvPr/>
          </p:nvSpPr>
          <p:spPr>
            <a:xfrm>
              <a:off x="1869127" y="2634666"/>
              <a:ext cx="20952" cy="22274"/>
            </a:xfrm>
            <a:custGeom>
              <a:rect b="b" l="l" r="r" t="t"/>
              <a:pathLst>
                <a:path extrusionOk="0" h="505" w="475">
                  <a:moveTo>
                    <a:pt x="237" y="0"/>
                  </a:moveTo>
                  <a:cubicBezTo>
                    <a:pt x="89" y="0"/>
                    <a:pt x="0" y="119"/>
                    <a:pt x="0" y="267"/>
                  </a:cubicBezTo>
                  <a:cubicBezTo>
                    <a:pt x="0" y="386"/>
                    <a:pt x="89" y="504"/>
                    <a:pt x="237" y="504"/>
                  </a:cubicBezTo>
                  <a:cubicBezTo>
                    <a:pt x="386" y="504"/>
                    <a:pt x="475" y="386"/>
                    <a:pt x="475" y="267"/>
                  </a:cubicBezTo>
                  <a:cubicBezTo>
                    <a:pt x="475" y="119"/>
                    <a:pt x="386" y="0"/>
                    <a:pt x="2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64"/>
            <p:cNvSpPr/>
            <p:nvPr/>
          </p:nvSpPr>
          <p:spPr>
            <a:xfrm>
              <a:off x="1697757" y="2634666"/>
              <a:ext cx="22276" cy="22274"/>
            </a:xfrm>
            <a:custGeom>
              <a:rect b="b" l="l" r="r" t="t"/>
              <a:pathLst>
                <a:path extrusionOk="0" h="505" w="505">
                  <a:moveTo>
                    <a:pt x="238" y="0"/>
                  </a:moveTo>
                  <a:cubicBezTo>
                    <a:pt x="90" y="0"/>
                    <a:pt x="1" y="119"/>
                    <a:pt x="1" y="267"/>
                  </a:cubicBezTo>
                  <a:cubicBezTo>
                    <a:pt x="1" y="386"/>
                    <a:pt x="90" y="504"/>
                    <a:pt x="238" y="504"/>
                  </a:cubicBezTo>
                  <a:cubicBezTo>
                    <a:pt x="386" y="504"/>
                    <a:pt x="505" y="386"/>
                    <a:pt x="505" y="267"/>
                  </a:cubicBezTo>
                  <a:cubicBezTo>
                    <a:pt x="505" y="119"/>
                    <a:pt x="386" y="0"/>
                    <a:pt x="2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64"/>
            <p:cNvSpPr/>
            <p:nvPr/>
          </p:nvSpPr>
          <p:spPr>
            <a:xfrm>
              <a:off x="1703006" y="2643797"/>
              <a:ext cx="180542" cy="113841"/>
            </a:xfrm>
            <a:custGeom>
              <a:rect b="b" l="l" r="r" t="t"/>
              <a:pathLst>
                <a:path extrusionOk="0" h="2581" w="4093">
                  <a:moveTo>
                    <a:pt x="119" y="1"/>
                  </a:moveTo>
                  <a:cubicBezTo>
                    <a:pt x="60" y="1"/>
                    <a:pt x="0" y="60"/>
                    <a:pt x="30" y="119"/>
                  </a:cubicBezTo>
                  <a:cubicBezTo>
                    <a:pt x="30" y="149"/>
                    <a:pt x="297" y="2580"/>
                    <a:pt x="2106" y="2580"/>
                  </a:cubicBezTo>
                  <a:cubicBezTo>
                    <a:pt x="3885" y="2580"/>
                    <a:pt x="4092" y="179"/>
                    <a:pt x="4092" y="149"/>
                  </a:cubicBezTo>
                  <a:cubicBezTo>
                    <a:pt x="4092" y="90"/>
                    <a:pt x="4063" y="30"/>
                    <a:pt x="4003" y="30"/>
                  </a:cubicBezTo>
                  <a:cubicBezTo>
                    <a:pt x="3944" y="30"/>
                    <a:pt x="3914" y="60"/>
                    <a:pt x="3885" y="119"/>
                  </a:cubicBezTo>
                  <a:cubicBezTo>
                    <a:pt x="3885" y="149"/>
                    <a:pt x="3707" y="2373"/>
                    <a:pt x="2076" y="2373"/>
                  </a:cubicBezTo>
                  <a:cubicBezTo>
                    <a:pt x="475" y="2373"/>
                    <a:pt x="208" y="119"/>
                    <a:pt x="208" y="90"/>
                  </a:cubicBezTo>
                  <a:cubicBezTo>
                    <a:pt x="208" y="30"/>
                    <a:pt x="178" y="1"/>
                    <a:pt x="1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64"/>
            <p:cNvSpPr/>
            <p:nvPr/>
          </p:nvSpPr>
          <p:spPr>
            <a:xfrm>
              <a:off x="1896564" y="2915871"/>
              <a:ext cx="351865" cy="324367"/>
            </a:xfrm>
            <a:custGeom>
              <a:rect b="b" l="l" r="r" t="t"/>
              <a:pathLst>
                <a:path extrusionOk="0" h="7354" w="7977">
                  <a:moveTo>
                    <a:pt x="1" y="0"/>
                  </a:moveTo>
                  <a:lnTo>
                    <a:pt x="2432" y="6227"/>
                  </a:lnTo>
                  <a:lnTo>
                    <a:pt x="3855" y="4300"/>
                  </a:lnTo>
                  <a:lnTo>
                    <a:pt x="6761" y="7354"/>
                  </a:lnTo>
                  <a:lnTo>
                    <a:pt x="7977" y="6049"/>
                  </a:lnTo>
                  <a:lnTo>
                    <a:pt x="4893" y="3291"/>
                  </a:lnTo>
                  <a:lnTo>
                    <a:pt x="6761" y="1957"/>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64"/>
            <p:cNvSpPr/>
            <p:nvPr/>
          </p:nvSpPr>
          <p:spPr>
            <a:xfrm>
              <a:off x="1909665" y="2872687"/>
              <a:ext cx="350542" cy="321764"/>
            </a:xfrm>
            <a:custGeom>
              <a:rect b="b" l="l" r="r" t="t"/>
              <a:pathLst>
                <a:path extrusionOk="0" h="7295" w="7947">
                  <a:moveTo>
                    <a:pt x="149" y="1"/>
                  </a:moveTo>
                  <a:cubicBezTo>
                    <a:pt x="89" y="1"/>
                    <a:pt x="0" y="60"/>
                    <a:pt x="30" y="149"/>
                  </a:cubicBezTo>
                  <a:lnTo>
                    <a:pt x="2402" y="6168"/>
                  </a:lnTo>
                  <a:lnTo>
                    <a:pt x="3825" y="4241"/>
                  </a:lnTo>
                  <a:lnTo>
                    <a:pt x="6731" y="7295"/>
                  </a:lnTo>
                  <a:lnTo>
                    <a:pt x="7947" y="5990"/>
                  </a:lnTo>
                  <a:lnTo>
                    <a:pt x="4863" y="3233"/>
                  </a:lnTo>
                  <a:lnTo>
                    <a:pt x="6731" y="1898"/>
                  </a:lnTo>
                  <a:lnTo>
                    <a:pt x="1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3" name="Shape 1063"/>
        <p:cNvGrpSpPr/>
        <p:nvPr/>
      </p:nvGrpSpPr>
      <p:grpSpPr>
        <a:xfrm>
          <a:off x="0" y="0"/>
          <a:ext cx="0" cy="0"/>
          <a:chOff x="0" y="0"/>
          <a:chExt cx="0" cy="0"/>
        </a:xfrm>
      </p:grpSpPr>
      <p:sp>
        <p:nvSpPr>
          <p:cNvPr id="1064" name="Google Shape;1064;p65"/>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Further Network Analysis</a:t>
            </a:r>
            <a:endParaRPr/>
          </a:p>
        </p:txBody>
      </p:sp>
      <p:sp>
        <p:nvSpPr>
          <p:cNvPr id="1065" name="Google Shape;1065;p65"/>
          <p:cNvSpPr txBox="1"/>
          <p:nvPr>
            <p:ph idx="1" type="subTitle"/>
          </p:nvPr>
        </p:nvSpPr>
        <p:spPr>
          <a:xfrm>
            <a:off x="2858154" y="2794975"/>
            <a:ext cx="2017200" cy="149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dataset we worked on was created in 2003</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 more recent dataset would give you more relevant information</a:t>
            </a:r>
            <a:endParaRPr/>
          </a:p>
          <a:p>
            <a:pPr indent="0" lvl="0" marL="0" rtl="0" algn="l">
              <a:spcBef>
                <a:spcPts val="0"/>
              </a:spcBef>
              <a:spcAft>
                <a:spcPts val="0"/>
              </a:spcAft>
              <a:buNone/>
            </a:pPr>
            <a:r>
              <a:t/>
            </a:r>
            <a:endParaRPr/>
          </a:p>
        </p:txBody>
      </p:sp>
      <p:sp>
        <p:nvSpPr>
          <p:cNvPr id="1066" name="Google Shape;1066;p65"/>
          <p:cNvSpPr txBox="1"/>
          <p:nvPr>
            <p:ph idx="2" type="subTitle"/>
          </p:nvPr>
        </p:nvSpPr>
        <p:spPr>
          <a:xfrm>
            <a:off x="888301" y="2759850"/>
            <a:ext cx="1818900" cy="149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More information can be found within a larger dataset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With Amazon’s computing power this can be done!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067" name="Google Shape;1067;p65"/>
          <p:cNvSpPr txBox="1"/>
          <p:nvPr>
            <p:ph idx="3" type="subTitle"/>
          </p:nvPr>
        </p:nvSpPr>
        <p:spPr>
          <a:xfrm>
            <a:off x="888289" y="2200952"/>
            <a:ext cx="31242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Larger Scale </a:t>
            </a:r>
            <a:endParaRPr/>
          </a:p>
        </p:txBody>
      </p:sp>
      <p:sp>
        <p:nvSpPr>
          <p:cNvPr id="1068" name="Google Shape;1068;p65"/>
          <p:cNvSpPr txBox="1"/>
          <p:nvPr>
            <p:ph idx="4" type="subTitle"/>
          </p:nvPr>
        </p:nvSpPr>
        <p:spPr>
          <a:xfrm>
            <a:off x="2858152" y="2200950"/>
            <a:ext cx="23157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Recent Dataset</a:t>
            </a:r>
            <a:endParaRPr/>
          </a:p>
        </p:txBody>
      </p:sp>
      <p:grpSp>
        <p:nvGrpSpPr>
          <p:cNvPr id="1069" name="Google Shape;1069;p65"/>
          <p:cNvGrpSpPr/>
          <p:nvPr/>
        </p:nvGrpSpPr>
        <p:grpSpPr>
          <a:xfrm>
            <a:off x="1164573" y="1458648"/>
            <a:ext cx="742350" cy="742309"/>
            <a:chOff x="1693845" y="1382858"/>
            <a:chExt cx="409392" cy="409392"/>
          </a:xfrm>
        </p:grpSpPr>
        <p:sp>
          <p:nvSpPr>
            <p:cNvPr id="1070" name="Google Shape;1070;p65"/>
            <p:cNvSpPr/>
            <p:nvPr/>
          </p:nvSpPr>
          <p:spPr>
            <a:xfrm>
              <a:off x="1719424" y="1510714"/>
              <a:ext cx="358233" cy="238349"/>
            </a:xfrm>
            <a:custGeom>
              <a:rect b="b" l="l" r="r" t="t"/>
              <a:pathLst>
                <a:path extrusionOk="0" h="11750" w="17660">
                  <a:moveTo>
                    <a:pt x="590" y="0"/>
                  </a:moveTo>
                  <a:cubicBezTo>
                    <a:pt x="262" y="0"/>
                    <a:pt x="0" y="265"/>
                    <a:pt x="0" y="593"/>
                  </a:cubicBezTo>
                  <a:lnTo>
                    <a:pt x="0" y="11750"/>
                  </a:lnTo>
                  <a:lnTo>
                    <a:pt x="17660" y="11750"/>
                  </a:lnTo>
                  <a:lnTo>
                    <a:pt x="17660" y="593"/>
                  </a:lnTo>
                  <a:cubicBezTo>
                    <a:pt x="17660" y="265"/>
                    <a:pt x="17395" y="3"/>
                    <a:pt x="17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65"/>
            <p:cNvSpPr/>
            <p:nvPr/>
          </p:nvSpPr>
          <p:spPr>
            <a:xfrm>
              <a:off x="1745003" y="1536294"/>
              <a:ext cx="307074" cy="212769"/>
            </a:xfrm>
            <a:custGeom>
              <a:rect b="b" l="l" r="r" t="t"/>
              <a:pathLst>
                <a:path extrusionOk="0" h="10489" w="15138">
                  <a:moveTo>
                    <a:pt x="275" y="0"/>
                  </a:moveTo>
                  <a:cubicBezTo>
                    <a:pt x="124" y="0"/>
                    <a:pt x="1" y="123"/>
                    <a:pt x="1" y="278"/>
                  </a:cubicBezTo>
                  <a:lnTo>
                    <a:pt x="1" y="10489"/>
                  </a:lnTo>
                  <a:lnTo>
                    <a:pt x="15137" y="10489"/>
                  </a:lnTo>
                  <a:lnTo>
                    <a:pt x="15137" y="278"/>
                  </a:lnTo>
                  <a:cubicBezTo>
                    <a:pt x="15137" y="123"/>
                    <a:pt x="15014" y="0"/>
                    <a:pt x="148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65"/>
            <p:cNvSpPr/>
            <p:nvPr/>
          </p:nvSpPr>
          <p:spPr>
            <a:xfrm>
              <a:off x="1693845" y="1741051"/>
              <a:ext cx="409392" cy="51199"/>
            </a:xfrm>
            <a:custGeom>
              <a:rect b="b" l="l" r="r" t="t"/>
              <a:pathLst>
                <a:path extrusionOk="0" h="2524" w="20182">
                  <a:moveTo>
                    <a:pt x="274" y="0"/>
                  </a:moveTo>
                  <a:cubicBezTo>
                    <a:pt x="120" y="0"/>
                    <a:pt x="0" y="120"/>
                    <a:pt x="0" y="275"/>
                  </a:cubicBezTo>
                  <a:lnTo>
                    <a:pt x="0" y="1341"/>
                  </a:lnTo>
                  <a:cubicBezTo>
                    <a:pt x="0" y="1993"/>
                    <a:pt x="527" y="2523"/>
                    <a:pt x="1183" y="2523"/>
                  </a:cubicBezTo>
                  <a:lnTo>
                    <a:pt x="18999" y="2523"/>
                  </a:lnTo>
                  <a:cubicBezTo>
                    <a:pt x="19652" y="2523"/>
                    <a:pt x="20182" y="1993"/>
                    <a:pt x="20182" y="1341"/>
                  </a:cubicBezTo>
                  <a:lnTo>
                    <a:pt x="20182" y="275"/>
                  </a:lnTo>
                  <a:cubicBezTo>
                    <a:pt x="20182" y="127"/>
                    <a:pt x="20059" y="0"/>
                    <a:pt x="19904" y="0"/>
                  </a:cubicBezTo>
                  <a:lnTo>
                    <a:pt x="13875" y="0"/>
                  </a:lnTo>
                  <a:lnTo>
                    <a:pt x="12614" y="395"/>
                  </a:lnTo>
                  <a:lnTo>
                    <a:pt x="7568" y="395"/>
                  </a:lnTo>
                  <a:lnTo>
                    <a:pt x="63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5"/>
            <p:cNvSpPr/>
            <p:nvPr/>
          </p:nvSpPr>
          <p:spPr>
            <a:xfrm>
              <a:off x="1937610" y="1536476"/>
              <a:ext cx="62174" cy="98403"/>
            </a:xfrm>
            <a:custGeom>
              <a:rect b="b" l="l" r="r" t="t"/>
              <a:pathLst>
                <a:path extrusionOk="0" h="4851" w="3065">
                  <a:moveTo>
                    <a:pt x="1221" y="1"/>
                  </a:moveTo>
                  <a:cubicBezTo>
                    <a:pt x="401" y="881"/>
                    <a:pt x="1" y="2221"/>
                    <a:pt x="351" y="3782"/>
                  </a:cubicBezTo>
                  <a:lnTo>
                    <a:pt x="2646" y="4826"/>
                  </a:lnTo>
                  <a:cubicBezTo>
                    <a:pt x="2685" y="4843"/>
                    <a:pt x="2724" y="4851"/>
                    <a:pt x="2762" y="4851"/>
                  </a:cubicBezTo>
                  <a:cubicBezTo>
                    <a:pt x="2924" y="4851"/>
                    <a:pt x="3064" y="4706"/>
                    <a:pt x="3031" y="4529"/>
                  </a:cubicBezTo>
                  <a:lnTo>
                    <a:pt x="2498" y="1344"/>
                  </a:lnTo>
                  <a:cubicBezTo>
                    <a:pt x="2489" y="1291"/>
                    <a:pt x="2460" y="1234"/>
                    <a:pt x="2419" y="1196"/>
                  </a:cubicBezTo>
                  <a:lnTo>
                    <a:pt x="12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65"/>
            <p:cNvSpPr/>
            <p:nvPr/>
          </p:nvSpPr>
          <p:spPr>
            <a:xfrm>
              <a:off x="1797339" y="1536416"/>
              <a:ext cx="65013" cy="98382"/>
            </a:xfrm>
            <a:custGeom>
              <a:rect b="b" l="l" r="r" t="t"/>
              <a:pathLst>
                <a:path extrusionOk="0" h="4850" w="3205">
                  <a:moveTo>
                    <a:pt x="1839" y="1"/>
                  </a:moveTo>
                  <a:lnTo>
                    <a:pt x="640" y="1193"/>
                  </a:lnTo>
                  <a:cubicBezTo>
                    <a:pt x="596" y="1234"/>
                    <a:pt x="568" y="1290"/>
                    <a:pt x="562" y="1344"/>
                  </a:cubicBezTo>
                  <a:lnTo>
                    <a:pt x="29" y="4529"/>
                  </a:lnTo>
                  <a:cubicBezTo>
                    <a:pt x="0" y="4706"/>
                    <a:pt x="141" y="4849"/>
                    <a:pt x="303" y="4849"/>
                  </a:cubicBezTo>
                  <a:cubicBezTo>
                    <a:pt x="340" y="4849"/>
                    <a:pt x="379" y="4842"/>
                    <a:pt x="417" y="4825"/>
                  </a:cubicBezTo>
                  <a:lnTo>
                    <a:pt x="2703" y="3785"/>
                  </a:lnTo>
                  <a:cubicBezTo>
                    <a:pt x="3204" y="2523"/>
                    <a:pt x="2561" y="455"/>
                    <a:pt x="1842" y="4"/>
                  </a:cubicBezTo>
                  <a:lnTo>
                    <a:pt x="18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5"/>
            <p:cNvSpPr/>
            <p:nvPr/>
          </p:nvSpPr>
          <p:spPr>
            <a:xfrm>
              <a:off x="1770603" y="1656239"/>
              <a:ext cx="255875" cy="84832"/>
            </a:xfrm>
            <a:custGeom>
              <a:rect b="b" l="l" r="r" t="t"/>
              <a:pathLst>
                <a:path extrusionOk="0" h="4182" w="12614">
                  <a:moveTo>
                    <a:pt x="4415" y="0"/>
                  </a:moveTo>
                  <a:lnTo>
                    <a:pt x="3784" y="394"/>
                  </a:lnTo>
                  <a:cubicBezTo>
                    <a:pt x="3784" y="394"/>
                    <a:pt x="3787" y="1312"/>
                    <a:pt x="3784" y="1656"/>
                  </a:cubicBezTo>
                  <a:cubicBezTo>
                    <a:pt x="3154" y="1656"/>
                    <a:pt x="2523" y="2239"/>
                    <a:pt x="2523" y="2917"/>
                  </a:cubicBezTo>
                  <a:lnTo>
                    <a:pt x="1262" y="2917"/>
                  </a:lnTo>
                  <a:cubicBezTo>
                    <a:pt x="631" y="2917"/>
                    <a:pt x="0" y="3548"/>
                    <a:pt x="0" y="4181"/>
                  </a:cubicBezTo>
                  <a:lnTo>
                    <a:pt x="12614" y="4181"/>
                  </a:lnTo>
                  <a:cubicBezTo>
                    <a:pt x="12614" y="3548"/>
                    <a:pt x="11983" y="2917"/>
                    <a:pt x="11352" y="2917"/>
                  </a:cubicBezTo>
                  <a:lnTo>
                    <a:pt x="10091" y="2917"/>
                  </a:lnTo>
                  <a:cubicBezTo>
                    <a:pt x="10091" y="2267"/>
                    <a:pt x="9571" y="1656"/>
                    <a:pt x="8830" y="1656"/>
                  </a:cubicBezTo>
                  <a:lnTo>
                    <a:pt x="8830" y="394"/>
                  </a:lnTo>
                  <a:lnTo>
                    <a:pt x="81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65"/>
            <p:cNvSpPr/>
            <p:nvPr/>
          </p:nvSpPr>
          <p:spPr>
            <a:xfrm>
              <a:off x="1872941" y="1656239"/>
              <a:ext cx="51078" cy="52254"/>
            </a:xfrm>
            <a:custGeom>
              <a:rect b="b" l="l" r="r" t="t"/>
              <a:pathLst>
                <a:path extrusionOk="0" h="2576" w="2518">
                  <a:moveTo>
                    <a:pt x="584" y="0"/>
                  </a:moveTo>
                  <a:lnTo>
                    <a:pt x="1" y="394"/>
                  </a:lnTo>
                  <a:lnTo>
                    <a:pt x="1013" y="2422"/>
                  </a:lnTo>
                  <a:cubicBezTo>
                    <a:pt x="1065" y="2524"/>
                    <a:pt x="1163" y="2576"/>
                    <a:pt x="1260" y="2576"/>
                  </a:cubicBezTo>
                  <a:cubicBezTo>
                    <a:pt x="1357" y="2576"/>
                    <a:pt x="1454" y="2524"/>
                    <a:pt x="1505" y="2422"/>
                  </a:cubicBezTo>
                  <a:lnTo>
                    <a:pt x="2517" y="394"/>
                  </a:lnTo>
                  <a:lnTo>
                    <a:pt x="194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65"/>
            <p:cNvSpPr/>
            <p:nvPr/>
          </p:nvSpPr>
          <p:spPr>
            <a:xfrm>
              <a:off x="1847362" y="1630639"/>
              <a:ext cx="102358" cy="33612"/>
            </a:xfrm>
            <a:custGeom>
              <a:rect b="b" l="l" r="r" t="t"/>
              <a:pathLst>
                <a:path extrusionOk="0" h="1657" w="5046">
                  <a:moveTo>
                    <a:pt x="1041" y="1"/>
                  </a:moveTo>
                  <a:lnTo>
                    <a:pt x="631" y="395"/>
                  </a:lnTo>
                  <a:lnTo>
                    <a:pt x="0" y="1656"/>
                  </a:lnTo>
                  <a:lnTo>
                    <a:pt x="5046" y="1656"/>
                  </a:lnTo>
                  <a:lnTo>
                    <a:pt x="4415" y="395"/>
                  </a:lnTo>
                  <a:lnTo>
                    <a:pt x="398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65"/>
            <p:cNvSpPr/>
            <p:nvPr/>
          </p:nvSpPr>
          <p:spPr>
            <a:xfrm>
              <a:off x="1821762" y="1741051"/>
              <a:ext cx="153557" cy="25600"/>
            </a:xfrm>
            <a:custGeom>
              <a:rect b="b" l="l" r="r" t="t"/>
              <a:pathLst>
                <a:path extrusionOk="0" h="1262" w="7570">
                  <a:moveTo>
                    <a:pt x="1" y="0"/>
                  </a:moveTo>
                  <a:lnTo>
                    <a:pt x="1262" y="1262"/>
                  </a:lnTo>
                  <a:lnTo>
                    <a:pt x="6308" y="1262"/>
                  </a:lnTo>
                  <a:lnTo>
                    <a:pt x="75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5"/>
            <p:cNvSpPr/>
            <p:nvPr/>
          </p:nvSpPr>
          <p:spPr>
            <a:xfrm>
              <a:off x="1834562" y="1398843"/>
              <a:ext cx="127958" cy="231817"/>
            </a:xfrm>
            <a:custGeom>
              <a:rect b="b" l="l" r="r" t="t"/>
              <a:pathLst>
                <a:path extrusionOk="0" h="11428" w="6308">
                  <a:moveTo>
                    <a:pt x="3152" y="1"/>
                  </a:moveTo>
                  <a:cubicBezTo>
                    <a:pt x="2849" y="1"/>
                    <a:pt x="2545" y="187"/>
                    <a:pt x="2243" y="561"/>
                  </a:cubicBezTo>
                  <a:cubicBezTo>
                    <a:pt x="1631" y="1343"/>
                    <a:pt x="1136" y="1447"/>
                    <a:pt x="764" y="2418"/>
                  </a:cubicBezTo>
                  <a:cubicBezTo>
                    <a:pt x="269" y="3730"/>
                    <a:pt x="1" y="5181"/>
                    <a:pt x="1" y="6669"/>
                  </a:cubicBezTo>
                  <a:cubicBezTo>
                    <a:pt x="1" y="7353"/>
                    <a:pt x="316" y="8643"/>
                    <a:pt x="631" y="9763"/>
                  </a:cubicBezTo>
                  <a:cubicBezTo>
                    <a:pt x="713" y="10046"/>
                    <a:pt x="792" y="10318"/>
                    <a:pt x="868" y="10567"/>
                  </a:cubicBezTo>
                  <a:cubicBezTo>
                    <a:pt x="1085" y="11295"/>
                    <a:pt x="1656" y="11428"/>
                    <a:pt x="1656" y="11428"/>
                  </a:cubicBezTo>
                  <a:lnTo>
                    <a:pt x="4652" y="11428"/>
                  </a:lnTo>
                  <a:cubicBezTo>
                    <a:pt x="5046" y="11390"/>
                    <a:pt x="5301" y="10980"/>
                    <a:pt x="5431" y="10560"/>
                  </a:cubicBezTo>
                  <a:cubicBezTo>
                    <a:pt x="5882" y="9116"/>
                    <a:pt x="6307" y="7732"/>
                    <a:pt x="6307" y="6663"/>
                  </a:cubicBezTo>
                  <a:cubicBezTo>
                    <a:pt x="6307" y="5181"/>
                    <a:pt x="6043" y="3730"/>
                    <a:pt x="5541" y="2418"/>
                  </a:cubicBezTo>
                  <a:cubicBezTo>
                    <a:pt x="5172" y="1444"/>
                    <a:pt x="4674" y="1340"/>
                    <a:pt x="4062" y="561"/>
                  </a:cubicBezTo>
                  <a:cubicBezTo>
                    <a:pt x="3759" y="187"/>
                    <a:pt x="3456" y="1"/>
                    <a:pt x="31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65"/>
            <p:cNvSpPr/>
            <p:nvPr/>
          </p:nvSpPr>
          <p:spPr>
            <a:xfrm>
              <a:off x="1860141" y="1485237"/>
              <a:ext cx="76799" cy="76799"/>
            </a:xfrm>
            <a:custGeom>
              <a:rect b="b" l="l" r="r" t="t"/>
              <a:pathLst>
                <a:path extrusionOk="0" h="3786" w="3786">
                  <a:moveTo>
                    <a:pt x="1893" y="1"/>
                  </a:moveTo>
                  <a:cubicBezTo>
                    <a:pt x="846" y="1"/>
                    <a:pt x="1" y="846"/>
                    <a:pt x="1" y="1893"/>
                  </a:cubicBezTo>
                  <a:cubicBezTo>
                    <a:pt x="1" y="2937"/>
                    <a:pt x="846" y="3785"/>
                    <a:pt x="1893" y="3785"/>
                  </a:cubicBezTo>
                  <a:cubicBezTo>
                    <a:pt x="2937" y="3785"/>
                    <a:pt x="3785" y="2937"/>
                    <a:pt x="3785" y="1893"/>
                  </a:cubicBezTo>
                  <a:cubicBezTo>
                    <a:pt x="3785" y="846"/>
                    <a:pt x="2937" y="1"/>
                    <a:pt x="18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5"/>
            <p:cNvSpPr/>
            <p:nvPr/>
          </p:nvSpPr>
          <p:spPr>
            <a:xfrm>
              <a:off x="1885741" y="1510836"/>
              <a:ext cx="25600" cy="25600"/>
            </a:xfrm>
            <a:custGeom>
              <a:rect b="b" l="l" r="r" t="t"/>
              <a:pathLst>
                <a:path extrusionOk="0" h="1262" w="1262">
                  <a:moveTo>
                    <a:pt x="631" y="0"/>
                  </a:moveTo>
                  <a:cubicBezTo>
                    <a:pt x="281" y="0"/>
                    <a:pt x="0" y="281"/>
                    <a:pt x="0" y="631"/>
                  </a:cubicBezTo>
                  <a:cubicBezTo>
                    <a:pt x="0" y="978"/>
                    <a:pt x="281" y="1262"/>
                    <a:pt x="631" y="1262"/>
                  </a:cubicBezTo>
                  <a:cubicBezTo>
                    <a:pt x="978" y="1262"/>
                    <a:pt x="1262" y="978"/>
                    <a:pt x="1262" y="631"/>
                  </a:cubicBezTo>
                  <a:cubicBezTo>
                    <a:pt x="1262" y="281"/>
                    <a:pt x="978" y="0"/>
                    <a:pt x="6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5"/>
            <p:cNvSpPr/>
            <p:nvPr/>
          </p:nvSpPr>
          <p:spPr>
            <a:xfrm>
              <a:off x="1885741" y="1510836"/>
              <a:ext cx="16958" cy="25600"/>
            </a:xfrm>
            <a:custGeom>
              <a:rect b="b" l="l" r="r" t="t"/>
              <a:pathLst>
                <a:path extrusionOk="0" h="1262" w="836">
                  <a:moveTo>
                    <a:pt x="631" y="0"/>
                  </a:moveTo>
                  <a:cubicBezTo>
                    <a:pt x="284" y="0"/>
                    <a:pt x="0" y="284"/>
                    <a:pt x="0" y="631"/>
                  </a:cubicBezTo>
                  <a:cubicBezTo>
                    <a:pt x="0" y="978"/>
                    <a:pt x="284" y="1262"/>
                    <a:pt x="631" y="1262"/>
                  </a:cubicBezTo>
                  <a:cubicBezTo>
                    <a:pt x="707" y="1262"/>
                    <a:pt x="773" y="1249"/>
                    <a:pt x="836" y="1227"/>
                  </a:cubicBezTo>
                  <a:cubicBezTo>
                    <a:pt x="584" y="1142"/>
                    <a:pt x="407" y="905"/>
                    <a:pt x="410" y="634"/>
                  </a:cubicBezTo>
                  <a:cubicBezTo>
                    <a:pt x="410" y="354"/>
                    <a:pt x="587" y="117"/>
                    <a:pt x="836" y="35"/>
                  </a:cubicBezTo>
                  <a:cubicBezTo>
                    <a:pt x="770" y="13"/>
                    <a:pt x="700" y="0"/>
                    <a:pt x="6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5"/>
            <p:cNvSpPr/>
            <p:nvPr/>
          </p:nvSpPr>
          <p:spPr>
            <a:xfrm>
              <a:off x="1850039" y="1382858"/>
              <a:ext cx="96942" cy="65054"/>
            </a:xfrm>
            <a:custGeom>
              <a:rect b="b" l="l" r="r" t="t"/>
              <a:pathLst>
                <a:path extrusionOk="0" h="3207" w="4779">
                  <a:moveTo>
                    <a:pt x="2389" y="0"/>
                  </a:moveTo>
                  <a:cubicBezTo>
                    <a:pt x="2086" y="0"/>
                    <a:pt x="1782" y="187"/>
                    <a:pt x="1480" y="561"/>
                  </a:cubicBezTo>
                  <a:cubicBezTo>
                    <a:pt x="868" y="1343"/>
                    <a:pt x="373" y="2235"/>
                    <a:pt x="1" y="3206"/>
                  </a:cubicBezTo>
                  <a:cubicBezTo>
                    <a:pt x="691" y="2762"/>
                    <a:pt x="1511" y="2503"/>
                    <a:pt x="2391" y="2503"/>
                  </a:cubicBezTo>
                  <a:cubicBezTo>
                    <a:pt x="3271" y="2503"/>
                    <a:pt x="4091" y="2765"/>
                    <a:pt x="4778" y="3206"/>
                  </a:cubicBezTo>
                  <a:cubicBezTo>
                    <a:pt x="4409" y="2232"/>
                    <a:pt x="3911" y="1340"/>
                    <a:pt x="3299" y="561"/>
                  </a:cubicBezTo>
                  <a:cubicBezTo>
                    <a:pt x="2996" y="187"/>
                    <a:pt x="2693" y="0"/>
                    <a:pt x="23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65"/>
            <p:cNvSpPr/>
            <p:nvPr/>
          </p:nvSpPr>
          <p:spPr>
            <a:xfrm>
              <a:off x="1852149" y="1613113"/>
              <a:ext cx="92581" cy="25539"/>
            </a:xfrm>
            <a:custGeom>
              <a:rect b="b" l="l" r="r" t="t"/>
              <a:pathLst>
                <a:path extrusionOk="0" h="1259" w="4564">
                  <a:moveTo>
                    <a:pt x="1" y="1"/>
                  </a:moveTo>
                  <a:lnTo>
                    <a:pt x="398" y="1259"/>
                  </a:lnTo>
                  <a:lnTo>
                    <a:pt x="4182" y="1259"/>
                  </a:lnTo>
                  <a:lnTo>
                    <a:pt x="456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 name="Google Shape;1085;p65"/>
          <p:cNvGrpSpPr/>
          <p:nvPr/>
        </p:nvGrpSpPr>
        <p:grpSpPr>
          <a:xfrm>
            <a:off x="3195561" y="1458515"/>
            <a:ext cx="603091" cy="742567"/>
            <a:chOff x="2413273" y="1385901"/>
            <a:chExt cx="332593" cy="409534"/>
          </a:xfrm>
        </p:grpSpPr>
        <p:sp>
          <p:nvSpPr>
            <p:cNvPr id="1086" name="Google Shape;1086;p65"/>
            <p:cNvSpPr/>
            <p:nvPr/>
          </p:nvSpPr>
          <p:spPr>
            <a:xfrm>
              <a:off x="2413273" y="1462720"/>
              <a:ext cx="255753" cy="332715"/>
            </a:xfrm>
            <a:custGeom>
              <a:rect b="b" l="l" r="r" t="t"/>
              <a:pathLst>
                <a:path extrusionOk="0" h="16402" w="12608">
                  <a:moveTo>
                    <a:pt x="278" y="1"/>
                  </a:moveTo>
                  <a:cubicBezTo>
                    <a:pt x="124" y="1"/>
                    <a:pt x="1" y="124"/>
                    <a:pt x="1" y="278"/>
                  </a:cubicBezTo>
                  <a:lnTo>
                    <a:pt x="1" y="16402"/>
                  </a:lnTo>
                  <a:lnTo>
                    <a:pt x="12608" y="16402"/>
                  </a:lnTo>
                  <a:lnTo>
                    <a:pt x="12608" y="278"/>
                  </a:lnTo>
                  <a:cubicBezTo>
                    <a:pt x="12608" y="124"/>
                    <a:pt x="12485" y="4"/>
                    <a:pt x="123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65"/>
            <p:cNvSpPr/>
            <p:nvPr/>
          </p:nvSpPr>
          <p:spPr>
            <a:xfrm>
              <a:off x="2473539" y="1574227"/>
              <a:ext cx="195487" cy="221208"/>
            </a:xfrm>
            <a:custGeom>
              <a:rect b="b" l="l" r="r" t="t"/>
              <a:pathLst>
                <a:path extrusionOk="0" h="10905" w="9637">
                  <a:moveTo>
                    <a:pt x="284" y="0"/>
                  </a:moveTo>
                  <a:cubicBezTo>
                    <a:pt x="126" y="0"/>
                    <a:pt x="0" y="126"/>
                    <a:pt x="0" y="284"/>
                  </a:cubicBezTo>
                  <a:lnTo>
                    <a:pt x="0" y="10905"/>
                  </a:lnTo>
                  <a:lnTo>
                    <a:pt x="9637" y="10905"/>
                  </a:lnTo>
                  <a:lnTo>
                    <a:pt x="96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5"/>
            <p:cNvSpPr/>
            <p:nvPr/>
          </p:nvSpPr>
          <p:spPr>
            <a:xfrm>
              <a:off x="2489970" y="1590658"/>
              <a:ext cx="255895" cy="204777"/>
            </a:xfrm>
            <a:custGeom>
              <a:rect b="b" l="l" r="r" t="t"/>
              <a:pathLst>
                <a:path extrusionOk="0" h="10095" w="12615">
                  <a:moveTo>
                    <a:pt x="275" y="1"/>
                  </a:moveTo>
                  <a:cubicBezTo>
                    <a:pt x="123" y="1"/>
                    <a:pt x="1" y="124"/>
                    <a:pt x="1" y="278"/>
                  </a:cubicBezTo>
                  <a:lnTo>
                    <a:pt x="1" y="10095"/>
                  </a:lnTo>
                  <a:lnTo>
                    <a:pt x="12614" y="10095"/>
                  </a:lnTo>
                  <a:lnTo>
                    <a:pt x="12614" y="278"/>
                  </a:lnTo>
                  <a:cubicBezTo>
                    <a:pt x="12614" y="124"/>
                    <a:pt x="12491" y="4"/>
                    <a:pt x="123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5"/>
            <p:cNvSpPr/>
            <p:nvPr/>
          </p:nvSpPr>
          <p:spPr>
            <a:xfrm>
              <a:off x="2566668" y="1618306"/>
              <a:ext cx="102622" cy="76900"/>
            </a:xfrm>
            <a:custGeom>
              <a:rect b="b" l="l" r="r" t="t"/>
              <a:pathLst>
                <a:path extrusionOk="0" h="3791" w="5059">
                  <a:moveTo>
                    <a:pt x="0" y="0"/>
                  </a:moveTo>
                  <a:lnTo>
                    <a:pt x="0" y="1265"/>
                  </a:lnTo>
                  <a:cubicBezTo>
                    <a:pt x="0" y="2655"/>
                    <a:pt x="1129" y="3790"/>
                    <a:pt x="2526" y="3790"/>
                  </a:cubicBezTo>
                  <a:cubicBezTo>
                    <a:pt x="3923" y="3790"/>
                    <a:pt x="5059" y="2655"/>
                    <a:pt x="5052" y="1265"/>
                  </a:cubicBezTo>
                  <a:lnTo>
                    <a:pt x="5052" y="0"/>
                  </a:lnTo>
                  <a:lnTo>
                    <a:pt x="3785" y="0"/>
                  </a:lnTo>
                  <a:lnTo>
                    <a:pt x="3785" y="1265"/>
                  </a:lnTo>
                  <a:cubicBezTo>
                    <a:pt x="3785" y="1958"/>
                    <a:pt x="3220" y="2523"/>
                    <a:pt x="2526" y="2523"/>
                  </a:cubicBezTo>
                  <a:cubicBezTo>
                    <a:pt x="1833" y="2523"/>
                    <a:pt x="1268" y="1958"/>
                    <a:pt x="1268" y="1265"/>
                  </a:cubicBezTo>
                  <a:lnTo>
                    <a:pt x="12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5"/>
            <p:cNvSpPr/>
            <p:nvPr/>
          </p:nvSpPr>
          <p:spPr>
            <a:xfrm>
              <a:off x="2547803" y="1612221"/>
              <a:ext cx="63472" cy="12293"/>
            </a:xfrm>
            <a:custGeom>
              <a:rect b="b" l="l" r="r" t="t"/>
              <a:pathLst>
                <a:path extrusionOk="0" h="606" w="3129">
                  <a:moveTo>
                    <a:pt x="303" y="0"/>
                  </a:moveTo>
                  <a:cubicBezTo>
                    <a:pt x="136" y="0"/>
                    <a:pt x="0" y="139"/>
                    <a:pt x="0" y="303"/>
                  </a:cubicBezTo>
                  <a:cubicBezTo>
                    <a:pt x="0" y="470"/>
                    <a:pt x="133" y="606"/>
                    <a:pt x="303" y="606"/>
                  </a:cubicBezTo>
                  <a:lnTo>
                    <a:pt x="2826" y="606"/>
                  </a:lnTo>
                  <a:cubicBezTo>
                    <a:pt x="2996" y="606"/>
                    <a:pt x="3128" y="470"/>
                    <a:pt x="3128" y="303"/>
                  </a:cubicBezTo>
                  <a:cubicBezTo>
                    <a:pt x="3128" y="139"/>
                    <a:pt x="2996" y="0"/>
                    <a:pt x="28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5"/>
            <p:cNvSpPr/>
            <p:nvPr/>
          </p:nvSpPr>
          <p:spPr>
            <a:xfrm>
              <a:off x="2624561" y="1612221"/>
              <a:ext cx="63472" cy="12293"/>
            </a:xfrm>
            <a:custGeom>
              <a:rect b="b" l="l" r="r" t="t"/>
              <a:pathLst>
                <a:path extrusionOk="0" h="606" w="3129">
                  <a:moveTo>
                    <a:pt x="303" y="0"/>
                  </a:moveTo>
                  <a:cubicBezTo>
                    <a:pt x="139" y="0"/>
                    <a:pt x="0" y="139"/>
                    <a:pt x="0" y="303"/>
                  </a:cubicBezTo>
                  <a:cubicBezTo>
                    <a:pt x="0" y="470"/>
                    <a:pt x="133" y="606"/>
                    <a:pt x="303" y="606"/>
                  </a:cubicBezTo>
                  <a:lnTo>
                    <a:pt x="2826" y="606"/>
                  </a:lnTo>
                  <a:cubicBezTo>
                    <a:pt x="2996" y="606"/>
                    <a:pt x="3128" y="470"/>
                    <a:pt x="3128" y="303"/>
                  </a:cubicBezTo>
                  <a:cubicBezTo>
                    <a:pt x="3128" y="139"/>
                    <a:pt x="2996" y="0"/>
                    <a:pt x="28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65"/>
            <p:cNvSpPr/>
            <p:nvPr/>
          </p:nvSpPr>
          <p:spPr>
            <a:xfrm>
              <a:off x="2489970" y="1385901"/>
              <a:ext cx="102561" cy="127958"/>
            </a:xfrm>
            <a:custGeom>
              <a:rect b="b" l="l" r="r" t="t"/>
              <a:pathLst>
                <a:path extrusionOk="0" h="6308" w="5056">
                  <a:moveTo>
                    <a:pt x="2526" y="1"/>
                  </a:moveTo>
                  <a:cubicBezTo>
                    <a:pt x="1133" y="1"/>
                    <a:pt x="1" y="1136"/>
                    <a:pt x="1" y="2527"/>
                  </a:cubicBezTo>
                  <a:lnTo>
                    <a:pt x="1" y="6308"/>
                  </a:lnTo>
                  <a:lnTo>
                    <a:pt x="1271" y="6308"/>
                  </a:lnTo>
                  <a:lnTo>
                    <a:pt x="1271" y="2527"/>
                  </a:lnTo>
                  <a:cubicBezTo>
                    <a:pt x="1271" y="1833"/>
                    <a:pt x="1833" y="1272"/>
                    <a:pt x="2526" y="1272"/>
                  </a:cubicBezTo>
                  <a:cubicBezTo>
                    <a:pt x="3220" y="1272"/>
                    <a:pt x="3785" y="1833"/>
                    <a:pt x="3785" y="2527"/>
                  </a:cubicBezTo>
                  <a:lnTo>
                    <a:pt x="3785" y="6308"/>
                  </a:lnTo>
                  <a:lnTo>
                    <a:pt x="5055" y="6308"/>
                  </a:lnTo>
                  <a:lnTo>
                    <a:pt x="5055" y="2527"/>
                  </a:lnTo>
                  <a:cubicBezTo>
                    <a:pt x="5055" y="1136"/>
                    <a:pt x="3920" y="1"/>
                    <a:pt x="25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65"/>
            <p:cNvSpPr/>
            <p:nvPr/>
          </p:nvSpPr>
          <p:spPr>
            <a:xfrm>
              <a:off x="2471105" y="1507895"/>
              <a:ext cx="63533" cy="12293"/>
            </a:xfrm>
            <a:custGeom>
              <a:rect b="b" l="l" r="r" t="t"/>
              <a:pathLst>
                <a:path extrusionOk="0" h="606" w="3132">
                  <a:moveTo>
                    <a:pt x="303" y="0"/>
                  </a:moveTo>
                  <a:cubicBezTo>
                    <a:pt x="139" y="0"/>
                    <a:pt x="0" y="136"/>
                    <a:pt x="0" y="303"/>
                  </a:cubicBezTo>
                  <a:cubicBezTo>
                    <a:pt x="0" y="467"/>
                    <a:pt x="136" y="606"/>
                    <a:pt x="303" y="606"/>
                  </a:cubicBezTo>
                  <a:lnTo>
                    <a:pt x="2826" y="606"/>
                  </a:lnTo>
                  <a:cubicBezTo>
                    <a:pt x="2993" y="606"/>
                    <a:pt x="3132" y="467"/>
                    <a:pt x="3132" y="303"/>
                  </a:cubicBezTo>
                  <a:cubicBezTo>
                    <a:pt x="3132" y="136"/>
                    <a:pt x="2996" y="0"/>
                    <a:pt x="28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65"/>
            <p:cNvSpPr/>
            <p:nvPr/>
          </p:nvSpPr>
          <p:spPr>
            <a:xfrm>
              <a:off x="2547803" y="1507895"/>
              <a:ext cx="63593" cy="12293"/>
            </a:xfrm>
            <a:custGeom>
              <a:rect b="b" l="l" r="r" t="t"/>
              <a:pathLst>
                <a:path extrusionOk="0" h="606" w="3135">
                  <a:moveTo>
                    <a:pt x="303" y="0"/>
                  </a:moveTo>
                  <a:cubicBezTo>
                    <a:pt x="136" y="0"/>
                    <a:pt x="0" y="136"/>
                    <a:pt x="0" y="303"/>
                  </a:cubicBezTo>
                  <a:cubicBezTo>
                    <a:pt x="0" y="467"/>
                    <a:pt x="133" y="606"/>
                    <a:pt x="303" y="606"/>
                  </a:cubicBezTo>
                  <a:lnTo>
                    <a:pt x="2826" y="606"/>
                  </a:lnTo>
                  <a:cubicBezTo>
                    <a:pt x="2996" y="606"/>
                    <a:pt x="3135" y="467"/>
                    <a:pt x="3128" y="303"/>
                  </a:cubicBezTo>
                  <a:cubicBezTo>
                    <a:pt x="3128" y="136"/>
                    <a:pt x="2996" y="0"/>
                    <a:pt x="28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 name="Google Shape;1095;p65"/>
          <p:cNvGrpSpPr/>
          <p:nvPr/>
        </p:nvGrpSpPr>
        <p:grpSpPr>
          <a:xfrm>
            <a:off x="5424553" y="1535197"/>
            <a:ext cx="846350" cy="688345"/>
            <a:chOff x="6050637" y="3926719"/>
            <a:chExt cx="410690" cy="409290"/>
          </a:xfrm>
        </p:grpSpPr>
        <p:sp>
          <p:nvSpPr>
            <p:cNvPr id="1096" name="Google Shape;1096;p65"/>
            <p:cNvSpPr/>
            <p:nvPr/>
          </p:nvSpPr>
          <p:spPr>
            <a:xfrm>
              <a:off x="6051854" y="4035223"/>
              <a:ext cx="111000" cy="192363"/>
            </a:xfrm>
            <a:custGeom>
              <a:rect b="b" l="l" r="r" t="t"/>
              <a:pathLst>
                <a:path extrusionOk="0" h="9483" w="5472">
                  <a:moveTo>
                    <a:pt x="1183" y="0"/>
                  </a:moveTo>
                  <a:cubicBezTo>
                    <a:pt x="429" y="1413"/>
                    <a:pt x="0" y="3027"/>
                    <a:pt x="0" y="4740"/>
                  </a:cubicBezTo>
                  <a:cubicBezTo>
                    <a:pt x="0" y="6455"/>
                    <a:pt x="429" y="8067"/>
                    <a:pt x="1183" y="9482"/>
                  </a:cubicBezTo>
                  <a:lnTo>
                    <a:pt x="5471" y="9482"/>
                  </a:lnTo>
                  <a:cubicBezTo>
                    <a:pt x="5065" y="8032"/>
                    <a:pt x="4844" y="6417"/>
                    <a:pt x="4844" y="4740"/>
                  </a:cubicBezTo>
                  <a:cubicBezTo>
                    <a:pt x="4844" y="3065"/>
                    <a:pt x="5061" y="1451"/>
                    <a:pt x="54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5"/>
            <p:cNvSpPr/>
            <p:nvPr/>
          </p:nvSpPr>
          <p:spPr>
            <a:xfrm>
              <a:off x="6179649" y="4239980"/>
              <a:ext cx="174918" cy="89944"/>
            </a:xfrm>
            <a:custGeom>
              <a:rect b="b" l="l" r="r" t="t"/>
              <a:pathLst>
                <a:path extrusionOk="0" h="4434" w="8623">
                  <a:moveTo>
                    <a:pt x="1" y="0"/>
                  </a:moveTo>
                  <a:cubicBezTo>
                    <a:pt x="206" y="587"/>
                    <a:pt x="449" y="1135"/>
                    <a:pt x="720" y="1640"/>
                  </a:cubicBezTo>
                  <a:cubicBezTo>
                    <a:pt x="1697" y="3441"/>
                    <a:pt x="2971" y="4434"/>
                    <a:pt x="4315" y="4434"/>
                  </a:cubicBezTo>
                  <a:cubicBezTo>
                    <a:pt x="5658" y="4434"/>
                    <a:pt x="6929" y="3441"/>
                    <a:pt x="7906" y="1640"/>
                  </a:cubicBezTo>
                  <a:cubicBezTo>
                    <a:pt x="8178" y="1135"/>
                    <a:pt x="8417" y="587"/>
                    <a:pt x="86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5"/>
            <p:cNvSpPr/>
            <p:nvPr/>
          </p:nvSpPr>
          <p:spPr>
            <a:xfrm>
              <a:off x="6162508" y="4035284"/>
              <a:ext cx="209199" cy="192363"/>
            </a:xfrm>
            <a:custGeom>
              <a:rect b="b" l="l" r="r" t="t"/>
              <a:pathLst>
                <a:path extrusionOk="0" h="9483" w="10313">
                  <a:moveTo>
                    <a:pt x="650" y="0"/>
                  </a:moveTo>
                  <a:cubicBezTo>
                    <a:pt x="225" y="1435"/>
                    <a:pt x="1" y="3056"/>
                    <a:pt x="1" y="4743"/>
                  </a:cubicBezTo>
                  <a:cubicBezTo>
                    <a:pt x="1" y="6430"/>
                    <a:pt x="225" y="8048"/>
                    <a:pt x="650" y="9483"/>
                  </a:cubicBezTo>
                  <a:lnTo>
                    <a:pt x="9660" y="9483"/>
                  </a:lnTo>
                  <a:cubicBezTo>
                    <a:pt x="10085" y="8048"/>
                    <a:pt x="10312" y="6430"/>
                    <a:pt x="10312" y="4743"/>
                  </a:cubicBezTo>
                  <a:cubicBezTo>
                    <a:pt x="10312" y="3056"/>
                    <a:pt x="10085" y="1435"/>
                    <a:pt x="96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5"/>
            <p:cNvSpPr/>
            <p:nvPr/>
          </p:nvSpPr>
          <p:spPr>
            <a:xfrm>
              <a:off x="6371363" y="4035284"/>
              <a:ext cx="89964" cy="192363"/>
            </a:xfrm>
            <a:custGeom>
              <a:rect b="b" l="l" r="r" t="t"/>
              <a:pathLst>
                <a:path extrusionOk="0" h="9483" w="4435">
                  <a:moveTo>
                    <a:pt x="1" y="0"/>
                  </a:moveTo>
                  <a:cubicBezTo>
                    <a:pt x="410" y="1451"/>
                    <a:pt x="625" y="3065"/>
                    <a:pt x="625" y="4743"/>
                  </a:cubicBezTo>
                  <a:cubicBezTo>
                    <a:pt x="625" y="6417"/>
                    <a:pt x="410" y="8032"/>
                    <a:pt x="1" y="9483"/>
                  </a:cubicBezTo>
                  <a:lnTo>
                    <a:pt x="3252" y="9483"/>
                  </a:lnTo>
                  <a:cubicBezTo>
                    <a:pt x="4005" y="8070"/>
                    <a:pt x="4434" y="6455"/>
                    <a:pt x="4434" y="4743"/>
                  </a:cubicBezTo>
                  <a:cubicBezTo>
                    <a:pt x="4434" y="3028"/>
                    <a:pt x="4005" y="1416"/>
                    <a:pt x="32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5"/>
            <p:cNvSpPr/>
            <p:nvPr/>
          </p:nvSpPr>
          <p:spPr>
            <a:xfrm>
              <a:off x="6307262" y="4239980"/>
              <a:ext cx="122968" cy="89883"/>
            </a:xfrm>
            <a:custGeom>
              <a:rect b="b" l="l" r="r" t="t"/>
              <a:pathLst>
                <a:path extrusionOk="0" h="4431" w="6062">
                  <a:moveTo>
                    <a:pt x="2974" y="0"/>
                  </a:moveTo>
                  <a:cubicBezTo>
                    <a:pt x="2744" y="694"/>
                    <a:pt x="2470" y="1340"/>
                    <a:pt x="2151" y="1930"/>
                  </a:cubicBezTo>
                  <a:cubicBezTo>
                    <a:pt x="1540" y="3062"/>
                    <a:pt x="805" y="3907"/>
                    <a:pt x="1" y="4431"/>
                  </a:cubicBezTo>
                  <a:cubicBezTo>
                    <a:pt x="2546" y="3784"/>
                    <a:pt x="4706" y="2167"/>
                    <a:pt x="60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5"/>
            <p:cNvSpPr/>
            <p:nvPr/>
          </p:nvSpPr>
          <p:spPr>
            <a:xfrm>
              <a:off x="6082991" y="4239919"/>
              <a:ext cx="153476" cy="95137"/>
            </a:xfrm>
            <a:custGeom>
              <a:rect b="b" l="l" r="r" t="t"/>
              <a:pathLst>
                <a:path extrusionOk="0" h="4690" w="7566">
                  <a:moveTo>
                    <a:pt x="1" y="0"/>
                  </a:moveTo>
                  <a:cubicBezTo>
                    <a:pt x="1622" y="2580"/>
                    <a:pt x="4372" y="4377"/>
                    <a:pt x="7566" y="4689"/>
                  </a:cubicBezTo>
                  <a:cubicBezTo>
                    <a:pt x="6576" y="4219"/>
                    <a:pt x="5677" y="3280"/>
                    <a:pt x="4949" y="1930"/>
                  </a:cubicBezTo>
                  <a:cubicBezTo>
                    <a:pt x="4630" y="1340"/>
                    <a:pt x="4353" y="694"/>
                    <a:pt x="41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5"/>
            <p:cNvSpPr/>
            <p:nvPr/>
          </p:nvSpPr>
          <p:spPr>
            <a:xfrm>
              <a:off x="6082991" y="3927632"/>
              <a:ext cx="153476" cy="95258"/>
            </a:xfrm>
            <a:custGeom>
              <a:rect b="b" l="l" r="r" t="t"/>
              <a:pathLst>
                <a:path extrusionOk="0" h="4696" w="7566">
                  <a:moveTo>
                    <a:pt x="7566" y="0"/>
                  </a:moveTo>
                  <a:lnTo>
                    <a:pt x="7566" y="0"/>
                  </a:lnTo>
                  <a:cubicBezTo>
                    <a:pt x="4378" y="312"/>
                    <a:pt x="1622" y="2110"/>
                    <a:pt x="1" y="4692"/>
                  </a:cubicBezTo>
                  <a:lnTo>
                    <a:pt x="4126" y="4692"/>
                  </a:lnTo>
                  <a:lnTo>
                    <a:pt x="4126" y="4696"/>
                  </a:lnTo>
                  <a:cubicBezTo>
                    <a:pt x="4353" y="4002"/>
                    <a:pt x="4630" y="3355"/>
                    <a:pt x="4949" y="2766"/>
                  </a:cubicBezTo>
                  <a:cubicBezTo>
                    <a:pt x="5677" y="1416"/>
                    <a:pt x="6576" y="479"/>
                    <a:pt x="75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65"/>
            <p:cNvSpPr/>
            <p:nvPr/>
          </p:nvSpPr>
          <p:spPr>
            <a:xfrm>
              <a:off x="6307262" y="3933007"/>
              <a:ext cx="122968" cy="89883"/>
            </a:xfrm>
            <a:custGeom>
              <a:rect b="b" l="l" r="r" t="t"/>
              <a:pathLst>
                <a:path extrusionOk="0" h="4431" w="6062">
                  <a:moveTo>
                    <a:pt x="1" y="0"/>
                  </a:moveTo>
                  <a:lnTo>
                    <a:pt x="1" y="0"/>
                  </a:lnTo>
                  <a:cubicBezTo>
                    <a:pt x="805" y="523"/>
                    <a:pt x="1537" y="1369"/>
                    <a:pt x="2151" y="2501"/>
                  </a:cubicBezTo>
                  <a:cubicBezTo>
                    <a:pt x="2470" y="3090"/>
                    <a:pt x="2744" y="3737"/>
                    <a:pt x="2974" y="4431"/>
                  </a:cubicBezTo>
                  <a:lnTo>
                    <a:pt x="6062" y="4431"/>
                  </a:lnTo>
                  <a:cubicBezTo>
                    <a:pt x="4706" y="2264"/>
                    <a:pt x="2546" y="65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5"/>
            <p:cNvSpPr/>
            <p:nvPr/>
          </p:nvSpPr>
          <p:spPr>
            <a:xfrm>
              <a:off x="6179588" y="3932926"/>
              <a:ext cx="174918" cy="89964"/>
            </a:xfrm>
            <a:custGeom>
              <a:rect b="b" l="l" r="r" t="t"/>
              <a:pathLst>
                <a:path extrusionOk="0" h="4435" w="8623">
                  <a:moveTo>
                    <a:pt x="4308" y="1"/>
                  </a:moveTo>
                  <a:cubicBezTo>
                    <a:pt x="2965" y="1"/>
                    <a:pt x="1697" y="991"/>
                    <a:pt x="720" y="2795"/>
                  </a:cubicBezTo>
                  <a:cubicBezTo>
                    <a:pt x="445" y="3299"/>
                    <a:pt x="206" y="3848"/>
                    <a:pt x="1" y="4435"/>
                  </a:cubicBezTo>
                  <a:lnTo>
                    <a:pt x="8622" y="4435"/>
                  </a:lnTo>
                  <a:cubicBezTo>
                    <a:pt x="8417" y="3848"/>
                    <a:pt x="8177" y="3299"/>
                    <a:pt x="7903" y="2795"/>
                  </a:cubicBezTo>
                  <a:cubicBezTo>
                    <a:pt x="6925" y="994"/>
                    <a:pt x="5655" y="1"/>
                    <a:pt x="43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5"/>
            <p:cNvSpPr/>
            <p:nvPr/>
          </p:nvSpPr>
          <p:spPr>
            <a:xfrm>
              <a:off x="6278032" y="4029138"/>
              <a:ext cx="43653" cy="25478"/>
            </a:xfrm>
            <a:custGeom>
              <a:rect b="b" l="l" r="r" t="t"/>
              <a:pathLst>
                <a:path extrusionOk="0" h="1256" w="2152">
                  <a:moveTo>
                    <a:pt x="1" y="1"/>
                  </a:moveTo>
                  <a:lnTo>
                    <a:pt x="1" y="1256"/>
                  </a:lnTo>
                  <a:lnTo>
                    <a:pt x="1543" y="1256"/>
                  </a:lnTo>
                  <a:cubicBezTo>
                    <a:pt x="1880" y="1256"/>
                    <a:pt x="2151" y="981"/>
                    <a:pt x="2151" y="647"/>
                  </a:cubicBezTo>
                  <a:lnTo>
                    <a:pt x="2151" y="609"/>
                  </a:lnTo>
                  <a:cubicBezTo>
                    <a:pt x="2151" y="272"/>
                    <a:pt x="1877" y="1"/>
                    <a:pt x="1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65"/>
            <p:cNvSpPr/>
            <p:nvPr/>
          </p:nvSpPr>
          <p:spPr>
            <a:xfrm>
              <a:off x="6278032" y="3977959"/>
              <a:ext cx="43653" cy="25478"/>
            </a:xfrm>
            <a:custGeom>
              <a:rect b="b" l="l" r="r" t="t"/>
              <a:pathLst>
                <a:path extrusionOk="0" h="1256" w="2152">
                  <a:moveTo>
                    <a:pt x="1" y="1"/>
                  </a:moveTo>
                  <a:lnTo>
                    <a:pt x="1" y="1256"/>
                  </a:lnTo>
                  <a:lnTo>
                    <a:pt x="1543" y="1256"/>
                  </a:lnTo>
                  <a:cubicBezTo>
                    <a:pt x="1880" y="1256"/>
                    <a:pt x="2151" y="982"/>
                    <a:pt x="2151" y="647"/>
                  </a:cubicBezTo>
                  <a:lnTo>
                    <a:pt x="2151" y="609"/>
                  </a:lnTo>
                  <a:cubicBezTo>
                    <a:pt x="2151" y="272"/>
                    <a:pt x="1877" y="1"/>
                    <a:pt x="1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5"/>
            <p:cNvSpPr/>
            <p:nvPr/>
          </p:nvSpPr>
          <p:spPr>
            <a:xfrm>
              <a:off x="6278032" y="4259413"/>
              <a:ext cx="43653" cy="25478"/>
            </a:xfrm>
            <a:custGeom>
              <a:rect b="b" l="l" r="r" t="t"/>
              <a:pathLst>
                <a:path extrusionOk="0" h="1256" w="2152">
                  <a:moveTo>
                    <a:pt x="1" y="1"/>
                  </a:moveTo>
                  <a:lnTo>
                    <a:pt x="1" y="1256"/>
                  </a:lnTo>
                  <a:lnTo>
                    <a:pt x="1543" y="1256"/>
                  </a:lnTo>
                  <a:cubicBezTo>
                    <a:pt x="1880" y="1256"/>
                    <a:pt x="2151" y="982"/>
                    <a:pt x="2151" y="647"/>
                  </a:cubicBezTo>
                  <a:lnTo>
                    <a:pt x="2151" y="609"/>
                  </a:lnTo>
                  <a:cubicBezTo>
                    <a:pt x="2151" y="272"/>
                    <a:pt x="1877" y="1"/>
                    <a:pt x="1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5"/>
            <p:cNvSpPr/>
            <p:nvPr/>
          </p:nvSpPr>
          <p:spPr>
            <a:xfrm>
              <a:off x="6278032" y="4208254"/>
              <a:ext cx="43653" cy="25478"/>
            </a:xfrm>
            <a:custGeom>
              <a:rect b="b" l="l" r="r" t="t"/>
              <a:pathLst>
                <a:path extrusionOk="0" h="1256" w="2152">
                  <a:moveTo>
                    <a:pt x="1" y="0"/>
                  </a:moveTo>
                  <a:lnTo>
                    <a:pt x="1" y="1255"/>
                  </a:lnTo>
                  <a:lnTo>
                    <a:pt x="1543" y="1255"/>
                  </a:lnTo>
                  <a:cubicBezTo>
                    <a:pt x="1880" y="1255"/>
                    <a:pt x="2151" y="981"/>
                    <a:pt x="2151" y="647"/>
                  </a:cubicBezTo>
                  <a:lnTo>
                    <a:pt x="2151" y="609"/>
                  </a:lnTo>
                  <a:cubicBezTo>
                    <a:pt x="2151" y="271"/>
                    <a:pt x="1877" y="0"/>
                    <a:pt x="15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5"/>
            <p:cNvSpPr/>
            <p:nvPr/>
          </p:nvSpPr>
          <p:spPr>
            <a:xfrm>
              <a:off x="6050637" y="4100521"/>
              <a:ext cx="410629" cy="61808"/>
            </a:xfrm>
            <a:custGeom>
              <a:rect b="b" l="l" r="r" t="t"/>
              <a:pathLst>
                <a:path extrusionOk="0" h="3047" w="20243">
                  <a:moveTo>
                    <a:pt x="2665" y="1"/>
                  </a:moveTo>
                  <a:lnTo>
                    <a:pt x="937" y="408"/>
                  </a:lnTo>
                  <a:lnTo>
                    <a:pt x="243" y="1089"/>
                  </a:lnTo>
                  <a:cubicBezTo>
                    <a:pt x="0" y="1328"/>
                    <a:pt x="7" y="1719"/>
                    <a:pt x="256" y="1953"/>
                  </a:cubicBezTo>
                  <a:lnTo>
                    <a:pt x="1006" y="2646"/>
                  </a:lnTo>
                  <a:lnTo>
                    <a:pt x="2671" y="3047"/>
                  </a:lnTo>
                  <a:lnTo>
                    <a:pt x="16824" y="3047"/>
                  </a:lnTo>
                  <a:lnTo>
                    <a:pt x="20242" y="1931"/>
                  </a:lnTo>
                  <a:lnTo>
                    <a:pt x="20242" y="1117"/>
                  </a:lnTo>
                  <a:lnTo>
                    <a:pt x="168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65"/>
            <p:cNvSpPr/>
            <p:nvPr/>
          </p:nvSpPr>
          <p:spPr>
            <a:xfrm>
              <a:off x="6092018" y="4100460"/>
              <a:ext cx="33795" cy="61808"/>
            </a:xfrm>
            <a:custGeom>
              <a:rect b="b" l="l" r="r" t="t"/>
              <a:pathLst>
                <a:path extrusionOk="0" h="3047" w="1666">
                  <a:moveTo>
                    <a:pt x="1543" y="1"/>
                  </a:moveTo>
                  <a:cubicBezTo>
                    <a:pt x="1152" y="1"/>
                    <a:pt x="783" y="146"/>
                    <a:pt x="496" y="411"/>
                  </a:cubicBezTo>
                  <a:cubicBezTo>
                    <a:pt x="174" y="701"/>
                    <a:pt x="1" y="1098"/>
                    <a:pt x="1" y="1524"/>
                  </a:cubicBezTo>
                  <a:cubicBezTo>
                    <a:pt x="1" y="2366"/>
                    <a:pt x="694" y="3047"/>
                    <a:pt x="1543" y="3047"/>
                  </a:cubicBezTo>
                  <a:cubicBezTo>
                    <a:pt x="1577" y="3047"/>
                    <a:pt x="1615" y="3047"/>
                    <a:pt x="1650" y="3044"/>
                  </a:cubicBezTo>
                  <a:lnTo>
                    <a:pt x="1666" y="3044"/>
                  </a:lnTo>
                  <a:lnTo>
                    <a:pt x="1666" y="4"/>
                  </a:lnTo>
                  <a:lnTo>
                    <a:pt x="1656" y="4"/>
                  </a:lnTo>
                  <a:cubicBezTo>
                    <a:pt x="1618" y="1"/>
                    <a:pt x="1584" y="1"/>
                    <a:pt x="1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5"/>
            <p:cNvSpPr/>
            <p:nvPr/>
          </p:nvSpPr>
          <p:spPr>
            <a:xfrm>
              <a:off x="6391952" y="4029016"/>
              <a:ext cx="69375" cy="94183"/>
            </a:xfrm>
            <a:custGeom>
              <a:rect b="b" l="l" r="r" t="t"/>
              <a:pathLst>
                <a:path extrusionOk="0" h="4643" w="3420">
                  <a:moveTo>
                    <a:pt x="1527" y="0"/>
                  </a:moveTo>
                  <a:lnTo>
                    <a:pt x="1" y="3526"/>
                  </a:lnTo>
                  <a:lnTo>
                    <a:pt x="3419" y="4642"/>
                  </a:lnTo>
                  <a:lnTo>
                    <a:pt x="27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65"/>
            <p:cNvSpPr/>
            <p:nvPr/>
          </p:nvSpPr>
          <p:spPr>
            <a:xfrm>
              <a:off x="6391952" y="4139610"/>
              <a:ext cx="69375" cy="94122"/>
            </a:xfrm>
            <a:custGeom>
              <a:rect b="b" l="l" r="r" t="t"/>
              <a:pathLst>
                <a:path extrusionOk="0" h="4640" w="3420">
                  <a:moveTo>
                    <a:pt x="3419" y="1"/>
                  </a:moveTo>
                  <a:lnTo>
                    <a:pt x="1" y="1117"/>
                  </a:lnTo>
                  <a:lnTo>
                    <a:pt x="1527" y="4639"/>
                  </a:lnTo>
                  <a:lnTo>
                    <a:pt x="2789" y="4639"/>
                  </a:lnTo>
                  <a:lnTo>
                    <a:pt x="341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5"/>
            <p:cNvSpPr/>
            <p:nvPr/>
          </p:nvSpPr>
          <p:spPr>
            <a:xfrm>
              <a:off x="6195127" y="4162248"/>
              <a:ext cx="103839" cy="173761"/>
            </a:xfrm>
            <a:custGeom>
              <a:rect b="b" l="l" r="r" t="t"/>
              <a:pathLst>
                <a:path extrusionOk="0" h="8566" w="5119">
                  <a:moveTo>
                    <a:pt x="1" y="1"/>
                  </a:moveTo>
                  <a:lnTo>
                    <a:pt x="3016" y="8376"/>
                  </a:lnTo>
                  <a:cubicBezTo>
                    <a:pt x="3053" y="8490"/>
                    <a:pt x="3164" y="8565"/>
                    <a:pt x="3287" y="8565"/>
                  </a:cubicBezTo>
                  <a:lnTo>
                    <a:pt x="4819" y="8565"/>
                  </a:lnTo>
                  <a:cubicBezTo>
                    <a:pt x="4990" y="8565"/>
                    <a:pt x="5119" y="8424"/>
                    <a:pt x="5106" y="8260"/>
                  </a:cubicBezTo>
                  <a:lnTo>
                    <a:pt x="44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5"/>
            <p:cNvSpPr/>
            <p:nvPr/>
          </p:nvSpPr>
          <p:spPr>
            <a:xfrm>
              <a:off x="6195005" y="3926719"/>
              <a:ext cx="103961" cy="173822"/>
            </a:xfrm>
            <a:custGeom>
              <a:rect b="b" l="l" r="r" t="t"/>
              <a:pathLst>
                <a:path extrusionOk="0" h="8569" w="5125">
                  <a:moveTo>
                    <a:pt x="3293" y="1"/>
                  </a:moveTo>
                  <a:cubicBezTo>
                    <a:pt x="3170" y="1"/>
                    <a:pt x="3059" y="77"/>
                    <a:pt x="3022" y="193"/>
                  </a:cubicBezTo>
                  <a:lnTo>
                    <a:pt x="1" y="8569"/>
                  </a:lnTo>
                  <a:lnTo>
                    <a:pt x="4444" y="8569"/>
                  </a:lnTo>
                  <a:lnTo>
                    <a:pt x="5115" y="310"/>
                  </a:lnTo>
                  <a:cubicBezTo>
                    <a:pt x="5125" y="143"/>
                    <a:pt x="4996" y="1"/>
                    <a:pt x="48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 name="Google Shape;1115;p65"/>
          <p:cNvSpPr txBox="1"/>
          <p:nvPr>
            <p:ph idx="4" type="subTitle"/>
          </p:nvPr>
        </p:nvSpPr>
        <p:spPr>
          <a:xfrm>
            <a:off x="5173850" y="2200950"/>
            <a:ext cx="28173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Regional Networks</a:t>
            </a:r>
            <a:endParaRPr/>
          </a:p>
        </p:txBody>
      </p:sp>
      <p:sp>
        <p:nvSpPr>
          <p:cNvPr id="1116" name="Google Shape;1116;p65"/>
          <p:cNvSpPr txBox="1"/>
          <p:nvPr>
            <p:ph idx="1" type="subTitle"/>
          </p:nvPr>
        </p:nvSpPr>
        <p:spPr>
          <a:xfrm>
            <a:off x="5301424" y="2794975"/>
            <a:ext cx="2400300" cy="149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Since 2003, Amazon has gone global!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Taking datasets for certain regions can help create more specific </a:t>
            </a:r>
            <a:r>
              <a:rPr lang="en"/>
              <a:t>recommendations</a:t>
            </a:r>
            <a:r>
              <a:rPr lang="en"/>
              <a:t> </a:t>
            </a:r>
            <a:endParaRPr/>
          </a:p>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0" name="Shape 1120"/>
        <p:cNvGrpSpPr/>
        <p:nvPr/>
      </p:nvGrpSpPr>
      <p:grpSpPr>
        <a:xfrm>
          <a:off x="0" y="0"/>
          <a:ext cx="0" cy="0"/>
          <a:chOff x="0" y="0"/>
          <a:chExt cx="0" cy="0"/>
        </a:xfrm>
      </p:grpSpPr>
      <p:sp>
        <p:nvSpPr>
          <p:cNvPr id="1121" name="Google Shape;1121;p66"/>
          <p:cNvSpPr txBox="1"/>
          <p:nvPr>
            <p:ph type="title"/>
          </p:nvPr>
        </p:nvSpPr>
        <p:spPr>
          <a:xfrm>
            <a:off x="2773043" y="1637550"/>
            <a:ext cx="3597900" cy="1063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 you!</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5" name="Shape 1125"/>
        <p:cNvGrpSpPr/>
        <p:nvPr/>
      </p:nvGrpSpPr>
      <p:grpSpPr>
        <a:xfrm>
          <a:off x="0" y="0"/>
          <a:ext cx="0" cy="0"/>
          <a:chOff x="0" y="0"/>
          <a:chExt cx="0" cy="0"/>
        </a:xfrm>
      </p:grpSpPr>
      <p:sp>
        <p:nvSpPr>
          <p:cNvPr id="1126" name="Google Shape;1126;p67"/>
          <p:cNvSpPr txBox="1"/>
          <p:nvPr>
            <p:ph type="title"/>
          </p:nvPr>
        </p:nvSpPr>
        <p:spPr>
          <a:xfrm>
            <a:off x="932718" y="1637550"/>
            <a:ext cx="3597900" cy="106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67"/>
          <p:cNvSpPr txBox="1"/>
          <p:nvPr>
            <p:ph idx="1" type="subTitle"/>
          </p:nvPr>
        </p:nvSpPr>
        <p:spPr>
          <a:xfrm>
            <a:off x="932718" y="2700750"/>
            <a:ext cx="3597900" cy="8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1" name="Shape 1131"/>
        <p:cNvGrpSpPr/>
        <p:nvPr/>
      </p:nvGrpSpPr>
      <p:grpSpPr>
        <a:xfrm>
          <a:off x="0" y="0"/>
          <a:ext cx="0" cy="0"/>
          <a:chOff x="0" y="0"/>
          <a:chExt cx="0" cy="0"/>
        </a:xfrm>
      </p:grpSpPr>
      <p:sp>
        <p:nvSpPr>
          <p:cNvPr id="1132" name="Google Shape;1132;p68"/>
          <p:cNvSpPr txBox="1"/>
          <p:nvPr>
            <p:ph type="title"/>
          </p:nvPr>
        </p:nvSpPr>
        <p:spPr>
          <a:xfrm>
            <a:off x="932718" y="1637550"/>
            <a:ext cx="3597900" cy="106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8"/>
          <p:cNvSpPr txBox="1"/>
          <p:nvPr>
            <p:ph idx="1" type="subTitle"/>
          </p:nvPr>
        </p:nvSpPr>
        <p:spPr>
          <a:xfrm>
            <a:off x="932718" y="2700750"/>
            <a:ext cx="3597900" cy="8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7" name="Shape 1137"/>
        <p:cNvGrpSpPr/>
        <p:nvPr/>
      </p:nvGrpSpPr>
      <p:grpSpPr>
        <a:xfrm>
          <a:off x="0" y="0"/>
          <a:ext cx="0" cy="0"/>
          <a:chOff x="0" y="0"/>
          <a:chExt cx="0" cy="0"/>
        </a:xfrm>
      </p:grpSpPr>
      <p:sp>
        <p:nvSpPr>
          <p:cNvPr id="1138" name="Google Shape;1138;p69"/>
          <p:cNvSpPr txBox="1"/>
          <p:nvPr>
            <p:ph idx="1" type="subTitle"/>
          </p:nvPr>
        </p:nvSpPr>
        <p:spPr>
          <a:xfrm>
            <a:off x="4366050" y="1234475"/>
            <a:ext cx="3932700" cy="2105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a:t>
            </a:r>
            <a:r>
              <a:rPr lang="en"/>
              <a:t>quote</a:t>
            </a:r>
            <a:r>
              <a:rPr lang="en"/>
              <a:t>, words full of wisdom that someone important said and that can inspire the reader”</a:t>
            </a:r>
            <a:endParaRPr/>
          </a:p>
        </p:txBody>
      </p:sp>
      <p:sp>
        <p:nvSpPr>
          <p:cNvPr id="1139" name="Google Shape;1139;p69"/>
          <p:cNvSpPr txBox="1"/>
          <p:nvPr>
            <p:ph type="title"/>
          </p:nvPr>
        </p:nvSpPr>
        <p:spPr>
          <a:xfrm>
            <a:off x="4365925" y="3450625"/>
            <a:ext cx="3932700" cy="458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grpSp>
        <p:nvGrpSpPr>
          <p:cNvPr id="1140" name="Google Shape;1140;p69"/>
          <p:cNvGrpSpPr/>
          <p:nvPr/>
        </p:nvGrpSpPr>
        <p:grpSpPr>
          <a:xfrm>
            <a:off x="408566" y="1277201"/>
            <a:ext cx="3258830" cy="2715889"/>
            <a:chOff x="408566" y="1277201"/>
            <a:chExt cx="3258830" cy="2715889"/>
          </a:xfrm>
        </p:grpSpPr>
        <p:sp>
          <p:nvSpPr>
            <p:cNvPr id="1141" name="Google Shape;1141;p69"/>
            <p:cNvSpPr/>
            <p:nvPr/>
          </p:nvSpPr>
          <p:spPr>
            <a:xfrm>
              <a:off x="712477" y="1277201"/>
              <a:ext cx="2530453" cy="2715660"/>
            </a:xfrm>
            <a:custGeom>
              <a:rect b="b" l="l" r="r" t="t"/>
              <a:pathLst>
                <a:path extrusionOk="0" h="51833" w="48298">
                  <a:moveTo>
                    <a:pt x="24144" y="0"/>
                  </a:moveTo>
                  <a:cubicBezTo>
                    <a:pt x="21848" y="0"/>
                    <a:pt x="19631" y="319"/>
                    <a:pt x="17526" y="922"/>
                  </a:cubicBezTo>
                  <a:cubicBezTo>
                    <a:pt x="17208" y="1011"/>
                    <a:pt x="16895" y="1112"/>
                    <a:pt x="16582" y="1212"/>
                  </a:cubicBezTo>
                  <a:cubicBezTo>
                    <a:pt x="16509" y="1229"/>
                    <a:pt x="16437" y="1257"/>
                    <a:pt x="16370" y="1279"/>
                  </a:cubicBezTo>
                  <a:cubicBezTo>
                    <a:pt x="15906" y="1436"/>
                    <a:pt x="15448" y="1609"/>
                    <a:pt x="15002" y="1793"/>
                  </a:cubicBezTo>
                  <a:cubicBezTo>
                    <a:pt x="13778" y="2296"/>
                    <a:pt x="12606" y="2893"/>
                    <a:pt x="11494" y="3580"/>
                  </a:cubicBezTo>
                  <a:cubicBezTo>
                    <a:pt x="11048" y="3854"/>
                    <a:pt x="10612" y="4144"/>
                    <a:pt x="10187" y="4446"/>
                  </a:cubicBezTo>
                  <a:cubicBezTo>
                    <a:pt x="10120" y="4491"/>
                    <a:pt x="10059" y="4535"/>
                    <a:pt x="9998" y="4580"/>
                  </a:cubicBezTo>
                  <a:cubicBezTo>
                    <a:pt x="9456" y="4971"/>
                    <a:pt x="8931" y="5384"/>
                    <a:pt x="8428" y="5820"/>
                  </a:cubicBezTo>
                  <a:cubicBezTo>
                    <a:pt x="8104" y="6099"/>
                    <a:pt x="7786" y="6389"/>
                    <a:pt x="7473" y="6685"/>
                  </a:cubicBezTo>
                  <a:cubicBezTo>
                    <a:pt x="7457" y="6702"/>
                    <a:pt x="7440" y="6713"/>
                    <a:pt x="7423" y="6736"/>
                  </a:cubicBezTo>
                  <a:cubicBezTo>
                    <a:pt x="7384" y="6769"/>
                    <a:pt x="7345" y="6808"/>
                    <a:pt x="7300" y="6859"/>
                  </a:cubicBezTo>
                  <a:cubicBezTo>
                    <a:pt x="7066" y="7076"/>
                    <a:pt x="6842" y="7311"/>
                    <a:pt x="6613" y="7545"/>
                  </a:cubicBezTo>
                  <a:cubicBezTo>
                    <a:pt x="6574" y="7596"/>
                    <a:pt x="6529" y="7640"/>
                    <a:pt x="6485" y="7685"/>
                  </a:cubicBezTo>
                  <a:cubicBezTo>
                    <a:pt x="6206" y="7981"/>
                    <a:pt x="5937" y="8288"/>
                    <a:pt x="5669" y="8601"/>
                  </a:cubicBezTo>
                  <a:cubicBezTo>
                    <a:pt x="5563" y="8735"/>
                    <a:pt x="5452" y="8863"/>
                    <a:pt x="5345" y="8997"/>
                  </a:cubicBezTo>
                  <a:cubicBezTo>
                    <a:pt x="5262" y="9098"/>
                    <a:pt x="5178" y="9210"/>
                    <a:pt x="5094" y="9316"/>
                  </a:cubicBezTo>
                  <a:cubicBezTo>
                    <a:pt x="4888" y="9578"/>
                    <a:pt x="4681" y="9852"/>
                    <a:pt x="4491" y="10131"/>
                  </a:cubicBezTo>
                  <a:cubicBezTo>
                    <a:pt x="4474" y="10148"/>
                    <a:pt x="4458" y="10170"/>
                    <a:pt x="4446" y="10187"/>
                  </a:cubicBezTo>
                  <a:cubicBezTo>
                    <a:pt x="4374" y="10293"/>
                    <a:pt x="4301" y="10394"/>
                    <a:pt x="4229" y="10494"/>
                  </a:cubicBezTo>
                  <a:cubicBezTo>
                    <a:pt x="4156" y="10606"/>
                    <a:pt x="4078" y="10723"/>
                    <a:pt x="4005" y="10829"/>
                  </a:cubicBezTo>
                  <a:cubicBezTo>
                    <a:pt x="3866" y="11047"/>
                    <a:pt x="3726" y="11259"/>
                    <a:pt x="3592" y="11477"/>
                  </a:cubicBezTo>
                  <a:cubicBezTo>
                    <a:pt x="3525" y="11578"/>
                    <a:pt x="3463" y="11678"/>
                    <a:pt x="3408" y="11779"/>
                  </a:cubicBezTo>
                  <a:cubicBezTo>
                    <a:pt x="3084" y="12320"/>
                    <a:pt x="2782" y="12868"/>
                    <a:pt x="2503" y="13437"/>
                  </a:cubicBezTo>
                  <a:cubicBezTo>
                    <a:pt x="1101" y="16263"/>
                    <a:pt x="235" y="19402"/>
                    <a:pt x="46" y="22725"/>
                  </a:cubicBezTo>
                  <a:cubicBezTo>
                    <a:pt x="40" y="22814"/>
                    <a:pt x="34" y="22903"/>
                    <a:pt x="29" y="22993"/>
                  </a:cubicBezTo>
                  <a:cubicBezTo>
                    <a:pt x="12" y="23373"/>
                    <a:pt x="1" y="23758"/>
                    <a:pt x="1" y="24149"/>
                  </a:cubicBezTo>
                  <a:lnTo>
                    <a:pt x="1" y="51832"/>
                  </a:lnTo>
                  <a:lnTo>
                    <a:pt x="48298" y="51832"/>
                  </a:lnTo>
                  <a:lnTo>
                    <a:pt x="48298" y="24149"/>
                  </a:lnTo>
                  <a:cubicBezTo>
                    <a:pt x="48298" y="24093"/>
                    <a:pt x="48298" y="24043"/>
                    <a:pt x="48292" y="23992"/>
                  </a:cubicBezTo>
                  <a:cubicBezTo>
                    <a:pt x="48292" y="23875"/>
                    <a:pt x="48292" y="23758"/>
                    <a:pt x="48287" y="23641"/>
                  </a:cubicBezTo>
                  <a:cubicBezTo>
                    <a:pt x="48287" y="23417"/>
                    <a:pt x="48276" y="23199"/>
                    <a:pt x="48264" y="22982"/>
                  </a:cubicBezTo>
                  <a:cubicBezTo>
                    <a:pt x="48264" y="22915"/>
                    <a:pt x="48259" y="22842"/>
                    <a:pt x="48259" y="22769"/>
                  </a:cubicBezTo>
                  <a:cubicBezTo>
                    <a:pt x="48214" y="22055"/>
                    <a:pt x="48142" y="21345"/>
                    <a:pt x="48041" y="20642"/>
                  </a:cubicBezTo>
                  <a:cubicBezTo>
                    <a:pt x="47851" y="19357"/>
                    <a:pt x="47566" y="18106"/>
                    <a:pt x="47181" y="16900"/>
                  </a:cubicBezTo>
                  <a:cubicBezTo>
                    <a:pt x="47175" y="16872"/>
                    <a:pt x="47170" y="16855"/>
                    <a:pt x="47164" y="16833"/>
                  </a:cubicBezTo>
                  <a:cubicBezTo>
                    <a:pt x="47147" y="16771"/>
                    <a:pt x="47125" y="16710"/>
                    <a:pt x="47108" y="16654"/>
                  </a:cubicBezTo>
                  <a:cubicBezTo>
                    <a:pt x="46796" y="15699"/>
                    <a:pt x="46427" y="14772"/>
                    <a:pt x="46003" y="13879"/>
                  </a:cubicBezTo>
                  <a:cubicBezTo>
                    <a:pt x="45908" y="13672"/>
                    <a:pt x="45807" y="13471"/>
                    <a:pt x="45707" y="13270"/>
                  </a:cubicBezTo>
                  <a:cubicBezTo>
                    <a:pt x="45612" y="13080"/>
                    <a:pt x="45517" y="12901"/>
                    <a:pt x="45422" y="12717"/>
                  </a:cubicBezTo>
                  <a:cubicBezTo>
                    <a:pt x="45399" y="12672"/>
                    <a:pt x="45371" y="12628"/>
                    <a:pt x="45344" y="12577"/>
                  </a:cubicBezTo>
                  <a:cubicBezTo>
                    <a:pt x="45249" y="12404"/>
                    <a:pt x="45148" y="12231"/>
                    <a:pt x="45048" y="12052"/>
                  </a:cubicBezTo>
                  <a:cubicBezTo>
                    <a:pt x="44958" y="11902"/>
                    <a:pt x="44869" y="11745"/>
                    <a:pt x="44779" y="11594"/>
                  </a:cubicBezTo>
                  <a:cubicBezTo>
                    <a:pt x="44740" y="11539"/>
                    <a:pt x="44707" y="11477"/>
                    <a:pt x="44668" y="11421"/>
                  </a:cubicBezTo>
                  <a:cubicBezTo>
                    <a:pt x="44176" y="10623"/>
                    <a:pt x="43635" y="9858"/>
                    <a:pt x="43059" y="9126"/>
                  </a:cubicBezTo>
                  <a:cubicBezTo>
                    <a:pt x="42937" y="8975"/>
                    <a:pt x="42814" y="8830"/>
                    <a:pt x="42696" y="8679"/>
                  </a:cubicBezTo>
                  <a:cubicBezTo>
                    <a:pt x="42417" y="8350"/>
                    <a:pt x="42132" y="8026"/>
                    <a:pt x="41831" y="7713"/>
                  </a:cubicBezTo>
                  <a:cubicBezTo>
                    <a:pt x="41764" y="7629"/>
                    <a:pt x="41691" y="7551"/>
                    <a:pt x="41613" y="7473"/>
                  </a:cubicBezTo>
                  <a:cubicBezTo>
                    <a:pt x="41507" y="7356"/>
                    <a:pt x="41390" y="7244"/>
                    <a:pt x="41278" y="7127"/>
                  </a:cubicBezTo>
                  <a:lnTo>
                    <a:pt x="41222" y="7071"/>
                  </a:lnTo>
                  <a:cubicBezTo>
                    <a:pt x="41038" y="6881"/>
                    <a:pt x="40848" y="6702"/>
                    <a:pt x="40652" y="6518"/>
                  </a:cubicBezTo>
                  <a:cubicBezTo>
                    <a:pt x="40585" y="6456"/>
                    <a:pt x="40518" y="6395"/>
                    <a:pt x="40451" y="6334"/>
                  </a:cubicBezTo>
                  <a:cubicBezTo>
                    <a:pt x="39809" y="5747"/>
                    <a:pt x="39139" y="5194"/>
                    <a:pt x="38441" y="4681"/>
                  </a:cubicBezTo>
                  <a:cubicBezTo>
                    <a:pt x="38162" y="4474"/>
                    <a:pt x="37871" y="4273"/>
                    <a:pt x="37581" y="4083"/>
                  </a:cubicBezTo>
                  <a:cubicBezTo>
                    <a:pt x="37329" y="3904"/>
                    <a:pt x="37067" y="3737"/>
                    <a:pt x="36804" y="3580"/>
                  </a:cubicBezTo>
                  <a:cubicBezTo>
                    <a:pt x="36732" y="3530"/>
                    <a:pt x="36659" y="3491"/>
                    <a:pt x="36587" y="3446"/>
                  </a:cubicBezTo>
                  <a:cubicBezTo>
                    <a:pt x="36503" y="3396"/>
                    <a:pt x="36419" y="3346"/>
                    <a:pt x="36335" y="3301"/>
                  </a:cubicBezTo>
                  <a:cubicBezTo>
                    <a:pt x="36129" y="3178"/>
                    <a:pt x="35916" y="3055"/>
                    <a:pt x="35704" y="2938"/>
                  </a:cubicBezTo>
                  <a:cubicBezTo>
                    <a:pt x="35520" y="2838"/>
                    <a:pt x="35336" y="2743"/>
                    <a:pt x="35146" y="2642"/>
                  </a:cubicBezTo>
                  <a:cubicBezTo>
                    <a:pt x="34543" y="2335"/>
                    <a:pt x="33928" y="2050"/>
                    <a:pt x="33297" y="1793"/>
                  </a:cubicBezTo>
                  <a:cubicBezTo>
                    <a:pt x="32476" y="1458"/>
                    <a:pt x="31627" y="1162"/>
                    <a:pt x="30767" y="922"/>
                  </a:cubicBezTo>
                  <a:cubicBezTo>
                    <a:pt x="30650" y="883"/>
                    <a:pt x="30527" y="855"/>
                    <a:pt x="30410" y="821"/>
                  </a:cubicBezTo>
                  <a:lnTo>
                    <a:pt x="30198" y="766"/>
                  </a:lnTo>
                  <a:cubicBezTo>
                    <a:pt x="28265" y="263"/>
                    <a:pt x="26238" y="0"/>
                    <a:pt x="24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 name="Google Shape;1142;p69"/>
            <p:cNvGrpSpPr/>
            <p:nvPr/>
          </p:nvGrpSpPr>
          <p:grpSpPr>
            <a:xfrm>
              <a:off x="408566" y="2293776"/>
              <a:ext cx="1960024" cy="1699314"/>
              <a:chOff x="5212543" y="2730412"/>
              <a:chExt cx="1453054" cy="1259778"/>
            </a:xfrm>
          </p:grpSpPr>
          <p:sp>
            <p:nvSpPr>
              <p:cNvPr id="1143" name="Google Shape;1143;p69"/>
              <p:cNvSpPr/>
              <p:nvPr/>
            </p:nvSpPr>
            <p:spPr>
              <a:xfrm>
                <a:off x="5630373" y="2889423"/>
                <a:ext cx="622371" cy="716625"/>
              </a:xfrm>
              <a:custGeom>
                <a:rect b="b" l="l" r="r" t="t"/>
                <a:pathLst>
                  <a:path extrusionOk="0" h="13678" w="11879">
                    <a:moveTo>
                      <a:pt x="9142" y="0"/>
                    </a:moveTo>
                    <a:lnTo>
                      <a:pt x="2089" y="73"/>
                    </a:lnTo>
                    <a:lnTo>
                      <a:pt x="0" y="13677"/>
                    </a:lnTo>
                    <a:lnTo>
                      <a:pt x="10175" y="13633"/>
                    </a:lnTo>
                    <a:lnTo>
                      <a:pt x="11879" y="13622"/>
                    </a:lnTo>
                    <a:lnTo>
                      <a:pt x="10142" y="805"/>
                    </a:lnTo>
                    <a:lnTo>
                      <a:pt x="9176" y="860"/>
                    </a:lnTo>
                    <a:lnTo>
                      <a:pt x="914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9"/>
              <p:cNvSpPr/>
              <p:nvPr/>
            </p:nvSpPr>
            <p:spPr>
              <a:xfrm>
                <a:off x="6111074" y="2931547"/>
                <a:ext cx="141669" cy="672143"/>
              </a:xfrm>
              <a:custGeom>
                <a:rect b="b" l="l" r="r" t="t"/>
                <a:pathLst>
                  <a:path extrusionOk="0" h="12829" w="2704">
                    <a:moveTo>
                      <a:pt x="967" y="1"/>
                    </a:moveTo>
                    <a:lnTo>
                      <a:pt x="1" y="56"/>
                    </a:lnTo>
                    <a:lnTo>
                      <a:pt x="1000" y="12829"/>
                    </a:lnTo>
                    <a:lnTo>
                      <a:pt x="2704" y="12818"/>
                    </a:lnTo>
                    <a:lnTo>
                      <a:pt x="9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9"/>
              <p:cNvSpPr/>
              <p:nvPr/>
            </p:nvSpPr>
            <p:spPr>
              <a:xfrm>
                <a:off x="5811494" y="2730412"/>
                <a:ext cx="205431" cy="260600"/>
              </a:xfrm>
              <a:custGeom>
                <a:rect b="b" l="l" r="r" t="t"/>
                <a:pathLst>
                  <a:path extrusionOk="0" h="4974" w="3921">
                    <a:moveTo>
                      <a:pt x="2008" y="0"/>
                    </a:moveTo>
                    <a:cubicBezTo>
                      <a:pt x="1979" y="0"/>
                      <a:pt x="1950" y="1"/>
                      <a:pt x="1921" y="3"/>
                    </a:cubicBezTo>
                    <a:cubicBezTo>
                      <a:pt x="1558" y="31"/>
                      <a:pt x="1245" y="198"/>
                      <a:pt x="1000" y="494"/>
                    </a:cubicBezTo>
                    <a:cubicBezTo>
                      <a:pt x="0" y="1706"/>
                      <a:pt x="346" y="4755"/>
                      <a:pt x="363" y="4884"/>
                    </a:cubicBezTo>
                    <a:cubicBezTo>
                      <a:pt x="369" y="4934"/>
                      <a:pt x="413" y="4973"/>
                      <a:pt x="469" y="4973"/>
                    </a:cubicBezTo>
                    <a:lnTo>
                      <a:pt x="480" y="4973"/>
                    </a:lnTo>
                    <a:cubicBezTo>
                      <a:pt x="536" y="4968"/>
                      <a:pt x="581" y="4917"/>
                      <a:pt x="570" y="4856"/>
                    </a:cubicBezTo>
                    <a:cubicBezTo>
                      <a:pt x="570" y="4828"/>
                      <a:pt x="223" y="1773"/>
                      <a:pt x="1162" y="628"/>
                    </a:cubicBezTo>
                    <a:cubicBezTo>
                      <a:pt x="1374" y="371"/>
                      <a:pt x="1625" y="237"/>
                      <a:pt x="1938" y="215"/>
                    </a:cubicBezTo>
                    <a:cubicBezTo>
                      <a:pt x="1966" y="213"/>
                      <a:pt x="1994" y="212"/>
                      <a:pt x="2021" y="212"/>
                    </a:cubicBezTo>
                    <a:cubicBezTo>
                      <a:pt x="2279" y="212"/>
                      <a:pt x="2495" y="308"/>
                      <a:pt x="2692" y="500"/>
                    </a:cubicBezTo>
                    <a:cubicBezTo>
                      <a:pt x="3708" y="1511"/>
                      <a:pt x="3491" y="4795"/>
                      <a:pt x="3491" y="4828"/>
                    </a:cubicBezTo>
                    <a:cubicBezTo>
                      <a:pt x="3485" y="4884"/>
                      <a:pt x="3530" y="4934"/>
                      <a:pt x="3585" y="4940"/>
                    </a:cubicBezTo>
                    <a:cubicBezTo>
                      <a:pt x="3589" y="4940"/>
                      <a:pt x="3592" y="4940"/>
                      <a:pt x="3596" y="4940"/>
                    </a:cubicBezTo>
                    <a:cubicBezTo>
                      <a:pt x="3652" y="4940"/>
                      <a:pt x="3692" y="4897"/>
                      <a:pt x="3697" y="4839"/>
                    </a:cubicBezTo>
                    <a:cubicBezTo>
                      <a:pt x="3708" y="4700"/>
                      <a:pt x="3921" y="1427"/>
                      <a:pt x="2837" y="349"/>
                    </a:cubicBezTo>
                    <a:cubicBezTo>
                      <a:pt x="2602" y="114"/>
                      <a:pt x="2324" y="0"/>
                      <a:pt x="20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69"/>
              <p:cNvSpPr/>
              <p:nvPr/>
            </p:nvSpPr>
            <p:spPr>
              <a:xfrm>
                <a:off x="5336294" y="2889423"/>
                <a:ext cx="622423" cy="716625"/>
              </a:xfrm>
              <a:custGeom>
                <a:rect b="b" l="l" r="r" t="t"/>
                <a:pathLst>
                  <a:path extrusionOk="0" h="13678" w="11880">
                    <a:moveTo>
                      <a:pt x="9148" y="0"/>
                    </a:moveTo>
                    <a:lnTo>
                      <a:pt x="2095" y="73"/>
                    </a:lnTo>
                    <a:lnTo>
                      <a:pt x="0" y="13677"/>
                    </a:lnTo>
                    <a:lnTo>
                      <a:pt x="10181" y="13633"/>
                    </a:lnTo>
                    <a:lnTo>
                      <a:pt x="11879" y="13622"/>
                    </a:lnTo>
                    <a:lnTo>
                      <a:pt x="10148" y="805"/>
                    </a:lnTo>
                    <a:lnTo>
                      <a:pt x="9182" y="860"/>
                    </a:lnTo>
                    <a:lnTo>
                      <a:pt x="91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69"/>
              <p:cNvSpPr/>
              <p:nvPr/>
            </p:nvSpPr>
            <p:spPr>
              <a:xfrm>
                <a:off x="5817309" y="2931547"/>
                <a:ext cx="141407" cy="672143"/>
              </a:xfrm>
              <a:custGeom>
                <a:rect b="b" l="l" r="r" t="t"/>
                <a:pathLst>
                  <a:path extrusionOk="0" h="12829" w="2699">
                    <a:moveTo>
                      <a:pt x="967" y="1"/>
                    </a:moveTo>
                    <a:lnTo>
                      <a:pt x="1" y="56"/>
                    </a:lnTo>
                    <a:lnTo>
                      <a:pt x="1000" y="12829"/>
                    </a:lnTo>
                    <a:lnTo>
                      <a:pt x="2698" y="12818"/>
                    </a:lnTo>
                    <a:lnTo>
                      <a:pt x="9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9"/>
              <p:cNvSpPr/>
              <p:nvPr/>
            </p:nvSpPr>
            <p:spPr>
              <a:xfrm>
                <a:off x="5517676" y="2730412"/>
                <a:ext cx="205483" cy="260600"/>
              </a:xfrm>
              <a:custGeom>
                <a:rect b="b" l="l" r="r" t="t"/>
                <a:pathLst>
                  <a:path extrusionOk="0" h="4974" w="3922">
                    <a:moveTo>
                      <a:pt x="2009" y="0"/>
                    </a:moveTo>
                    <a:cubicBezTo>
                      <a:pt x="1980" y="0"/>
                      <a:pt x="1951" y="1"/>
                      <a:pt x="1922" y="3"/>
                    </a:cubicBezTo>
                    <a:cubicBezTo>
                      <a:pt x="1559" y="31"/>
                      <a:pt x="1246" y="198"/>
                      <a:pt x="1001" y="494"/>
                    </a:cubicBezTo>
                    <a:cubicBezTo>
                      <a:pt x="1" y="1706"/>
                      <a:pt x="347" y="4755"/>
                      <a:pt x="364" y="4884"/>
                    </a:cubicBezTo>
                    <a:cubicBezTo>
                      <a:pt x="370" y="4934"/>
                      <a:pt x="414" y="4973"/>
                      <a:pt x="464" y="4973"/>
                    </a:cubicBezTo>
                    <a:lnTo>
                      <a:pt x="481" y="4973"/>
                    </a:lnTo>
                    <a:cubicBezTo>
                      <a:pt x="537" y="4968"/>
                      <a:pt x="582" y="4917"/>
                      <a:pt x="571" y="4856"/>
                    </a:cubicBezTo>
                    <a:cubicBezTo>
                      <a:pt x="571" y="4828"/>
                      <a:pt x="224" y="1773"/>
                      <a:pt x="1163" y="628"/>
                    </a:cubicBezTo>
                    <a:cubicBezTo>
                      <a:pt x="1375" y="371"/>
                      <a:pt x="1632" y="237"/>
                      <a:pt x="1939" y="215"/>
                    </a:cubicBezTo>
                    <a:cubicBezTo>
                      <a:pt x="1967" y="213"/>
                      <a:pt x="1995" y="212"/>
                      <a:pt x="2022" y="212"/>
                    </a:cubicBezTo>
                    <a:cubicBezTo>
                      <a:pt x="2280" y="212"/>
                      <a:pt x="2496" y="308"/>
                      <a:pt x="2693" y="500"/>
                    </a:cubicBezTo>
                    <a:cubicBezTo>
                      <a:pt x="3709" y="1511"/>
                      <a:pt x="3491" y="4795"/>
                      <a:pt x="3491" y="4828"/>
                    </a:cubicBezTo>
                    <a:cubicBezTo>
                      <a:pt x="3486" y="4884"/>
                      <a:pt x="3530" y="4934"/>
                      <a:pt x="3586" y="4940"/>
                    </a:cubicBezTo>
                    <a:cubicBezTo>
                      <a:pt x="3590" y="4940"/>
                      <a:pt x="3593" y="4940"/>
                      <a:pt x="3597" y="4940"/>
                    </a:cubicBezTo>
                    <a:cubicBezTo>
                      <a:pt x="3653" y="4940"/>
                      <a:pt x="3693" y="4897"/>
                      <a:pt x="3698" y="4839"/>
                    </a:cubicBezTo>
                    <a:cubicBezTo>
                      <a:pt x="3709" y="4700"/>
                      <a:pt x="3921" y="1427"/>
                      <a:pt x="2838" y="349"/>
                    </a:cubicBezTo>
                    <a:cubicBezTo>
                      <a:pt x="2602" y="114"/>
                      <a:pt x="2325" y="0"/>
                      <a:pt x="20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69"/>
              <p:cNvSpPr/>
              <p:nvPr/>
            </p:nvSpPr>
            <p:spPr>
              <a:xfrm>
                <a:off x="5212543" y="3157096"/>
                <a:ext cx="1350364" cy="491389"/>
              </a:xfrm>
              <a:custGeom>
                <a:rect b="b" l="l" r="r" t="t"/>
                <a:pathLst>
                  <a:path extrusionOk="0" h="9379" w="25774">
                    <a:moveTo>
                      <a:pt x="25472" y="247"/>
                    </a:moveTo>
                    <a:lnTo>
                      <a:pt x="25143" y="1102"/>
                    </a:lnTo>
                    <a:lnTo>
                      <a:pt x="24969" y="1576"/>
                    </a:lnTo>
                    <a:lnTo>
                      <a:pt x="24618" y="2492"/>
                    </a:lnTo>
                    <a:lnTo>
                      <a:pt x="24595" y="2559"/>
                    </a:lnTo>
                    <a:lnTo>
                      <a:pt x="24539" y="2704"/>
                    </a:lnTo>
                    <a:lnTo>
                      <a:pt x="24500" y="2799"/>
                    </a:lnTo>
                    <a:lnTo>
                      <a:pt x="23853" y="4508"/>
                    </a:lnTo>
                    <a:lnTo>
                      <a:pt x="23758" y="4748"/>
                    </a:lnTo>
                    <a:lnTo>
                      <a:pt x="23020" y="6697"/>
                    </a:lnTo>
                    <a:lnTo>
                      <a:pt x="22931" y="6938"/>
                    </a:lnTo>
                    <a:lnTo>
                      <a:pt x="22400" y="8328"/>
                    </a:lnTo>
                    <a:lnTo>
                      <a:pt x="22311" y="8563"/>
                    </a:lnTo>
                    <a:lnTo>
                      <a:pt x="22093" y="9138"/>
                    </a:lnTo>
                    <a:lnTo>
                      <a:pt x="2105" y="9138"/>
                    </a:lnTo>
                    <a:lnTo>
                      <a:pt x="1944" y="8412"/>
                    </a:lnTo>
                    <a:lnTo>
                      <a:pt x="1888" y="8172"/>
                    </a:lnTo>
                    <a:lnTo>
                      <a:pt x="1525" y="6552"/>
                    </a:lnTo>
                    <a:lnTo>
                      <a:pt x="1469" y="6318"/>
                    </a:lnTo>
                    <a:lnTo>
                      <a:pt x="1106" y="4693"/>
                    </a:lnTo>
                    <a:lnTo>
                      <a:pt x="1056" y="4458"/>
                    </a:lnTo>
                    <a:lnTo>
                      <a:pt x="693" y="2838"/>
                    </a:lnTo>
                    <a:lnTo>
                      <a:pt x="637" y="2598"/>
                    </a:lnTo>
                    <a:lnTo>
                      <a:pt x="274" y="968"/>
                    </a:lnTo>
                    <a:lnTo>
                      <a:pt x="10946" y="968"/>
                    </a:lnTo>
                    <a:lnTo>
                      <a:pt x="11186" y="956"/>
                    </a:lnTo>
                    <a:lnTo>
                      <a:pt x="11946" y="917"/>
                    </a:lnTo>
                    <a:lnTo>
                      <a:pt x="13130" y="861"/>
                    </a:lnTo>
                    <a:lnTo>
                      <a:pt x="13202" y="856"/>
                    </a:lnTo>
                    <a:lnTo>
                      <a:pt x="13370" y="845"/>
                    </a:lnTo>
                    <a:lnTo>
                      <a:pt x="15447" y="744"/>
                    </a:lnTo>
                    <a:lnTo>
                      <a:pt x="15688" y="733"/>
                    </a:lnTo>
                    <a:lnTo>
                      <a:pt x="15693" y="733"/>
                    </a:lnTo>
                    <a:lnTo>
                      <a:pt x="17531" y="638"/>
                    </a:lnTo>
                    <a:lnTo>
                      <a:pt x="17949" y="621"/>
                    </a:lnTo>
                    <a:lnTo>
                      <a:pt x="18195" y="610"/>
                    </a:lnTo>
                    <a:lnTo>
                      <a:pt x="18776" y="582"/>
                    </a:lnTo>
                    <a:lnTo>
                      <a:pt x="20446" y="498"/>
                    </a:lnTo>
                    <a:lnTo>
                      <a:pt x="20697" y="487"/>
                    </a:lnTo>
                    <a:lnTo>
                      <a:pt x="22831" y="381"/>
                    </a:lnTo>
                    <a:lnTo>
                      <a:pt x="23076" y="370"/>
                    </a:lnTo>
                    <a:lnTo>
                      <a:pt x="25472" y="247"/>
                    </a:lnTo>
                    <a:close/>
                    <a:moveTo>
                      <a:pt x="25657" y="1"/>
                    </a:moveTo>
                    <a:cubicBezTo>
                      <a:pt x="25653" y="1"/>
                      <a:pt x="25649" y="1"/>
                      <a:pt x="25645" y="1"/>
                    </a:cubicBezTo>
                    <a:lnTo>
                      <a:pt x="25522" y="7"/>
                    </a:lnTo>
                    <a:lnTo>
                      <a:pt x="20703" y="247"/>
                    </a:lnTo>
                    <a:lnTo>
                      <a:pt x="20518" y="253"/>
                    </a:lnTo>
                    <a:lnTo>
                      <a:pt x="20513" y="253"/>
                    </a:lnTo>
                    <a:lnTo>
                      <a:pt x="19474" y="309"/>
                    </a:lnTo>
                    <a:lnTo>
                      <a:pt x="19279" y="314"/>
                    </a:lnTo>
                    <a:lnTo>
                      <a:pt x="18748" y="342"/>
                    </a:lnTo>
                    <a:lnTo>
                      <a:pt x="18128" y="370"/>
                    </a:lnTo>
                    <a:lnTo>
                      <a:pt x="18050" y="376"/>
                    </a:lnTo>
                    <a:lnTo>
                      <a:pt x="17514" y="403"/>
                    </a:lnTo>
                    <a:lnTo>
                      <a:pt x="13353" y="610"/>
                    </a:lnTo>
                    <a:lnTo>
                      <a:pt x="13174" y="616"/>
                    </a:lnTo>
                    <a:lnTo>
                      <a:pt x="13169" y="616"/>
                    </a:lnTo>
                    <a:lnTo>
                      <a:pt x="11929" y="677"/>
                    </a:lnTo>
                    <a:lnTo>
                      <a:pt x="10846" y="733"/>
                    </a:lnTo>
                    <a:lnTo>
                      <a:pt x="128" y="733"/>
                    </a:lnTo>
                    <a:cubicBezTo>
                      <a:pt x="89" y="733"/>
                      <a:pt x="56" y="750"/>
                      <a:pt x="34" y="778"/>
                    </a:cubicBezTo>
                    <a:cubicBezTo>
                      <a:pt x="11" y="806"/>
                      <a:pt x="0" y="845"/>
                      <a:pt x="11" y="878"/>
                    </a:cubicBezTo>
                    <a:lnTo>
                      <a:pt x="402" y="2621"/>
                    </a:lnTo>
                    <a:lnTo>
                      <a:pt x="402" y="2626"/>
                    </a:lnTo>
                    <a:lnTo>
                      <a:pt x="452" y="2838"/>
                    </a:lnTo>
                    <a:lnTo>
                      <a:pt x="815" y="4458"/>
                    </a:lnTo>
                    <a:lnTo>
                      <a:pt x="866" y="4693"/>
                    </a:lnTo>
                    <a:lnTo>
                      <a:pt x="1234" y="6318"/>
                    </a:lnTo>
                    <a:lnTo>
                      <a:pt x="1285" y="6552"/>
                    </a:lnTo>
                    <a:lnTo>
                      <a:pt x="1648" y="8172"/>
                    </a:lnTo>
                    <a:lnTo>
                      <a:pt x="1703" y="8412"/>
                    </a:lnTo>
                    <a:lnTo>
                      <a:pt x="1899" y="9283"/>
                    </a:lnTo>
                    <a:cubicBezTo>
                      <a:pt x="1910" y="9339"/>
                      <a:pt x="1960" y="9378"/>
                      <a:pt x="2016" y="9378"/>
                    </a:cubicBezTo>
                    <a:lnTo>
                      <a:pt x="22177" y="9378"/>
                    </a:lnTo>
                    <a:cubicBezTo>
                      <a:pt x="22227" y="9378"/>
                      <a:pt x="22272" y="9345"/>
                      <a:pt x="22289" y="9300"/>
                    </a:cubicBezTo>
                    <a:lnTo>
                      <a:pt x="24768" y="2771"/>
                    </a:lnTo>
                    <a:lnTo>
                      <a:pt x="24847" y="2565"/>
                    </a:lnTo>
                    <a:lnTo>
                      <a:pt x="25366" y="1208"/>
                    </a:lnTo>
                    <a:lnTo>
                      <a:pt x="25539" y="744"/>
                    </a:lnTo>
                    <a:lnTo>
                      <a:pt x="25545" y="744"/>
                    </a:lnTo>
                    <a:lnTo>
                      <a:pt x="25763" y="163"/>
                    </a:lnTo>
                    <a:cubicBezTo>
                      <a:pt x="25774" y="130"/>
                      <a:pt x="25768" y="91"/>
                      <a:pt x="25746" y="57"/>
                    </a:cubicBezTo>
                    <a:cubicBezTo>
                      <a:pt x="25746" y="52"/>
                      <a:pt x="25746" y="52"/>
                      <a:pt x="25746" y="52"/>
                    </a:cubicBezTo>
                    <a:cubicBezTo>
                      <a:pt x="25726" y="22"/>
                      <a:pt x="25692" y="1"/>
                      <a:pt x="25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69"/>
              <p:cNvSpPr/>
              <p:nvPr/>
            </p:nvSpPr>
            <p:spPr>
              <a:xfrm>
                <a:off x="5786293" y="3195448"/>
                <a:ext cx="12627" cy="455081"/>
              </a:xfrm>
              <a:custGeom>
                <a:rect b="b" l="l" r="r" t="t"/>
                <a:pathLst>
                  <a:path extrusionOk="0" h="8686" w="241">
                    <a:moveTo>
                      <a:pt x="118" y="1"/>
                    </a:moveTo>
                    <a:cubicBezTo>
                      <a:pt x="51" y="1"/>
                      <a:pt x="1" y="57"/>
                      <a:pt x="1" y="118"/>
                    </a:cubicBezTo>
                    <a:lnTo>
                      <a:pt x="1" y="8568"/>
                    </a:lnTo>
                    <a:cubicBezTo>
                      <a:pt x="1" y="8635"/>
                      <a:pt x="51" y="8685"/>
                      <a:pt x="118" y="8685"/>
                    </a:cubicBezTo>
                    <a:cubicBezTo>
                      <a:pt x="185" y="8685"/>
                      <a:pt x="241" y="8635"/>
                      <a:pt x="241" y="8568"/>
                    </a:cubicBezTo>
                    <a:lnTo>
                      <a:pt x="241" y="118"/>
                    </a:lnTo>
                    <a:cubicBezTo>
                      <a:pt x="241" y="51"/>
                      <a:pt x="185"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9"/>
              <p:cNvSpPr/>
              <p:nvPr/>
            </p:nvSpPr>
            <p:spPr>
              <a:xfrm>
                <a:off x="5352692" y="3195395"/>
                <a:ext cx="94516" cy="455134"/>
              </a:xfrm>
              <a:custGeom>
                <a:rect b="b" l="l" r="r" t="t"/>
                <a:pathLst>
                  <a:path extrusionOk="0" h="8687" w="1804">
                    <a:moveTo>
                      <a:pt x="131" y="0"/>
                    </a:moveTo>
                    <a:cubicBezTo>
                      <a:pt x="124" y="0"/>
                      <a:pt x="118" y="1"/>
                      <a:pt x="112" y="2"/>
                    </a:cubicBezTo>
                    <a:cubicBezTo>
                      <a:pt x="45" y="13"/>
                      <a:pt x="0" y="75"/>
                      <a:pt x="11" y="142"/>
                    </a:cubicBezTo>
                    <a:lnTo>
                      <a:pt x="1558" y="8591"/>
                    </a:lnTo>
                    <a:cubicBezTo>
                      <a:pt x="1564" y="8647"/>
                      <a:pt x="1614" y="8686"/>
                      <a:pt x="1676" y="8686"/>
                    </a:cubicBezTo>
                    <a:lnTo>
                      <a:pt x="1692" y="8686"/>
                    </a:lnTo>
                    <a:cubicBezTo>
                      <a:pt x="1759" y="8675"/>
                      <a:pt x="1804" y="8614"/>
                      <a:pt x="1793" y="8547"/>
                    </a:cubicBezTo>
                    <a:lnTo>
                      <a:pt x="246" y="103"/>
                    </a:lnTo>
                    <a:cubicBezTo>
                      <a:pt x="236" y="42"/>
                      <a:pt x="185" y="0"/>
                      <a:pt x="1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9"/>
              <p:cNvSpPr/>
              <p:nvPr/>
            </p:nvSpPr>
            <p:spPr>
              <a:xfrm>
                <a:off x="5478172" y="3195395"/>
                <a:ext cx="94568" cy="455134"/>
              </a:xfrm>
              <a:custGeom>
                <a:rect b="b" l="l" r="r" t="t"/>
                <a:pathLst>
                  <a:path extrusionOk="0" h="8687" w="1805">
                    <a:moveTo>
                      <a:pt x="132" y="0"/>
                    </a:moveTo>
                    <a:cubicBezTo>
                      <a:pt x="125" y="0"/>
                      <a:pt x="119" y="1"/>
                      <a:pt x="113" y="2"/>
                    </a:cubicBezTo>
                    <a:cubicBezTo>
                      <a:pt x="46" y="13"/>
                      <a:pt x="1" y="75"/>
                      <a:pt x="12" y="142"/>
                    </a:cubicBezTo>
                    <a:lnTo>
                      <a:pt x="1559" y="8591"/>
                    </a:lnTo>
                    <a:cubicBezTo>
                      <a:pt x="1565" y="8647"/>
                      <a:pt x="1621" y="8686"/>
                      <a:pt x="1676" y="8686"/>
                    </a:cubicBezTo>
                    <a:lnTo>
                      <a:pt x="1693" y="8686"/>
                    </a:lnTo>
                    <a:cubicBezTo>
                      <a:pt x="1760" y="8675"/>
                      <a:pt x="1805" y="8614"/>
                      <a:pt x="1794" y="8547"/>
                    </a:cubicBezTo>
                    <a:lnTo>
                      <a:pt x="247" y="103"/>
                    </a:lnTo>
                    <a:cubicBezTo>
                      <a:pt x="237" y="42"/>
                      <a:pt x="186"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69"/>
              <p:cNvSpPr/>
              <p:nvPr/>
            </p:nvSpPr>
            <p:spPr>
              <a:xfrm>
                <a:off x="5624190" y="3193352"/>
                <a:ext cx="62085" cy="457177"/>
              </a:xfrm>
              <a:custGeom>
                <a:rect b="b" l="l" r="r" t="t"/>
                <a:pathLst>
                  <a:path extrusionOk="0" h="8726" w="1185">
                    <a:moveTo>
                      <a:pt x="131" y="0"/>
                    </a:moveTo>
                    <a:cubicBezTo>
                      <a:pt x="125" y="0"/>
                      <a:pt x="119" y="1"/>
                      <a:pt x="112" y="2"/>
                    </a:cubicBezTo>
                    <a:cubicBezTo>
                      <a:pt x="45" y="7"/>
                      <a:pt x="1" y="69"/>
                      <a:pt x="6" y="130"/>
                    </a:cubicBezTo>
                    <a:lnTo>
                      <a:pt x="945" y="8619"/>
                    </a:lnTo>
                    <a:cubicBezTo>
                      <a:pt x="950" y="8681"/>
                      <a:pt x="1000" y="8725"/>
                      <a:pt x="1062" y="8725"/>
                    </a:cubicBezTo>
                    <a:lnTo>
                      <a:pt x="1073" y="8725"/>
                    </a:lnTo>
                    <a:cubicBezTo>
                      <a:pt x="1140" y="8720"/>
                      <a:pt x="1185" y="8658"/>
                      <a:pt x="1179" y="8591"/>
                    </a:cubicBezTo>
                    <a:lnTo>
                      <a:pt x="247" y="108"/>
                    </a:lnTo>
                    <a:cubicBezTo>
                      <a:pt x="236" y="47"/>
                      <a:pt x="190" y="0"/>
                      <a:pt x="1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9"/>
              <p:cNvSpPr/>
              <p:nvPr/>
            </p:nvSpPr>
            <p:spPr>
              <a:xfrm>
                <a:off x="5230932" y="3291169"/>
                <a:ext cx="1278429" cy="14670"/>
              </a:xfrm>
              <a:custGeom>
                <a:rect b="b" l="l" r="r" t="t"/>
                <a:pathLst>
                  <a:path extrusionOk="0" h="280" w="24401">
                    <a:moveTo>
                      <a:pt x="24283" y="0"/>
                    </a:moveTo>
                    <a:lnTo>
                      <a:pt x="10679" y="39"/>
                    </a:lnTo>
                    <a:lnTo>
                      <a:pt x="118" y="39"/>
                    </a:lnTo>
                    <a:cubicBezTo>
                      <a:pt x="51" y="39"/>
                      <a:pt x="1" y="95"/>
                      <a:pt x="1" y="162"/>
                    </a:cubicBezTo>
                    <a:cubicBezTo>
                      <a:pt x="1" y="229"/>
                      <a:pt x="51" y="279"/>
                      <a:pt x="118" y="279"/>
                    </a:cubicBezTo>
                    <a:lnTo>
                      <a:pt x="10679" y="279"/>
                    </a:lnTo>
                    <a:lnTo>
                      <a:pt x="24283" y="240"/>
                    </a:lnTo>
                    <a:cubicBezTo>
                      <a:pt x="24350" y="240"/>
                      <a:pt x="24401" y="184"/>
                      <a:pt x="24401" y="117"/>
                    </a:cubicBezTo>
                    <a:cubicBezTo>
                      <a:pt x="24401" y="56"/>
                      <a:pt x="24350" y="0"/>
                      <a:pt x="24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69"/>
              <p:cNvSpPr/>
              <p:nvPr/>
            </p:nvSpPr>
            <p:spPr>
              <a:xfrm>
                <a:off x="5255242" y="3390610"/>
                <a:ext cx="1213725" cy="15299"/>
              </a:xfrm>
              <a:custGeom>
                <a:rect b="b" l="l" r="r" t="t"/>
                <a:pathLst>
                  <a:path extrusionOk="0" h="292" w="23166">
                    <a:moveTo>
                      <a:pt x="0" y="1"/>
                    </a:moveTo>
                    <a:lnTo>
                      <a:pt x="51" y="241"/>
                    </a:lnTo>
                    <a:lnTo>
                      <a:pt x="10371" y="241"/>
                    </a:lnTo>
                    <a:lnTo>
                      <a:pt x="12136" y="247"/>
                    </a:lnTo>
                    <a:lnTo>
                      <a:pt x="12376" y="247"/>
                    </a:lnTo>
                    <a:lnTo>
                      <a:pt x="14258" y="258"/>
                    </a:lnTo>
                    <a:lnTo>
                      <a:pt x="14498" y="258"/>
                    </a:lnTo>
                    <a:lnTo>
                      <a:pt x="16509" y="263"/>
                    </a:lnTo>
                    <a:lnTo>
                      <a:pt x="16749" y="263"/>
                    </a:lnTo>
                    <a:lnTo>
                      <a:pt x="18670" y="275"/>
                    </a:lnTo>
                    <a:lnTo>
                      <a:pt x="18916" y="275"/>
                    </a:lnTo>
                    <a:lnTo>
                      <a:pt x="21021" y="286"/>
                    </a:lnTo>
                    <a:lnTo>
                      <a:pt x="21267" y="286"/>
                    </a:lnTo>
                    <a:lnTo>
                      <a:pt x="22948" y="291"/>
                    </a:lnTo>
                    <a:lnTo>
                      <a:pt x="23049" y="291"/>
                    </a:lnTo>
                    <a:cubicBezTo>
                      <a:pt x="23110" y="291"/>
                      <a:pt x="23166" y="236"/>
                      <a:pt x="23166" y="174"/>
                    </a:cubicBezTo>
                    <a:cubicBezTo>
                      <a:pt x="23166" y="107"/>
                      <a:pt x="23116" y="51"/>
                      <a:pt x="23049" y="51"/>
                    </a:cubicBezTo>
                    <a:lnTo>
                      <a:pt x="23038" y="51"/>
                    </a:lnTo>
                    <a:lnTo>
                      <a:pt x="21323" y="46"/>
                    </a:lnTo>
                    <a:lnTo>
                      <a:pt x="21077" y="46"/>
                    </a:lnTo>
                    <a:lnTo>
                      <a:pt x="18972" y="34"/>
                    </a:lnTo>
                    <a:lnTo>
                      <a:pt x="18726" y="34"/>
                    </a:lnTo>
                    <a:lnTo>
                      <a:pt x="16788" y="29"/>
                    </a:lnTo>
                    <a:lnTo>
                      <a:pt x="16548" y="29"/>
                    </a:lnTo>
                    <a:lnTo>
                      <a:pt x="14521" y="18"/>
                    </a:lnTo>
                    <a:lnTo>
                      <a:pt x="14281" y="18"/>
                    </a:lnTo>
                    <a:lnTo>
                      <a:pt x="12387" y="12"/>
                    </a:lnTo>
                    <a:lnTo>
                      <a:pt x="12147" y="7"/>
                    </a:lnTo>
                    <a:lnTo>
                      <a:pt x="103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69"/>
              <p:cNvSpPr/>
              <p:nvPr/>
            </p:nvSpPr>
            <p:spPr>
              <a:xfrm>
                <a:off x="5276881" y="3487798"/>
                <a:ext cx="1151744" cy="33112"/>
              </a:xfrm>
              <a:custGeom>
                <a:rect b="b" l="l" r="r" t="t"/>
                <a:pathLst>
                  <a:path extrusionOk="0" h="632" w="21983">
                    <a:moveTo>
                      <a:pt x="1" y="0"/>
                    </a:moveTo>
                    <a:lnTo>
                      <a:pt x="51" y="240"/>
                    </a:lnTo>
                    <a:lnTo>
                      <a:pt x="9796" y="240"/>
                    </a:lnTo>
                    <a:lnTo>
                      <a:pt x="9958" y="246"/>
                    </a:lnTo>
                    <a:lnTo>
                      <a:pt x="11634" y="302"/>
                    </a:lnTo>
                    <a:lnTo>
                      <a:pt x="11868" y="307"/>
                    </a:lnTo>
                    <a:lnTo>
                      <a:pt x="13655" y="363"/>
                    </a:lnTo>
                    <a:lnTo>
                      <a:pt x="13896" y="374"/>
                    </a:lnTo>
                    <a:lnTo>
                      <a:pt x="15789" y="430"/>
                    </a:lnTo>
                    <a:lnTo>
                      <a:pt x="16023" y="441"/>
                    </a:lnTo>
                    <a:lnTo>
                      <a:pt x="17783" y="497"/>
                    </a:lnTo>
                    <a:lnTo>
                      <a:pt x="18023" y="508"/>
                    </a:lnTo>
                    <a:lnTo>
                      <a:pt x="20123" y="575"/>
                    </a:lnTo>
                    <a:lnTo>
                      <a:pt x="20363" y="581"/>
                    </a:lnTo>
                    <a:lnTo>
                      <a:pt x="21703" y="626"/>
                    </a:lnTo>
                    <a:lnTo>
                      <a:pt x="21859" y="631"/>
                    </a:lnTo>
                    <a:cubicBezTo>
                      <a:pt x="21926" y="631"/>
                      <a:pt x="21977" y="575"/>
                      <a:pt x="21982" y="514"/>
                    </a:cubicBezTo>
                    <a:cubicBezTo>
                      <a:pt x="21982" y="447"/>
                      <a:pt x="21932" y="391"/>
                      <a:pt x="21865" y="391"/>
                    </a:cubicBezTo>
                    <a:lnTo>
                      <a:pt x="21792" y="385"/>
                    </a:lnTo>
                    <a:lnTo>
                      <a:pt x="20419" y="346"/>
                    </a:lnTo>
                    <a:lnTo>
                      <a:pt x="20173" y="335"/>
                    </a:lnTo>
                    <a:lnTo>
                      <a:pt x="18079" y="268"/>
                    </a:lnTo>
                    <a:lnTo>
                      <a:pt x="17833" y="263"/>
                    </a:lnTo>
                    <a:lnTo>
                      <a:pt x="16062" y="201"/>
                    </a:lnTo>
                    <a:lnTo>
                      <a:pt x="15822" y="196"/>
                    </a:lnTo>
                    <a:lnTo>
                      <a:pt x="13923" y="134"/>
                    </a:lnTo>
                    <a:lnTo>
                      <a:pt x="13683" y="129"/>
                    </a:lnTo>
                    <a:lnTo>
                      <a:pt x="11885" y="67"/>
                    </a:lnTo>
                    <a:lnTo>
                      <a:pt x="11645" y="62"/>
                    </a:lnTo>
                    <a:lnTo>
                      <a:pt x="9958" y="6"/>
                    </a:lnTo>
                    <a:lnTo>
                      <a:pt x="98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9"/>
              <p:cNvSpPr/>
              <p:nvPr/>
            </p:nvSpPr>
            <p:spPr>
              <a:xfrm>
                <a:off x="5298833" y="3585510"/>
                <a:ext cx="1093484" cy="20538"/>
              </a:xfrm>
              <a:custGeom>
                <a:rect b="b" l="l" r="r" t="t"/>
                <a:pathLst>
                  <a:path extrusionOk="0" h="392" w="20871">
                    <a:moveTo>
                      <a:pt x="1" y="0"/>
                    </a:moveTo>
                    <a:lnTo>
                      <a:pt x="56" y="235"/>
                    </a:lnTo>
                    <a:lnTo>
                      <a:pt x="9377" y="235"/>
                    </a:lnTo>
                    <a:lnTo>
                      <a:pt x="9539" y="241"/>
                    </a:lnTo>
                    <a:lnTo>
                      <a:pt x="11125" y="263"/>
                    </a:lnTo>
                    <a:lnTo>
                      <a:pt x="11366" y="263"/>
                    </a:lnTo>
                    <a:lnTo>
                      <a:pt x="13069" y="285"/>
                    </a:lnTo>
                    <a:lnTo>
                      <a:pt x="13309" y="291"/>
                    </a:lnTo>
                    <a:lnTo>
                      <a:pt x="15102" y="313"/>
                    </a:lnTo>
                    <a:lnTo>
                      <a:pt x="15342" y="319"/>
                    </a:lnTo>
                    <a:lnTo>
                      <a:pt x="16973" y="341"/>
                    </a:lnTo>
                    <a:lnTo>
                      <a:pt x="17218" y="341"/>
                    </a:lnTo>
                    <a:lnTo>
                      <a:pt x="19324" y="369"/>
                    </a:lnTo>
                    <a:lnTo>
                      <a:pt x="19564" y="375"/>
                    </a:lnTo>
                    <a:lnTo>
                      <a:pt x="20664" y="391"/>
                    </a:lnTo>
                    <a:lnTo>
                      <a:pt x="20753" y="391"/>
                    </a:lnTo>
                    <a:cubicBezTo>
                      <a:pt x="20815" y="391"/>
                      <a:pt x="20871" y="336"/>
                      <a:pt x="20871" y="268"/>
                    </a:cubicBezTo>
                    <a:cubicBezTo>
                      <a:pt x="20871" y="207"/>
                      <a:pt x="20821" y="151"/>
                      <a:pt x="20753" y="151"/>
                    </a:cubicBezTo>
                    <a:lnTo>
                      <a:pt x="19620" y="134"/>
                    </a:lnTo>
                    <a:lnTo>
                      <a:pt x="19374" y="129"/>
                    </a:lnTo>
                    <a:lnTo>
                      <a:pt x="17274" y="101"/>
                    </a:lnTo>
                    <a:lnTo>
                      <a:pt x="17028" y="101"/>
                    </a:lnTo>
                    <a:lnTo>
                      <a:pt x="15375" y="79"/>
                    </a:lnTo>
                    <a:lnTo>
                      <a:pt x="15135" y="73"/>
                    </a:lnTo>
                    <a:lnTo>
                      <a:pt x="13331" y="51"/>
                    </a:lnTo>
                    <a:lnTo>
                      <a:pt x="13091" y="51"/>
                    </a:lnTo>
                    <a:lnTo>
                      <a:pt x="11377" y="23"/>
                    </a:lnTo>
                    <a:lnTo>
                      <a:pt x="11137" y="23"/>
                    </a:lnTo>
                    <a:lnTo>
                      <a:pt x="95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69"/>
              <p:cNvSpPr/>
              <p:nvPr/>
            </p:nvSpPr>
            <p:spPr>
              <a:xfrm>
                <a:off x="5879656" y="3186908"/>
                <a:ext cx="34265" cy="459535"/>
              </a:xfrm>
              <a:custGeom>
                <a:rect b="b" l="l" r="r" t="t"/>
                <a:pathLst>
                  <a:path extrusionOk="0" h="8771" w="654">
                    <a:moveTo>
                      <a:pt x="519" y="1"/>
                    </a:moveTo>
                    <a:cubicBezTo>
                      <a:pt x="460" y="1"/>
                      <a:pt x="414" y="52"/>
                      <a:pt x="414" y="114"/>
                    </a:cubicBezTo>
                    <a:lnTo>
                      <a:pt x="6" y="8642"/>
                    </a:lnTo>
                    <a:cubicBezTo>
                      <a:pt x="0" y="8709"/>
                      <a:pt x="51" y="8764"/>
                      <a:pt x="118" y="8770"/>
                    </a:cubicBezTo>
                    <a:lnTo>
                      <a:pt x="123" y="8770"/>
                    </a:lnTo>
                    <a:cubicBezTo>
                      <a:pt x="185" y="8770"/>
                      <a:pt x="240" y="8720"/>
                      <a:pt x="246" y="8653"/>
                    </a:cubicBezTo>
                    <a:lnTo>
                      <a:pt x="648" y="125"/>
                    </a:lnTo>
                    <a:cubicBezTo>
                      <a:pt x="654" y="58"/>
                      <a:pt x="603" y="2"/>
                      <a:pt x="536" y="2"/>
                    </a:cubicBezTo>
                    <a:cubicBezTo>
                      <a:pt x="531" y="1"/>
                      <a:pt x="525" y="1"/>
                      <a:pt x="5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69"/>
              <p:cNvSpPr/>
              <p:nvPr/>
            </p:nvSpPr>
            <p:spPr>
              <a:xfrm>
                <a:off x="5979412" y="3186960"/>
                <a:ext cx="55955" cy="459482"/>
              </a:xfrm>
              <a:custGeom>
                <a:rect b="b" l="l" r="r" t="t"/>
                <a:pathLst>
                  <a:path extrusionOk="0" h="8770" w="1068">
                    <a:moveTo>
                      <a:pt x="940" y="1"/>
                    </a:moveTo>
                    <a:cubicBezTo>
                      <a:pt x="882" y="1"/>
                      <a:pt x="827" y="44"/>
                      <a:pt x="822" y="107"/>
                    </a:cubicBezTo>
                    <a:lnTo>
                      <a:pt x="12" y="8635"/>
                    </a:lnTo>
                    <a:cubicBezTo>
                      <a:pt x="1" y="8702"/>
                      <a:pt x="51" y="8758"/>
                      <a:pt x="118" y="8763"/>
                    </a:cubicBezTo>
                    <a:cubicBezTo>
                      <a:pt x="124" y="8769"/>
                      <a:pt x="124" y="8769"/>
                      <a:pt x="129" y="8769"/>
                    </a:cubicBezTo>
                    <a:cubicBezTo>
                      <a:pt x="191" y="8769"/>
                      <a:pt x="241" y="8719"/>
                      <a:pt x="246" y="8657"/>
                    </a:cubicBezTo>
                    <a:lnTo>
                      <a:pt x="1062" y="129"/>
                    </a:lnTo>
                    <a:cubicBezTo>
                      <a:pt x="1067" y="62"/>
                      <a:pt x="1017" y="7"/>
                      <a:pt x="950" y="1"/>
                    </a:cubicBezTo>
                    <a:cubicBezTo>
                      <a:pt x="947" y="1"/>
                      <a:pt x="943" y="1"/>
                      <a:pt x="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69"/>
              <p:cNvSpPr/>
              <p:nvPr/>
            </p:nvSpPr>
            <p:spPr>
              <a:xfrm>
                <a:off x="6083568" y="3176377"/>
                <a:ext cx="83776" cy="470066"/>
              </a:xfrm>
              <a:custGeom>
                <a:rect b="b" l="l" r="r" t="t"/>
                <a:pathLst>
                  <a:path extrusionOk="0" h="8972" w="1599">
                    <a:moveTo>
                      <a:pt x="1467" y="0"/>
                    </a:moveTo>
                    <a:cubicBezTo>
                      <a:pt x="1413" y="0"/>
                      <a:pt x="1362" y="42"/>
                      <a:pt x="1352" y="102"/>
                    </a:cubicBezTo>
                    <a:lnTo>
                      <a:pt x="12" y="8831"/>
                    </a:lnTo>
                    <a:cubicBezTo>
                      <a:pt x="1" y="8898"/>
                      <a:pt x="46" y="8954"/>
                      <a:pt x="113" y="8965"/>
                    </a:cubicBezTo>
                    <a:cubicBezTo>
                      <a:pt x="118" y="8965"/>
                      <a:pt x="124" y="8971"/>
                      <a:pt x="129" y="8971"/>
                    </a:cubicBezTo>
                    <a:cubicBezTo>
                      <a:pt x="191" y="8971"/>
                      <a:pt x="241" y="8926"/>
                      <a:pt x="247" y="8865"/>
                    </a:cubicBezTo>
                    <a:lnTo>
                      <a:pt x="1587" y="136"/>
                    </a:lnTo>
                    <a:cubicBezTo>
                      <a:pt x="1598" y="69"/>
                      <a:pt x="1553" y="8"/>
                      <a:pt x="1486" y="2"/>
                    </a:cubicBezTo>
                    <a:cubicBezTo>
                      <a:pt x="1480" y="1"/>
                      <a:pt x="1474" y="0"/>
                      <a:pt x="1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69"/>
              <p:cNvSpPr/>
              <p:nvPr/>
            </p:nvSpPr>
            <p:spPr>
              <a:xfrm>
                <a:off x="6179289" y="3170037"/>
                <a:ext cx="119979" cy="476405"/>
              </a:xfrm>
              <a:custGeom>
                <a:rect b="b" l="l" r="r" t="t"/>
                <a:pathLst>
                  <a:path extrusionOk="0" h="9093" w="2290">
                    <a:moveTo>
                      <a:pt x="2245" y="0"/>
                    </a:moveTo>
                    <a:lnTo>
                      <a:pt x="2066" y="6"/>
                    </a:lnTo>
                    <a:lnTo>
                      <a:pt x="2061" y="6"/>
                    </a:lnTo>
                    <a:cubicBezTo>
                      <a:pt x="2055" y="22"/>
                      <a:pt x="2044" y="34"/>
                      <a:pt x="2044" y="50"/>
                    </a:cubicBezTo>
                    <a:lnTo>
                      <a:pt x="1999" y="251"/>
                    </a:lnTo>
                    <a:lnTo>
                      <a:pt x="1525" y="2329"/>
                    </a:lnTo>
                    <a:lnTo>
                      <a:pt x="1469" y="2569"/>
                    </a:lnTo>
                    <a:lnTo>
                      <a:pt x="1084" y="4250"/>
                    </a:lnTo>
                    <a:lnTo>
                      <a:pt x="1033" y="4485"/>
                    </a:lnTo>
                    <a:lnTo>
                      <a:pt x="609" y="6328"/>
                    </a:lnTo>
                    <a:lnTo>
                      <a:pt x="559" y="6562"/>
                    </a:lnTo>
                    <a:lnTo>
                      <a:pt x="218" y="8031"/>
                    </a:lnTo>
                    <a:lnTo>
                      <a:pt x="168" y="8271"/>
                    </a:lnTo>
                    <a:lnTo>
                      <a:pt x="22" y="8891"/>
                    </a:lnTo>
                    <a:lnTo>
                      <a:pt x="11" y="8947"/>
                    </a:lnTo>
                    <a:cubicBezTo>
                      <a:pt x="0" y="9008"/>
                      <a:pt x="39" y="9075"/>
                      <a:pt x="101" y="9086"/>
                    </a:cubicBezTo>
                    <a:cubicBezTo>
                      <a:pt x="112" y="9092"/>
                      <a:pt x="123" y="9092"/>
                      <a:pt x="129" y="9092"/>
                    </a:cubicBezTo>
                    <a:cubicBezTo>
                      <a:pt x="184" y="9092"/>
                      <a:pt x="235" y="9053"/>
                      <a:pt x="246" y="8997"/>
                    </a:cubicBezTo>
                    <a:lnTo>
                      <a:pt x="268" y="8891"/>
                    </a:lnTo>
                    <a:lnTo>
                      <a:pt x="413" y="8271"/>
                    </a:lnTo>
                    <a:lnTo>
                      <a:pt x="469" y="8031"/>
                    </a:lnTo>
                    <a:lnTo>
                      <a:pt x="799" y="6573"/>
                    </a:lnTo>
                    <a:lnTo>
                      <a:pt x="855" y="6333"/>
                    </a:lnTo>
                    <a:lnTo>
                      <a:pt x="1279" y="4485"/>
                    </a:lnTo>
                    <a:lnTo>
                      <a:pt x="1335" y="4244"/>
                    </a:lnTo>
                    <a:lnTo>
                      <a:pt x="1715" y="2569"/>
                    </a:lnTo>
                    <a:lnTo>
                      <a:pt x="1770" y="2329"/>
                    </a:lnTo>
                    <a:lnTo>
                      <a:pt x="2245" y="240"/>
                    </a:lnTo>
                    <a:lnTo>
                      <a:pt x="2279" y="106"/>
                    </a:lnTo>
                    <a:cubicBezTo>
                      <a:pt x="2290" y="67"/>
                      <a:pt x="2273" y="28"/>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69"/>
              <p:cNvSpPr/>
              <p:nvPr/>
            </p:nvSpPr>
            <p:spPr>
              <a:xfrm>
                <a:off x="6302726" y="3167784"/>
                <a:ext cx="120031" cy="478658"/>
              </a:xfrm>
              <a:custGeom>
                <a:rect b="b" l="l" r="r" t="t"/>
                <a:pathLst>
                  <a:path extrusionOk="0" h="9136" w="2291">
                    <a:moveTo>
                      <a:pt x="2159" y="0"/>
                    </a:moveTo>
                    <a:cubicBezTo>
                      <a:pt x="2105" y="0"/>
                      <a:pt x="2059" y="37"/>
                      <a:pt x="2045" y="93"/>
                    </a:cubicBezTo>
                    <a:lnTo>
                      <a:pt x="12" y="8984"/>
                    </a:lnTo>
                    <a:cubicBezTo>
                      <a:pt x="1" y="9051"/>
                      <a:pt x="40" y="9113"/>
                      <a:pt x="101" y="9129"/>
                    </a:cubicBezTo>
                    <a:cubicBezTo>
                      <a:pt x="113" y="9129"/>
                      <a:pt x="124" y="9135"/>
                      <a:pt x="129" y="9135"/>
                    </a:cubicBezTo>
                    <a:cubicBezTo>
                      <a:pt x="185" y="9135"/>
                      <a:pt x="235" y="9096"/>
                      <a:pt x="247" y="9040"/>
                    </a:cubicBezTo>
                    <a:lnTo>
                      <a:pt x="2279" y="149"/>
                    </a:lnTo>
                    <a:cubicBezTo>
                      <a:pt x="2291" y="82"/>
                      <a:pt x="2252" y="21"/>
                      <a:pt x="2190" y="4"/>
                    </a:cubicBezTo>
                    <a:cubicBezTo>
                      <a:pt x="2180" y="1"/>
                      <a:pt x="2169" y="0"/>
                      <a:pt x="2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69"/>
              <p:cNvSpPr/>
              <p:nvPr/>
            </p:nvSpPr>
            <p:spPr>
              <a:xfrm>
                <a:off x="5433115" y="3642198"/>
                <a:ext cx="895126" cy="210513"/>
              </a:xfrm>
              <a:custGeom>
                <a:rect b="b" l="l" r="r" t="t"/>
                <a:pathLst>
                  <a:path extrusionOk="0" h="4018" w="17085">
                    <a:moveTo>
                      <a:pt x="16018" y="0"/>
                    </a:moveTo>
                    <a:cubicBezTo>
                      <a:pt x="16005" y="0"/>
                      <a:pt x="15992" y="3"/>
                      <a:pt x="15979" y="7"/>
                    </a:cubicBezTo>
                    <a:cubicBezTo>
                      <a:pt x="15918" y="30"/>
                      <a:pt x="15884" y="97"/>
                      <a:pt x="15906" y="158"/>
                    </a:cubicBezTo>
                    <a:lnTo>
                      <a:pt x="16738" y="2627"/>
                    </a:lnTo>
                    <a:cubicBezTo>
                      <a:pt x="16833" y="2895"/>
                      <a:pt x="16789" y="3185"/>
                      <a:pt x="16621" y="3414"/>
                    </a:cubicBezTo>
                    <a:cubicBezTo>
                      <a:pt x="16459" y="3643"/>
                      <a:pt x="16202" y="3777"/>
                      <a:pt x="15918" y="3777"/>
                    </a:cubicBezTo>
                    <a:lnTo>
                      <a:pt x="118" y="3777"/>
                    </a:lnTo>
                    <a:cubicBezTo>
                      <a:pt x="51" y="3777"/>
                      <a:pt x="1" y="3833"/>
                      <a:pt x="1" y="3900"/>
                    </a:cubicBezTo>
                    <a:cubicBezTo>
                      <a:pt x="1" y="3961"/>
                      <a:pt x="51" y="4017"/>
                      <a:pt x="118" y="4017"/>
                    </a:cubicBezTo>
                    <a:lnTo>
                      <a:pt x="15918" y="4017"/>
                    </a:lnTo>
                    <a:cubicBezTo>
                      <a:pt x="16281" y="4017"/>
                      <a:pt x="16604" y="3850"/>
                      <a:pt x="16817" y="3554"/>
                    </a:cubicBezTo>
                    <a:cubicBezTo>
                      <a:pt x="17029" y="3258"/>
                      <a:pt x="17085" y="2895"/>
                      <a:pt x="16967" y="2548"/>
                    </a:cubicBezTo>
                    <a:lnTo>
                      <a:pt x="16130" y="80"/>
                    </a:lnTo>
                    <a:cubicBezTo>
                      <a:pt x="16112" y="32"/>
                      <a:pt x="16067" y="0"/>
                      <a:pt x="160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69"/>
              <p:cNvSpPr/>
              <p:nvPr/>
            </p:nvSpPr>
            <p:spPr>
              <a:xfrm>
                <a:off x="5475553" y="3853602"/>
                <a:ext cx="74397" cy="136587"/>
              </a:xfrm>
              <a:custGeom>
                <a:rect b="b" l="l" r="r" t="t"/>
                <a:pathLst>
                  <a:path extrusionOk="0" h="2607" w="1420">
                    <a:moveTo>
                      <a:pt x="516" y="1"/>
                    </a:moveTo>
                    <a:cubicBezTo>
                      <a:pt x="501" y="1"/>
                      <a:pt x="485" y="2"/>
                      <a:pt x="470" y="5"/>
                    </a:cubicBezTo>
                    <a:cubicBezTo>
                      <a:pt x="152" y="66"/>
                      <a:pt x="1" y="692"/>
                      <a:pt x="129" y="1412"/>
                    </a:cubicBezTo>
                    <a:cubicBezTo>
                      <a:pt x="256" y="2089"/>
                      <a:pt x="594" y="2606"/>
                      <a:pt x="900" y="2606"/>
                    </a:cubicBezTo>
                    <a:cubicBezTo>
                      <a:pt x="917" y="2606"/>
                      <a:pt x="933" y="2605"/>
                      <a:pt x="950" y="2602"/>
                    </a:cubicBezTo>
                    <a:cubicBezTo>
                      <a:pt x="1268" y="2546"/>
                      <a:pt x="1419" y="1915"/>
                      <a:pt x="1291" y="1200"/>
                    </a:cubicBezTo>
                    <a:cubicBezTo>
                      <a:pt x="1163" y="514"/>
                      <a:pt x="823"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69"/>
              <p:cNvSpPr/>
              <p:nvPr/>
            </p:nvSpPr>
            <p:spPr>
              <a:xfrm>
                <a:off x="5641480" y="3853602"/>
                <a:ext cx="74659" cy="136587"/>
              </a:xfrm>
              <a:custGeom>
                <a:rect b="b" l="l" r="r" t="t"/>
                <a:pathLst>
                  <a:path extrusionOk="0" h="2607" w="1425">
                    <a:moveTo>
                      <a:pt x="516" y="1"/>
                    </a:moveTo>
                    <a:cubicBezTo>
                      <a:pt x="500" y="1"/>
                      <a:pt x="485" y="2"/>
                      <a:pt x="469" y="5"/>
                    </a:cubicBezTo>
                    <a:cubicBezTo>
                      <a:pt x="151" y="66"/>
                      <a:pt x="0" y="692"/>
                      <a:pt x="129" y="1412"/>
                    </a:cubicBezTo>
                    <a:cubicBezTo>
                      <a:pt x="256" y="2089"/>
                      <a:pt x="593" y="2606"/>
                      <a:pt x="899" y="2606"/>
                    </a:cubicBezTo>
                    <a:cubicBezTo>
                      <a:pt x="916" y="2606"/>
                      <a:pt x="933" y="2605"/>
                      <a:pt x="950" y="2602"/>
                    </a:cubicBezTo>
                    <a:cubicBezTo>
                      <a:pt x="1268" y="2546"/>
                      <a:pt x="1424" y="1915"/>
                      <a:pt x="1290" y="1200"/>
                    </a:cubicBezTo>
                    <a:cubicBezTo>
                      <a:pt x="1163" y="514"/>
                      <a:pt x="823"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69"/>
              <p:cNvSpPr/>
              <p:nvPr/>
            </p:nvSpPr>
            <p:spPr>
              <a:xfrm>
                <a:off x="6241322" y="3853602"/>
                <a:ext cx="74659" cy="136587"/>
              </a:xfrm>
              <a:custGeom>
                <a:rect b="b" l="l" r="r" t="t"/>
                <a:pathLst>
                  <a:path extrusionOk="0" h="2607" w="1425">
                    <a:moveTo>
                      <a:pt x="521" y="1"/>
                    </a:moveTo>
                    <a:cubicBezTo>
                      <a:pt x="506" y="1"/>
                      <a:pt x="490" y="2"/>
                      <a:pt x="475" y="5"/>
                    </a:cubicBezTo>
                    <a:cubicBezTo>
                      <a:pt x="156" y="66"/>
                      <a:pt x="0" y="692"/>
                      <a:pt x="134" y="1412"/>
                    </a:cubicBezTo>
                    <a:cubicBezTo>
                      <a:pt x="261" y="2089"/>
                      <a:pt x="594" y="2606"/>
                      <a:pt x="904" y="2606"/>
                    </a:cubicBezTo>
                    <a:cubicBezTo>
                      <a:pt x="921" y="2606"/>
                      <a:pt x="938" y="2605"/>
                      <a:pt x="955" y="2602"/>
                    </a:cubicBezTo>
                    <a:cubicBezTo>
                      <a:pt x="1273" y="2546"/>
                      <a:pt x="1424" y="1915"/>
                      <a:pt x="1290" y="1200"/>
                    </a:cubicBezTo>
                    <a:cubicBezTo>
                      <a:pt x="1168" y="514"/>
                      <a:pt x="828" y="1"/>
                      <a:pt x="5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69"/>
              <p:cNvSpPr/>
              <p:nvPr/>
            </p:nvSpPr>
            <p:spPr>
              <a:xfrm>
                <a:off x="6220522" y="3000705"/>
                <a:ext cx="62085" cy="175515"/>
              </a:xfrm>
              <a:custGeom>
                <a:rect b="b" l="l" r="r" t="t"/>
                <a:pathLst>
                  <a:path extrusionOk="0" h="3350" w="1185">
                    <a:moveTo>
                      <a:pt x="1053" y="0"/>
                    </a:moveTo>
                    <a:cubicBezTo>
                      <a:pt x="999" y="0"/>
                      <a:pt x="952" y="36"/>
                      <a:pt x="933" y="88"/>
                    </a:cubicBezTo>
                    <a:lnTo>
                      <a:pt x="23" y="3193"/>
                    </a:lnTo>
                    <a:cubicBezTo>
                      <a:pt x="1" y="3254"/>
                      <a:pt x="40" y="3321"/>
                      <a:pt x="101" y="3344"/>
                    </a:cubicBezTo>
                    <a:cubicBezTo>
                      <a:pt x="112" y="3344"/>
                      <a:pt x="123" y="3349"/>
                      <a:pt x="135" y="3349"/>
                    </a:cubicBezTo>
                    <a:cubicBezTo>
                      <a:pt x="185" y="3349"/>
                      <a:pt x="235" y="3316"/>
                      <a:pt x="252" y="3260"/>
                    </a:cubicBezTo>
                    <a:lnTo>
                      <a:pt x="1162" y="155"/>
                    </a:lnTo>
                    <a:cubicBezTo>
                      <a:pt x="1184" y="93"/>
                      <a:pt x="1145" y="26"/>
                      <a:pt x="1084" y="4"/>
                    </a:cubicBezTo>
                    <a:cubicBezTo>
                      <a:pt x="1073" y="1"/>
                      <a:pt x="1063" y="0"/>
                      <a:pt x="10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69"/>
              <p:cNvSpPr/>
              <p:nvPr/>
            </p:nvSpPr>
            <p:spPr>
              <a:xfrm>
                <a:off x="6548813" y="2978543"/>
                <a:ext cx="80527" cy="184788"/>
              </a:xfrm>
              <a:custGeom>
                <a:rect b="b" l="l" r="r" t="t"/>
                <a:pathLst>
                  <a:path extrusionOk="0" h="3527" w="1537">
                    <a:moveTo>
                      <a:pt x="1403" y="1"/>
                    </a:moveTo>
                    <a:cubicBezTo>
                      <a:pt x="1355" y="1"/>
                      <a:pt x="1308" y="28"/>
                      <a:pt x="1291" y="75"/>
                    </a:cubicBezTo>
                    <a:lnTo>
                      <a:pt x="29" y="3365"/>
                    </a:lnTo>
                    <a:cubicBezTo>
                      <a:pt x="1" y="3426"/>
                      <a:pt x="34" y="3499"/>
                      <a:pt x="96" y="3521"/>
                    </a:cubicBezTo>
                    <a:cubicBezTo>
                      <a:pt x="107" y="3527"/>
                      <a:pt x="123" y="3527"/>
                      <a:pt x="140" y="3527"/>
                    </a:cubicBezTo>
                    <a:cubicBezTo>
                      <a:pt x="185" y="3527"/>
                      <a:pt x="230" y="3499"/>
                      <a:pt x="252" y="3454"/>
                    </a:cubicBezTo>
                    <a:lnTo>
                      <a:pt x="1514" y="159"/>
                    </a:lnTo>
                    <a:cubicBezTo>
                      <a:pt x="1536" y="98"/>
                      <a:pt x="1509" y="31"/>
                      <a:pt x="1447" y="8"/>
                    </a:cubicBezTo>
                    <a:cubicBezTo>
                      <a:pt x="1433" y="3"/>
                      <a:pt x="1418" y="1"/>
                      <a:pt x="1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69"/>
              <p:cNvSpPr/>
              <p:nvPr/>
            </p:nvSpPr>
            <p:spPr>
              <a:xfrm>
                <a:off x="6203285" y="2945011"/>
                <a:ext cx="462311" cy="58837"/>
              </a:xfrm>
              <a:custGeom>
                <a:rect b="b" l="l" r="r" t="t"/>
                <a:pathLst>
                  <a:path extrusionOk="0" h="1123" w="8824">
                    <a:moveTo>
                      <a:pt x="8824" y="0"/>
                    </a:moveTo>
                    <a:lnTo>
                      <a:pt x="78" y="313"/>
                    </a:lnTo>
                    <a:lnTo>
                      <a:pt x="0" y="1123"/>
                    </a:lnTo>
                    <a:lnTo>
                      <a:pt x="0" y="1123"/>
                    </a:lnTo>
                    <a:lnTo>
                      <a:pt x="7953" y="877"/>
                    </a:lnTo>
                    <a:lnTo>
                      <a:pt x="8824" y="849"/>
                    </a:lnTo>
                    <a:lnTo>
                      <a:pt x="88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69"/>
            <p:cNvGrpSpPr/>
            <p:nvPr/>
          </p:nvGrpSpPr>
          <p:grpSpPr>
            <a:xfrm>
              <a:off x="2368521" y="2832876"/>
              <a:ext cx="1298875" cy="1160011"/>
              <a:chOff x="2632250" y="2676750"/>
              <a:chExt cx="1473650" cy="1316100"/>
            </a:xfrm>
          </p:grpSpPr>
          <p:sp>
            <p:nvSpPr>
              <p:cNvPr id="1171" name="Google Shape;1171;p69"/>
              <p:cNvSpPr/>
              <p:nvPr/>
            </p:nvSpPr>
            <p:spPr>
              <a:xfrm>
                <a:off x="2789800" y="2676750"/>
                <a:ext cx="1316100" cy="1316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69"/>
              <p:cNvSpPr/>
              <p:nvPr/>
            </p:nvSpPr>
            <p:spPr>
              <a:xfrm>
                <a:off x="2632250" y="2676750"/>
                <a:ext cx="1316100" cy="1316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 name="Google Shape;1173;p69"/>
            <p:cNvGrpSpPr/>
            <p:nvPr/>
          </p:nvGrpSpPr>
          <p:grpSpPr>
            <a:xfrm>
              <a:off x="2483016" y="1950112"/>
              <a:ext cx="988672" cy="882971"/>
              <a:chOff x="2632250" y="2676750"/>
              <a:chExt cx="1473650" cy="1316100"/>
            </a:xfrm>
          </p:grpSpPr>
          <p:sp>
            <p:nvSpPr>
              <p:cNvPr id="1174" name="Google Shape;1174;p69"/>
              <p:cNvSpPr/>
              <p:nvPr/>
            </p:nvSpPr>
            <p:spPr>
              <a:xfrm>
                <a:off x="2789800" y="2676750"/>
                <a:ext cx="1316100" cy="1316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9"/>
              <p:cNvSpPr/>
              <p:nvPr/>
            </p:nvSpPr>
            <p:spPr>
              <a:xfrm>
                <a:off x="2632250" y="2676750"/>
                <a:ext cx="1316100" cy="1316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 name="Google Shape;1176;p69"/>
            <p:cNvGrpSpPr/>
            <p:nvPr/>
          </p:nvGrpSpPr>
          <p:grpSpPr>
            <a:xfrm>
              <a:off x="967285" y="1277374"/>
              <a:ext cx="1267894" cy="740016"/>
              <a:chOff x="1393175" y="2122875"/>
              <a:chExt cx="754250" cy="440250"/>
            </a:xfrm>
          </p:grpSpPr>
          <p:sp>
            <p:nvSpPr>
              <p:cNvPr id="1177" name="Google Shape;1177;p69"/>
              <p:cNvSpPr/>
              <p:nvPr/>
            </p:nvSpPr>
            <p:spPr>
              <a:xfrm>
                <a:off x="1393175" y="2136825"/>
                <a:ext cx="734425" cy="426300"/>
              </a:xfrm>
              <a:custGeom>
                <a:rect b="b" l="l" r="r" t="t"/>
                <a:pathLst>
                  <a:path extrusionOk="0" h="17052" w="29377">
                    <a:moveTo>
                      <a:pt x="1" y="1"/>
                    </a:moveTo>
                    <a:lnTo>
                      <a:pt x="1" y="2804"/>
                    </a:lnTo>
                    <a:lnTo>
                      <a:pt x="1" y="4407"/>
                    </a:lnTo>
                    <a:lnTo>
                      <a:pt x="1" y="16258"/>
                    </a:lnTo>
                    <a:cubicBezTo>
                      <a:pt x="1" y="16694"/>
                      <a:pt x="353" y="17051"/>
                      <a:pt x="794" y="17051"/>
                    </a:cubicBezTo>
                    <a:lnTo>
                      <a:pt x="28617" y="17051"/>
                    </a:lnTo>
                    <a:cubicBezTo>
                      <a:pt x="29042" y="17034"/>
                      <a:pt x="29377" y="16683"/>
                      <a:pt x="29377" y="16258"/>
                    </a:cubicBezTo>
                    <a:lnTo>
                      <a:pt x="29377" y="4402"/>
                    </a:lnTo>
                    <a:lnTo>
                      <a:pt x="29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69"/>
              <p:cNvSpPr/>
              <p:nvPr/>
            </p:nvSpPr>
            <p:spPr>
              <a:xfrm>
                <a:off x="1412875" y="2122875"/>
                <a:ext cx="734550" cy="426275"/>
              </a:xfrm>
              <a:custGeom>
                <a:rect b="b" l="l" r="r" t="t"/>
                <a:pathLst>
                  <a:path extrusionOk="0" h="17051" w="29382">
                    <a:moveTo>
                      <a:pt x="0" y="0"/>
                    </a:moveTo>
                    <a:lnTo>
                      <a:pt x="0" y="2804"/>
                    </a:lnTo>
                    <a:lnTo>
                      <a:pt x="0" y="4401"/>
                    </a:lnTo>
                    <a:lnTo>
                      <a:pt x="0" y="16252"/>
                    </a:lnTo>
                    <a:cubicBezTo>
                      <a:pt x="0" y="16693"/>
                      <a:pt x="358" y="17051"/>
                      <a:pt x="793" y="17051"/>
                    </a:cubicBezTo>
                    <a:lnTo>
                      <a:pt x="28583" y="17051"/>
                    </a:lnTo>
                    <a:cubicBezTo>
                      <a:pt x="28594" y="17051"/>
                      <a:pt x="28605" y="17051"/>
                      <a:pt x="28617" y="17045"/>
                    </a:cubicBezTo>
                    <a:cubicBezTo>
                      <a:pt x="29041" y="17028"/>
                      <a:pt x="29382" y="16682"/>
                      <a:pt x="29382" y="16252"/>
                    </a:cubicBezTo>
                    <a:lnTo>
                      <a:pt x="29382" y="4401"/>
                    </a:lnTo>
                    <a:lnTo>
                      <a:pt x="293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69"/>
              <p:cNvSpPr/>
              <p:nvPr/>
            </p:nvSpPr>
            <p:spPr>
              <a:xfrm>
                <a:off x="1412875" y="2122875"/>
                <a:ext cx="734550" cy="58950"/>
              </a:xfrm>
              <a:custGeom>
                <a:rect b="b" l="l" r="r" t="t"/>
                <a:pathLst>
                  <a:path extrusionOk="0" h="2358" w="29382">
                    <a:moveTo>
                      <a:pt x="0" y="0"/>
                    </a:moveTo>
                    <a:lnTo>
                      <a:pt x="0" y="2357"/>
                    </a:lnTo>
                    <a:lnTo>
                      <a:pt x="29382" y="2357"/>
                    </a:lnTo>
                    <a:lnTo>
                      <a:pt x="293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9"/>
              <p:cNvSpPr/>
              <p:nvPr/>
            </p:nvSpPr>
            <p:spPr>
              <a:xfrm>
                <a:off x="2091700" y="2136825"/>
                <a:ext cx="26550" cy="26575"/>
              </a:xfrm>
              <a:custGeom>
                <a:rect b="b" l="l" r="r" t="t"/>
                <a:pathLst>
                  <a:path extrusionOk="0" h="1063" w="1062">
                    <a:moveTo>
                      <a:pt x="531" y="1"/>
                    </a:moveTo>
                    <a:cubicBezTo>
                      <a:pt x="240" y="1"/>
                      <a:pt x="0" y="241"/>
                      <a:pt x="0" y="531"/>
                    </a:cubicBezTo>
                    <a:cubicBezTo>
                      <a:pt x="0" y="827"/>
                      <a:pt x="240" y="1062"/>
                      <a:pt x="531" y="1062"/>
                    </a:cubicBezTo>
                    <a:cubicBezTo>
                      <a:pt x="821" y="1062"/>
                      <a:pt x="1061" y="827"/>
                      <a:pt x="1061" y="531"/>
                    </a:cubicBezTo>
                    <a:cubicBezTo>
                      <a:pt x="1061" y="235"/>
                      <a:pt x="821" y="1"/>
                      <a:pt x="5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9"/>
              <p:cNvSpPr/>
              <p:nvPr/>
            </p:nvSpPr>
            <p:spPr>
              <a:xfrm>
                <a:off x="2044500" y="2136825"/>
                <a:ext cx="26550" cy="26575"/>
              </a:xfrm>
              <a:custGeom>
                <a:rect b="b" l="l" r="r" t="t"/>
                <a:pathLst>
                  <a:path extrusionOk="0" h="1063" w="1062">
                    <a:moveTo>
                      <a:pt x="531" y="1"/>
                    </a:moveTo>
                    <a:cubicBezTo>
                      <a:pt x="235" y="1"/>
                      <a:pt x="1" y="235"/>
                      <a:pt x="1" y="531"/>
                    </a:cubicBezTo>
                    <a:cubicBezTo>
                      <a:pt x="1" y="827"/>
                      <a:pt x="235" y="1062"/>
                      <a:pt x="531" y="1062"/>
                    </a:cubicBezTo>
                    <a:cubicBezTo>
                      <a:pt x="827" y="1062"/>
                      <a:pt x="1062" y="827"/>
                      <a:pt x="1062" y="531"/>
                    </a:cubicBezTo>
                    <a:cubicBezTo>
                      <a:pt x="1062" y="235"/>
                      <a:pt x="827" y="1"/>
                      <a:pt x="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9"/>
              <p:cNvSpPr/>
              <p:nvPr/>
            </p:nvSpPr>
            <p:spPr>
              <a:xfrm>
                <a:off x="1996625" y="2136825"/>
                <a:ext cx="26550" cy="26575"/>
              </a:xfrm>
              <a:custGeom>
                <a:rect b="b" l="l" r="r" t="t"/>
                <a:pathLst>
                  <a:path extrusionOk="0" h="1063" w="1062">
                    <a:moveTo>
                      <a:pt x="531" y="1"/>
                    </a:moveTo>
                    <a:cubicBezTo>
                      <a:pt x="235" y="1"/>
                      <a:pt x="0" y="241"/>
                      <a:pt x="0" y="531"/>
                    </a:cubicBezTo>
                    <a:cubicBezTo>
                      <a:pt x="0" y="827"/>
                      <a:pt x="235" y="1062"/>
                      <a:pt x="531" y="1062"/>
                    </a:cubicBezTo>
                    <a:cubicBezTo>
                      <a:pt x="821" y="1062"/>
                      <a:pt x="1061" y="827"/>
                      <a:pt x="1061" y="531"/>
                    </a:cubicBezTo>
                    <a:cubicBezTo>
                      <a:pt x="1061" y="235"/>
                      <a:pt x="821"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9"/>
              <p:cNvSpPr/>
              <p:nvPr/>
            </p:nvSpPr>
            <p:spPr>
              <a:xfrm>
                <a:off x="1494125" y="2273525"/>
                <a:ext cx="554325" cy="142700"/>
              </a:xfrm>
              <a:custGeom>
                <a:rect b="b" l="l" r="r" t="t"/>
                <a:pathLst>
                  <a:path extrusionOk="0" h="5708" w="22173">
                    <a:moveTo>
                      <a:pt x="1" y="0"/>
                    </a:moveTo>
                    <a:lnTo>
                      <a:pt x="1" y="5708"/>
                    </a:lnTo>
                    <a:lnTo>
                      <a:pt x="22172" y="5708"/>
                    </a:lnTo>
                    <a:lnTo>
                      <a:pt x="221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7" name="Shape 1187"/>
        <p:cNvGrpSpPr/>
        <p:nvPr/>
      </p:nvGrpSpPr>
      <p:grpSpPr>
        <a:xfrm>
          <a:off x="0" y="0"/>
          <a:ext cx="0" cy="0"/>
          <a:chOff x="0" y="0"/>
          <a:chExt cx="0" cy="0"/>
        </a:xfrm>
      </p:grpSpPr>
      <p:sp>
        <p:nvSpPr>
          <p:cNvPr id="1188" name="Google Shape;1188;p70"/>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Defining goals and objectives</a:t>
            </a:r>
            <a:endParaRPr/>
          </a:p>
        </p:txBody>
      </p:sp>
      <p:sp>
        <p:nvSpPr>
          <p:cNvPr id="1189" name="Google Shape;1189;p70"/>
          <p:cNvSpPr txBox="1"/>
          <p:nvPr>
            <p:ph idx="1" type="subTitle"/>
          </p:nvPr>
        </p:nvSpPr>
        <p:spPr>
          <a:xfrm>
            <a:off x="5131512" y="2759852"/>
            <a:ext cx="3124200" cy="149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1190" name="Google Shape;1190;p70"/>
          <p:cNvSpPr txBox="1"/>
          <p:nvPr>
            <p:ph idx="2" type="subTitle"/>
          </p:nvPr>
        </p:nvSpPr>
        <p:spPr>
          <a:xfrm>
            <a:off x="888288" y="2759852"/>
            <a:ext cx="3124200" cy="149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sp>
        <p:nvSpPr>
          <p:cNvPr id="1191" name="Google Shape;1191;p70"/>
          <p:cNvSpPr txBox="1"/>
          <p:nvPr>
            <p:ph idx="3" type="subTitle"/>
          </p:nvPr>
        </p:nvSpPr>
        <p:spPr>
          <a:xfrm>
            <a:off x="888289" y="2200952"/>
            <a:ext cx="31242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Marketing techniques</a:t>
            </a:r>
            <a:endParaRPr/>
          </a:p>
        </p:txBody>
      </p:sp>
      <p:sp>
        <p:nvSpPr>
          <p:cNvPr id="1192" name="Google Shape;1192;p70"/>
          <p:cNvSpPr txBox="1"/>
          <p:nvPr>
            <p:ph idx="4" type="subTitle"/>
          </p:nvPr>
        </p:nvSpPr>
        <p:spPr>
          <a:xfrm>
            <a:off x="5131482" y="2200952"/>
            <a:ext cx="31242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Sales strategy</a:t>
            </a:r>
            <a:endParaRPr/>
          </a:p>
        </p:txBody>
      </p:sp>
      <p:grpSp>
        <p:nvGrpSpPr>
          <p:cNvPr id="1193" name="Google Shape;1193;p70"/>
          <p:cNvGrpSpPr/>
          <p:nvPr/>
        </p:nvGrpSpPr>
        <p:grpSpPr>
          <a:xfrm>
            <a:off x="980248" y="1458648"/>
            <a:ext cx="742350" cy="742309"/>
            <a:chOff x="1693845" y="1382858"/>
            <a:chExt cx="409392" cy="409392"/>
          </a:xfrm>
        </p:grpSpPr>
        <p:sp>
          <p:nvSpPr>
            <p:cNvPr id="1194" name="Google Shape;1194;p70"/>
            <p:cNvSpPr/>
            <p:nvPr/>
          </p:nvSpPr>
          <p:spPr>
            <a:xfrm>
              <a:off x="1719424" y="1510714"/>
              <a:ext cx="358233" cy="238349"/>
            </a:xfrm>
            <a:custGeom>
              <a:rect b="b" l="l" r="r" t="t"/>
              <a:pathLst>
                <a:path extrusionOk="0" h="11750" w="17660">
                  <a:moveTo>
                    <a:pt x="590" y="0"/>
                  </a:moveTo>
                  <a:cubicBezTo>
                    <a:pt x="262" y="0"/>
                    <a:pt x="0" y="265"/>
                    <a:pt x="0" y="593"/>
                  </a:cubicBezTo>
                  <a:lnTo>
                    <a:pt x="0" y="11750"/>
                  </a:lnTo>
                  <a:lnTo>
                    <a:pt x="17660" y="11750"/>
                  </a:lnTo>
                  <a:lnTo>
                    <a:pt x="17660" y="593"/>
                  </a:lnTo>
                  <a:cubicBezTo>
                    <a:pt x="17660" y="265"/>
                    <a:pt x="17395" y="3"/>
                    <a:pt x="17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70"/>
            <p:cNvSpPr/>
            <p:nvPr/>
          </p:nvSpPr>
          <p:spPr>
            <a:xfrm>
              <a:off x="1745003" y="1536294"/>
              <a:ext cx="307074" cy="212769"/>
            </a:xfrm>
            <a:custGeom>
              <a:rect b="b" l="l" r="r" t="t"/>
              <a:pathLst>
                <a:path extrusionOk="0" h="10489" w="15138">
                  <a:moveTo>
                    <a:pt x="275" y="0"/>
                  </a:moveTo>
                  <a:cubicBezTo>
                    <a:pt x="124" y="0"/>
                    <a:pt x="1" y="123"/>
                    <a:pt x="1" y="278"/>
                  </a:cubicBezTo>
                  <a:lnTo>
                    <a:pt x="1" y="10489"/>
                  </a:lnTo>
                  <a:lnTo>
                    <a:pt x="15137" y="10489"/>
                  </a:lnTo>
                  <a:lnTo>
                    <a:pt x="15137" y="278"/>
                  </a:lnTo>
                  <a:cubicBezTo>
                    <a:pt x="15137" y="123"/>
                    <a:pt x="15014" y="0"/>
                    <a:pt x="148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70"/>
            <p:cNvSpPr/>
            <p:nvPr/>
          </p:nvSpPr>
          <p:spPr>
            <a:xfrm>
              <a:off x="1693845" y="1741051"/>
              <a:ext cx="409392" cy="51199"/>
            </a:xfrm>
            <a:custGeom>
              <a:rect b="b" l="l" r="r" t="t"/>
              <a:pathLst>
                <a:path extrusionOk="0" h="2524" w="20182">
                  <a:moveTo>
                    <a:pt x="274" y="0"/>
                  </a:moveTo>
                  <a:cubicBezTo>
                    <a:pt x="120" y="0"/>
                    <a:pt x="0" y="120"/>
                    <a:pt x="0" y="275"/>
                  </a:cubicBezTo>
                  <a:lnTo>
                    <a:pt x="0" y="1341"/>
                  </a:lnTo>
                  <a:cubicBezTo>
                    <a:pt x="0" y="1993"/>
                    <a:pt x="527" y="2523"/>
                    <a:pt x="1183" y="2523"/>
                  </a:cubicBezTo>
                  <a:lnTo>
                    <a:pt x="18999" y="2523"/>
                  </a:lnTo>
                  <a:cubicBezTo>
                    <a:pt x="19652" y="2523"/>
                    <a:pt x="20182" y="1993"/>
                    <a:pt x="20182" y="1341"/>
                  </a:cubicBezTo>
                  <a:lnTo>
                    <a:pt x="20182" y="275"/>
                  </a:lnTo>
                  <a:cubicBezTo>
                    <a:pt x="20182" y="127"/>
                    <a:pt x="20059" y="0"/>
                    <a:pt x="19904" y="0"/>
                  </a:cubicBezTo>
                  <a:lnTo>
                    <a:pt x="13875" y="0"/>
                  </a:lnTo>
                  <a:lnTo>
                    <a:pt x="12614" y="395"/>
                  </a:lnTo>
                  <a:lnTo>
                    <a:pt x="7568" y="395"/>
                  </a:lnTo>
                  <a:lnTo>
                    <a:pt x="63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70"/>
            <p:cNvSpPr/>
            <p:nvPr/>
          </p:nvSpPr>
          <p:spPr>
            <a:xfrm>
              <a:off x="1937610" y="1536476"/>
              <a:ext cx="62174" cy="98403"/>
            </a:xfrm>
            <a:custGeom>
              <a:rect b="b" l="l" r="r" t="t"/>
              <a:pathLst>
                <a:path extrusionOk="0" h="4851" w="3065">
                  <a:moveTo>
                    <a:pt x="1221" y="1"/>
                  </a:moveTo>
                  <a:cubicBezTo>
                    <a:pt x="401" y="881"/>
                    <a:pt x="1" y="2221"/>
                    <a:pt x="351" y="3782"/>
                  </a:cubicBezTo>
                  <a:lnTo>
                    <a:pt x="2646" y="4826"/>
                  </a:lnTo>
                  <a:cubicBezTo>
                    <a:pt x="2685" y="4843"/>
                    <a:pt x="2724" y="4851"/>
                    <a:pt x="2762" y="4851"/>
                  </a:cubicBezTo>
                  <a:cubicBezTo>
                    <a:pt x="2924" y="4851"/>
                    <a:pt x="3064" y="4706"/>
                    <a:pt x="3031" y="4529"/>
                  </a:cubicBezTo>
                  <a:lnTo>
                    <a:pt x="2498" y="1344"/>
                  </a:lnTo>
                  <a:cubicBezTo>
                    <a:pt x="2489" y="1291"/>
                    <a:pt x="2460" y="1234"/>
                    <a:pt x="2419" y="1196"/>
                  </a:cubicBezTo>
                  <a:lnTo>
                    <a:pt x="12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70"/>
            <p:cNvSpPr/>
            <p:nvPr/>
          </p:nvSpPr>
          <p:spPr>
            <a:xfrm>
              <a:off x="1797339" y="1536416"/>
              <a:ext cx="65013" cy="98382"/>
            </a:xfrm>
            <a:custGeom>
              <a:rect b="b" l="l" r="r" t="t"/>
              <a:pathLst>
                <a:path extrusionOk="0" h="4850" w="3205">
                  <a:moveTo>
                    <a:pt x="1839" y="1"/>
                  </a:moveTo>
                  <a:lnTo>
                    <a:pt x="640" y="1193"/>
                  </a:lnTo>
                  <a:cubicBezTo>
                    <a:pt x="596" y="1234"/>
                    <a:pt x="568" y="1290"/>
                    <a:pt x="562" y="1344"/>
                  </a:cubicBezTo>
                  <a:lnTo>
                    <a:pt x="29" y="4529"/>
                  </a:lnTo>
                  <a:cubicBezTo>
                    <a:pt x="0" y="4706"/>
                    <a:pt x="141" y="4849"/>
                    <a:pt x="303" y="4849"/>
                  </a:cubicBezTo>
                  <a:cubicBezTo>
                    <a:pt x="340" y="4849"/>
                    <a:pt x="379" y="4842"/>
                    <a:pt x="417" y="4825"/>
                  </a:cubicBezTo>
                  <a:lnTo>
                    <a:pt x="2703" y="3785"/>
                  </a:lnTo>
                  <a:cubicBezTo>
                    <a:pt x="3204" y="2523"/>
                    <a:pt x="2561" y="455"/>
                    <a:pt x="1842" y="4"/>
                  </a:cubicBezTo>
                  <a:lnTo>
                    <a:pt x="18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70"/>
            <p:cNvSpPr/>
            <p:nvPr/>
          </p:nvSpPr>
          <p:spPr>
            <a:xfrm>
              <a:off x="1770603" y="1656239"/>
              <a:ext cx="255875" cy="84832"/>
            </a:xfrm>
            <a:custGeom>
              <a:rect b="b" l="l" r="r" t="t"/>
              <a:pathLst>
                <a:path extrusionOk="0" h="4182" w="12614">
                  <a:moveTo>
                    <a:pt x="4415" y="0"/>
                  </a:moveTo>
                  <a:lnTo>
                    <a:pt x="3784" y="394"/>
                  </a:lnTo>
                  <a:cubicBezTo>
                    <a:pt x="3784" y="394"/>
                    <a:pt x="3787" y="1312"/>
                    <a:pt x="3784" y="1656"/>
                  </a:cubicBezTo>
                  <a:cubicBezTo>
                    <a:pt x="3154" y="1656"/>
                    <a:pt x="2523" y="2239"/>
                    <a:pt x="2523" y="2917"/>
                  </a:cubicBezTo>
                  <a:lnTo>
                    <a:pt x="1262" y="2917"/>
                  </a:lnTo>
                  <a:cubicBezTo>
                    <a:pt x="631" y="2917"/>
                    <a:pt x="0" y="3548"/>
                    <a:pt x="0" y="4181"/>
                  </a:cubicBezTo>
                  <a:lnTo>
                    <a:pt x="12614" y="4181"/>
                  </a:lnTo>
                  <a:cubicBezTo>
                    <a:pt x="12614" y="3548"/>
                    <a:pt x="11983" y="2917"/>
                    <a:pt x="11352" y="2917"/>
                  </a:cubicBezTo>
                  <a:lnTo>
                    <a:pt x="10091" y="2917"/>
                  </a:lnTo>
                  <a:cubicBezTo>
                    <a:pt x="10091" y="2267"/>
                    <a:pt x="9571" y="1656"/>
                    <a:pt x="8830" y="1656"/>
                  </a:cubicBezTo>
                  <a:lnTo>
                    <a:pt x="8830" y="394"/>
                  </a:lnTo>
                  <a:lnTo>
                    <a:pt x="81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70"/>
            <p:cNvSpPr/>
            <p:nvPr/>
          </p:nvSpPr>
          <p:spPr>
            <a:xfrm>
              <a:off x="1872941" y="1656239"/>
              <a:ext cx="51078" cy="52254"/>
            </a:xfrm>
            <a:custGeom>
              <a:rect b="b" l="l" r="r" t="t"/>
              <a:pathLst>
                <a:path extrusionOk="0" h="2576" w="2518">
                  <a:moveTo>
                    <a:pt x="584" y="0"/>
                  </a:moveTo>
                  <a:lnTo>
                    <a:pt x="1" y="394"/>
                  </a:lnTo>
                  <a:lnTo>
                    <a:pt x="1013" y="2422"/>
                  </a:lnTo>
                  <a:cubicBezTo>
                    <a:pt x="1065" y="2524"/>
                    <a:pt x="1163" y="2576"/>
                    <a:pt x="1260" y="2576"/>
                  </a:cubicBezTo>
                  <a:cubicBezTo>
                    <a:pt x="1357" y="2576"/>
                    <a:pt x="1454" y="2524"/>
                    <a:pt x="1505" y="2422"/>
                  </a:cubicBezTo>
                  <a:lnTo>
                    <a:pt x="2517" y="394"/>
                  </a:lnTo>
                  <a:lnTo>
                    <a:pt x="194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70"/>
            <p:cNvSpPr/>
            <p:nvPr/>
          </p:nvSpPr>
          <p:spPr>
            <a:xfrm>
              <a:off x="1847362" y="1630639"/>
              <a:ext cx="102358" cy="33612"/>
            </a:xfrm>
            <a:custGeom>
              <a:rect b="b" l="l" r="r" t="t"/>
              <a:pathLst>
                <a:path extrusionOk="0" h="1657" w="5046">
                  <a:moveTo>
                    <a:pt x="1041" y="1"/>
                  </a:moveTo>
                  <a:lnTo>
                    <a:pt x="631" y="395"/>
                  </a:lnTo>
                  <a:lnTo>
                    <a:pt x="0" y="1656"/>
                  </a:lnTo>
                  <a:lnTo>
                    <a:pt x="5046" y="1656"/>
                  </a:lnTo>
                  <a:lnTo>
                    <a:pt x="4415" y="395"/>
                  </a:lnTo>
                  <a:lnTo>
                    <a:pt x="398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70"/>
            <p:cNvSpPr/>
            <p:nvPr/>
          </p:nvSpPr>
          <p:spPr>
            <a:xfrm>
              <a:off x="1821762" y="1741051"/>
              <a:ext cx="153557" cy="25600"/>
            </a:xfrm>
            <a:custGeom>
              <a:rect b="b" l="l" r="r" t="t"/>
              <a:pathLst>
                <a:path extrusionOk="0" h="1262" w="7570">
                  <a:moveTo>
                    <a:pt x="1" y="0"/>
                  </a:moveTo>
                  <a:lnTo>
                    <a:pt x="1262" y="1262"/>
                  </a:lnTo>
                  <a:lnTo>
                    <a:pt x="6308" y="1262"/>
                  </a:lnTo>
                  <a:lnTo>
                    <a:pt x="75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70"/>
            <p:cNvSpPr/>
            <p:nvPr/>
          </p:nvSpPr>
          <p:spPr>
            <a:xfrm>
              <a:off x="1834562" y="1398843"/>
              <a:ext cx="127958" cy="231817"/>
            </a:xfrm>
            <a:custGeom>
              <a:rect b="b" l="l" r="r" t="t"/>
              <a:pathLst>
                <a:path extrusionOk="0" h="11428" w="6308">
                  <a:moveTo>
                    <a:pt x="3152" y="1"/>
                  </a:moveTo>
                  <a:cubicBezTo>
                    <a:pt x="2849" y="1"/>
                    <a:pt x="2545" y="187"/>
                    <a:pt x="2243" y="561"/>
                  </a:cubicBezTo>
                  <a:cubicBezTo>
                    <a:pt x="1631" y="1343"/>
                    <a:pt x="1136" y="1447"/>
                    <a:pt x="764" y="2418"/>
                  </a:cubicBezTo>
                  <a:cubicBezTo>
                    <a:pt x="269" y="3730"/>
                    <a:pt x="1" y="5181"/>
                    <a:pt x="1" y="6669"/>
                  </a:cubicBezTo>
                  <a:cubicBezTo>
                    <a:pt x="1" y="7353"/>
                    <a:pt x="316" y="8643"/>
                    <a:pt x="631" y="9763"/>
                  </a:cubicBezTo>
                  <a:cubicBezTo>
                    <a:pt x="713" y="10046"/>
                    <a:pt x="792" y="10318"/>
                    <a:pt x="868" y="10567"/>
                  </a:cubicBezTo>
                  <a:cubicBezTo>
                    <a:pt x="1085" y="11295"/>
                    <a:pt x="1656" y="11428"/>
                    <a:pt x="1656" y="11428"/>
                  </a:cubicBezTo>
                  <a:lnTo>
                    <a:pt x="4652" y="11428"/>
                  </a:lnTo>
                  <a:cubicBezTo>
                    <a:pt x="5046" y="11390"/>
                    <a:pt x="5301" y="10980"/>
                    <a:pt x="5431" y="10560"/>
                  </a:cubicBezTo>
                  <a:cubicBezTo>
                    <a:pt x="5882" y="9116"/>
                    <a:pt x="6307" y="7732"/>
                    <a:pt x="6307" y="6663"/>
                  </a:cubicBezTo>
                  <a:cubicBezTo>
                    <a:pt x="6307" y="5181"/>
                    <a:pt x="6043" y="3730"/>
                    <a:pt x="5541" y="2418"/>
                  </a:cubicBezTo>
                  <a:cubicBezTo>
                    <a:pt x="5172" y="1444"/>
                    <a:pt x="4674" y="1340"/>
                    <a:pt x="4062" y="561"/>
                  </a:cubicBezTo>
                  <a:cubicBezTo>
                    <a:pt x="3759" y="187"/>
                    <a:pt x="3456" y="1"/>
                    <a:pt x="31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70"/>
            <p:cNvSpPr/>
            <p:nvPr/>
          </p:nvSpPr>
          <p:spPr>
            <a:xfrm>
              <a:off x="1860141" y="1485237"/>
              <a:ext cx="76799" cy="76799"/>
            </a:xfrm>
            <a:custGeom>
              <a:rect b="b" l="l" r="r" t="t"/>
              <a:pathLst>
                <a:path extrusionOk="0" h="3786" w="3786">
                  <a:moveTo>
                    <a:pt x="1893" y="1"/>
                  </a:moveTo>
                  <a:cubicBezTo>
                    <a:pt x="846" y="1"/>
                    <a:pt x="1" y="846"/>
                    <a:pt x="1" y="1893"/>
                  </a:cubicBezTo>
                  <a:cubicBezTo>
                    <a:pt x="1" y="2937"/>
                    <a:pt x="846" y="3785"/>
                    <a:pt x="1893" y="3785"/>
                  </a:cubicBezTo>
                  <a:cubicBezTo>
                    <a:pt x="2937" y="3785"/>
                    <a:pt x="3785" y="2937"/>
                    <a:pt x="3785" y="1893"/>
                  </a:cubicBezTo>
                  <a:cubicBezTo>
                    <a:pt x="3785" y="846"/>
                    <a:pt x="2937" y="1"/>
                    <a:pt x="18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70"/>
            <p:cNvSpPr/>
            <p:nvPr/>
          </p:nvSpPr>
          <p:spPr>
            <a:xfrm>
              <a:off x="1885741" y="1510836"/>
              <a:ext cx="25600" cy="25600"/>
            </a:xfrm>
            <a:custGeom>
              <a:rect b="b" l="l" r="r" t="t"/>
              <a:pathLst>
                <a:path extrusionOk="0" h="1262" w="1262">
                  <a:moveTo>
                    <a:pt x="631" y="0"/>
                  </a:moveTo>
                  <a:cubicBezTo>
                    <a:pt x="281" y="0"/>
                    <a:pt x="0" y="281"/>
                    <a:pt x="0" y="631"/>
                  </a:cubicBezTo>
                  <a:cubicBezTo>
                    <a:pt x="0" y="978"/>
                    <a:pt x="281" y="1262"/>
                    <a:pt x="631" y="1262"/>
                  </a:cubicBezTo>
                  <a:cubicBezTo>
                    <a:pt x="978" y="1262"/>
                    <a:pt x="1262" y="978"/>
                    <a:pt x="1262" y="631"/>
                  </a:cubicBezTo>
                  <a:cubicBezTo>
                    <a:pt x="1262" y="281"/>
                    <a:pt x="978" y="0"/>
                    <a:pt x="6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70"/>
            <p:cNvSpPr/>
            <p:nvPr/>
          </p:nvSpPr>
          <p:spPr>
            <a:xfrm>
              <a:off x="1885741" y="1510836"/>
              <a:ext cx="16958" cy="25600"/>
            </a:xfrm>
            <a:custGeom>
              <a:rect b="b" l="l" r="r" t="t"/>
              <a:pathLst>
                <a:path extrusionOk="0" h="1262" w="836">
                  <a:moveTo>
                    <a:pt x="631" y="0"/>
                  </a:moveTo>
                  <a:cubicBezTo>
                    <a:pt x="284" y="0"/>
                    <a:pt x="0" y="284"/>
                    <a:pt x="0" y="631"/>
                  </a:cubicBezTo>
                  <a:cubicBezTo>
                    <a:pt x="0" y="978"/>
                    <a:pt x="284" y="1262"/>
                    <a:pt x="631" y="1262"/>
                  </a:cubicBezTo>
                  <a:cubicBezTo>
                    <a:pt x="707" y="1262"/>
                    <a:pt x="773" y="1249"/>
                    <a:pt x="836" y="1227"/>
                  </a:cubicBezTo>
                  <a:cubicBezTo>
                    <a:pt x="584" y="1142"/>
                    <a:pt x="407" y="905"/>
                    <a:pt x="410" y="634"/>
                  </a:cubicBezTo>
                  <a:cubicBezTo>
                    <a:pt x="410" y="354"/>
                    <a:pt x="587" y="117"/>
                    <a:pt x="836" y="35"/>
                  </a:cubicBezTo>
                  <a:cubicBezTo>
                    <a:pt x="770" y="13"/>
                    <a:pt x="700" y="0"/>
                    <a:pt x="6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70"/>
            <p:cNvSpPr/>
            <p:nvPr/>
          </p:nvSpPr>
          <p:spPr>
            <a:xfrm>
              <a:off x="1850039" y="1382858"/>
              <a:ext cx="96942" cy="65054"/>
            </a:xfrm>
            <a:custGeom>
              <a:rect b="b" l="l" r="r" t="t"/>
              <a:pathLst>
                <a:path extrusionOk="0" h="3207" w="4779">
                  <a:moveTo>
                    <a:pt x="2389" y="0"/>
                  </a:moveTo>
                  <a:cubicBezTo>
                    <a:pt x="2086" y="0"/>
                    <a:pt x="1782" y="187"/>
                    <a:pt x="1480" y="561"/>
                  </a:cubicBezTo>
                  <a:cubicBezTo>
                    <a:pt x="868" y="1343"/>
                    <a:pt x="373" y="2235"/>
                    <a:pt x="1" y="3206"/>
                  </a:cubicBezTo>
                  <a:cubicBezTo>
                    <a:pt x="691" y="2762"/>
                    <a:pt x="1511" y="2503"/>
                    <a:pt x="2391" y="2503"/>
                  </a:cubicBezTo>
                  <a:cubicBezTo>
                    <a:pt x="3271" y="2503"/>
                    <a:pt x="4091" y="2765"/>
                    <a:pt x="4778" y="3206"/>
                  </a:cubicBezTo>
                  <a:cubicBezTo>
                    <a:pt x="4409" y="2232"/>
                    <a:pt x="3911" y="1340"/>
                    <a:pt x="3299" y="561"/>
                  </a:cubicBezTo>
                  <a:cubicBezTo>
                    <a:pt x="2996" y="187"/>
                    <a:pt x="2693" y="0"/>
                    <a:pt x="23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70"/>
            <p:cNvSpPr/>
            <p:nvPr/>
          </p:nvSpPr>
          <p:spPr>
            <a:xfrm>
              <a:off x="1852149" y="1613113"/>
              <a:ext cx="92581" cy="25539"/>
            </a:xfrm>
            <a:custGeom>
              <a:rect b="b" l="l" r="r" t="t"/>
              <a:pathLst>
                <a:path extrusionOk="0" h="1259" w="4564">
                  <a:moveTo>
                    <a:pt x="1" y="1"/>
                  </a:moveTo>
                  <a:lnTo>
                    <a:pt x="398" y="1259"/>
                  </a:lnTo>
                  <a:lnTo>
                    <a:pt x="4182" y="1259"/>
                  </a:lnTo>
                  <a:lnTo>
                    <a:pt x="456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 name="Google Shape;1209;p70"/>
          <p:cNvGrpSpPr/>
          <p:nvPr/>
        </p:nvGrpSpPr>
        <p:grpSpPr>
          <a:xfrm>
            <a:off x="5231886" y="1458390"/>
            <a:ext cx="603091" cy="742567"/>
            <a:chOff x="2413273" y="1385901"/>
            <a:chExt cx="332593" cy="409534"/>
          </a:xfrm>
        </p:grpSpPr>
        <p:sp>
          <p:nvSpPr>
            <p:cNvPr id="1210" name="Google Shape;1210;p70"/>
            <p:cNvSpPr/>
            <p:nvPr/>
          </p:nvSpPr>
          <p:spPr>
            <a:xfrm>
              <a:off x="2413273" y="1462720"/>
              <a:ext cx="255753" cy="332715"/>
            </a:xfrm>
            <a:custGeom>
              <a:rect b="b" l="l" r="r" t="t"/>
              <a:pathLst>
                <a:path extrusionOk="0" h="16402" w="12608">
                  <a:moveTo>
                    <a:pt x="278" y="1"/>
                  </a:moveTo>
                  <a:cubicBezTo>
                    <a:pt x="124" y="1"/>
                    <a:pt x="1" y="124"/>
                    <a:pt x="1" y="278"/>
                  </a:cubicBezTo>
                  <a:lnTo>
                    <a:pt x="1" y="16402"/>
                  </a:lnTo>
                  <a:lnTo>
                    <a:pt x="12608" y="16402"/>
                  </a:lnTo>
                  <a:lnTo>
                    <a:pt x="12608" y="278"/>
                  </a:lnTo>
                  <a:cubicBezTo>
                    <a:pt x="12608" y="124"/>
                    <a:pt x="12485" y="4"/>
                    <a:pt x="123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70"/>
            <p:cNvSpPr/>
            <p:nvPr/>
          </p:nvSpPr>
          <p:spPr>
            <a:xfrm>
              <a:off x="2473539" y="1574227"/>
              <a:ext cx="195487" cy="221208"/>
            </a:xfrm>
            <a:custGeom>
              <a:rect b="b" l="l" r="r" t="t"/>
              <a:pathLst>
                <a:path extrusionOk="0" h="10905" w="9637">
                  <a:moveTo>
                    <a:pt x="284" y="0"/>
                  </a:moveTo>
                  <a:cubicBezTo>
                    <a:pt x="126" y="0"/>
                    <a:pt x="0" y="126"/>
                    <a:pt x="0" y="284"/>
                  </a:cubicBezTo>
                  <a:lnTo>
                    <a:pt x="0" y="10905"/>
                  </a:lnTo>
                  <a:lnTo>
                    <a:pt x="9637" y="10905"/>
                  </a:lnTo>
                  <a:lnTo>
                    <a:pt x="96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70"/>
            <p:cNvSpPr/>
            <p:nvPr/>
          </p:nvSpPr>
          <p:spPr>
            <a:xfrm>
              <a:off x="2489970" y="1590658"/>
              <a:ext cx="255895" cy="204777"/>
            </a:xfrm>
            <a:custGeom>
              <a:rect b="b" l="l" r="r" t="t"/>
              <a:pathLst>
                <a:path extrusionOk="0" h="10095" w="12615">
                  <a:moveTo>
                    <a:pt x="275" y="1"/>
                  </a:moveTo>
                  <a:cubicBezTo>
                    <a:pt x="123" y="1"/>
                    <a:pt x="1" y="124"/>
                    <a:pt x="1" y="278"/>
                  </a:cubicBezTo>
                  <a:lnTo>
                    <a:pt x="1" y="10095"/>
                  </a:lnTo>
                  <a:lnTo>
                    <a:pt x="12614" y="10095"/>
                  </a:lnTo>
                  <a:lnTo>
                    <a:pt x="12614" y="278"/>
                  </a:lnTo>
                  <a:cubicBezTo>
                    <a:pt x="12614" y="124"/>
                    <a:pt x="12491" y="4"/>
                    <a:pt x="123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70"/>
            <p:cNvSpPr/>
            <p:nvPr/>
          </p:nvSpPr>
          <p:spPr>
            <a:xfrm>
              <a:off x="2566668" y="1618306"/>
              <a:ext cx="102622" cy="76900"/>
            </a:xfrm>
            <a:custGeom>
              <a:rect b="b" l="l" r="r" t="t"/>
              <a:pathLst>
                <a:path extrusionOk="0" h="3791" w="5059">
                  <a:moveTo>
                    <a:pt x="0" y="0"/>
                  </a:moveTo>
                  <a:lnTo>
                    <a:pt x="0" y="1265"/>
                  </a:lnTo>
                  <a:cubicBezTo>
                    <a:pt x="0" y="2655"/>
                    <a:pt x="1129" y="3790"/>
                    <a:pt x="2526" y="3790"/>
                  </a:cubicBezTo>
                  <a:cubicBezTo>
                    <a:pt x="3923" y="3790"/>
                    <a:pt x="5059" y="2655"/>
                    <a:pt x="5052" y="1265"/>
                  </a:cubicBezTo>
                  <a:lnTo>
                    <a:pt x="5052" y="0"/>
                  </a:lnTo>
                  <a:lnTo>
                    <a:pt x="3785" y="0"/>
                  </a:lnTo>
                  <a:lnTo>
                    <a:pt x="3785" y="1265"/>
                  </a:lnTo>
                  <a:cubicBezTo>
                    <a:pt x="3785" y="1958"/>
                    <a:pt x="3220" y="2523"/>
                    <a:pt x="2526" y="2523"/>
                  </a:cubicBezTo>
                  <a:cubicBezTo>
                    <a:pt x="1833" y="2523"/>
                    <a:pt x="1268" y="1958"/>
                    <a:pt x="1268" y="1265"/>
                  </a:cubicBezTo>
                  <a:lnTo>
                    <a:pt x="12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70"/>
            <p:cNvSpPr/>
            <p:nvPr/>
          </p:nvSpPr>
          <p:spPr>
            <a:xfrm>
              <a:off x="2547803" y="1612221"/>
              <a:ext cx="63472" cy="12293"/>
            </a:xfrm>
            <a:custGeom>
              <a:rect b="b" l="l" r="r" t="t"/>
              <a:pathLst>
                <a:path extrusionOk="0" h="606" w="3129">
                  <a:moveTo>
                    <a:pt x="303" y="0"/>
                  </a:moveTo>
                  <a:cubicBezTo>
                    <a:pt x="136" y="0"/>
                    <a:pt x="0" y="139"/>
                    <a:pt x="0" y="303"/>
                  </a:cubicBezTo>
                  <a:cubicBezTo>
                    <a:pt x="0" y="470"/>
                    <a:pt x="133" y="606"/>
                    <a:pt x="303" y="606"/>
                  </a:cubicBezTo>
                  <a:lnTo>
                    <a:pt x="2826" y="606"/>
                  </a:lnTo>
                  <a:cubicBezTo>
                    <a:pt x="2996" y="606"/>
                    <a:pt x="3128" y="470"/>
                    <a:pt x="3128" y="303"/>
                  </a:cubicBezTo>
                  <a:cubicBezTo>
                    <a:pt x="3128" y="139"/>
                    <a:pt x="2996" y="0"/>
                    <a:pt x="28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70"/>
            <p:cNvSpPr/>
            <p:nvPr/>
          </p:nvSpPr>
          <p:spPr>
            <a:xfrm>
              <a:off x="2624561" y="1612221"/>
              <a:ext cx="63472" cy="12293"/>
            </a:xfrm>
            <a:custGeom>
              <a:rect b="b" l="l" r="r" t="t"/>
              <a:pathLst>
                <a:path extrusionOk="0" h="606" w="3129">
                  <a:moveTo>
                    <a:pt x="303" y="0"/>
                  </a:moveTo>
                  <a:cubicBezTo>
                    <a:pt x="139" y="0"/>
                    <a:pt x="0" y="139"/>
                    <a:pt x="0" y="303"/>
                  </a:cubicBezTo>
                  <a:cubicBezTo>
                    <a:pt x="0" y="470"/>
                    <a:pt x="133" y="606"/>
                    <a:pt x="303" y="606"/>
                  </a:cubicBezTo>
                  <a:lnTo>
                    <a:pt x="2826" y="606"/>
                  </a:lnTo>
                  <a:cubicBezTo>
                    <a:pt x="2996" y="606"/>
                    <a:pt x="3128" y="470"/>
                    <a:pt x="3128" y="303"/>
                  </a:cubicBezTo>
                  <a:cubicBezTo>
                    <a:pt x="3128" y="139"/>
                    <a:pt x="2996" y="0"/>
                    <a:pt x="28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70"/>
            <p:cNvSpPr/>
            <p:nvPr/>
          </p:nvSpPr>
          <p:spPr>
            <a:xfrm>
              <a:off x="2489970" y="1385901"/>
              <a:ext cx="102561" cy="127958"/>
            </a:xfrm>
            <a:custGeom>
              <a:rect b="b" l="l" r="r" t="t"/>
              <a:pathLst>
                <a:path extrusionOk="0" h="6308" w="5056">
                  <a:moveTo>
                    <a:pt x="2526" y="1"/>
                  </a:moveTo>
                  <a:cubicBezTo>
                    <a:pt x="1133" y="1"/>
                    <a:pt x="1" y="1136"/>
                    <a:pt x="1" y="2527"/>
                  </a:cubicBezTo>
                  <a:lnTo>
                    <a:pt x="1" y="6308"/>
                  </a:lnTo>
                  <a:lnTo>
                    <a:pt x="1271" y="6308"/>
                  </a:lnTo>
                  <a:lnTo>
                    <a:pt x="1271" y="2527"/>
                  </a:lnTo>
                  <a:cubicBezTo>
                    <a:pt x="1271" y="1833"/>
                    <a:pt x="1833" y="1272"/>
                    <a:pt x="2526" y="1272"/>
                  </a:cubicBezTo>
                  <a:cubicBezTo>
                    <a:pt x="3220" y="1272"/>
                    <a:pt x="3785" y="1833"/>
                    <a:pt x="3785" y="2527"/>
                  </a:cubicBezTo>
                  <a:lnTo>
                    <a:pt x="3785" y="6308"/>
                  </a:lnTo>
                  <a:lnTo>
                    <a:pt x="5055" y="6308"/>
                  </a:lnTo>
                  <a:lnTo>
                    <a:pt x="5055" y="2527"/>
                  </a:lnTo>
                  <a:cubicBezTo>
                    <a:pt x="5055" y="1136"/>
                    <a:pt x="3920" y="1"/>
                    <a:pt x="25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70"/>
            <p:cNvSpPr/>
            <p:nvPr/>
          </p:nvSpPr>
          <p:spPr>
            <a:xfrm>
              <a:off x="2471105" y="1507895"/>
              <a:ext cx="63533" cy="12293"/>
            </a:xfrm>
            <a:custGeom>
              <a:rect b="b" l="l" r="r" t="t"/>
              <a:pathLst>
                <a:path extrusionOk="0" h="606" w="3132">
                  <a:moveTo>
                    <a:pt x="303" y="0"/>
                  </a:moveTo>
                  <a:cubicBezTo>
                    <a:pt x="139" y="0"/>
                    <a:pt x="0" y="136"/>
                    <a:pt x="0" y="303"/>
                  </a:cubicBezTo>
                  <a:cubicBezTo>
                    <a:pt x="0" y="467"/>
                    <a:pt x="136" y="606"/>
                    <a:pt x="303" y="606"/>
                  </a:cubicBezTo>
                  <a:lnTo>
                    <a:pt x="2826" y="606"/>
                  </a:lnTo>
                  <a:cubicBezTo>
                    <a:pt x="2993" y="606"/>
                    <a:pt x="3132" y="467"/>
                    <a:pt x="3132" y="303"/>
                  </a:cubicBezTo>
                  <a:cubicBezTo>
                    <a:pt x="3132" y="136"/>
                    <a:pt x="2996" y="0"/>
                    <a:pt x="28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70"/>
            <p:cNvSpPr/>
            <p:nvPr/>
          </p:nvSpPr>
          <p:spPr>
            <a:xfrm>
              <a:off x="2547803" y="1507895"/>
              <a:ext cx="63593" cy="12293"/>
            </a:xfrm>
            <a:custGeom>
              <a:rect b="b" l="l" r="r" t="t"/>
              <a:pathLst>
                <a:path extrusionOk="0" h="606" w="3135">
                  <a:moveTo>
                    <a:pt x="303" y="0"/>
                  </a:moveTo>
                  <a:cubicBezTo>
                    <a:pt x="136" y="0"/>
                    <a:pt x="0" y="136"/>
                    <a:pt x="0" y="303"/>
                  </a:cubicBezTo>
                  <a:cubicBezTo>
                    <a:pt x="0" y="467"/>
                    <a:pt x="133" y="606"/>
                    <a:pt x="303" y="606"/>
                  </a:cubicBezTo>
                  <a:lnTo>
                    <a:pt x="2826" y="606"/>
                  </a:lnTo>
                  <a:cubicBezTo>
                    <a:pt x="2996" y="606"/>
                    <a:pt x="3135" y="467"/>
                    <a:pt x="3128" y="303"/>
                  </a:cubicBezTo>
                  <a:cubicBezTo>
                    <a:pt x="3128" y="136"/>
                    <a:pt x="2996" y="0"/>
                    <a:pt x="28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2" name="Shape 1222"/>
        <p:cNvGrpSpPr/>
        <p:nvPr/>
      </p:nvGrpSpPr>
      <p:grpSpPr>
        <a:xfrm>
          <a:off x="0" y="0"/>
          <a:ext cx="0" cy="0"/>
          <a:chOff x="0" y="0"/>
          <a:chExt cx="0" cy="0"/>
        </a:xfrm>
      </p:grpSpPr>
      <p:sp>
        <p:nvSpPr>
          <p:cNvPr id="1223" name="Google Shape;1223;p71"/>
          <p:cNvSpPr txBox="1"/>
          <p:nvPr>
            <p:ph idx="1" type="subTitle"/>
          </p:nvPr>
        </p:nvSpPr>
        <p:spPr>
          <a:xfrm>
            <a:off x="1797134" y="1825100"/>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a:t>
            </a:r>
            <a:endParaRPr/>
          </a:p>
        </p:txBody>
      </p:sp>
      <p:sp>
        <p:nvSpPr>
          <p:cNvPr id="1224" name="Google Shape;1224;p71"/>
          <p:cNvSpPr txBox="1"/>
          <p:nvPr>
            <p:ph idx="2" type="subTitle"/>
          </p:nvPr>
        </p:nvSpPr>
        <p:spPr>
          <a:xfrm>
            <a:off x="5623686" y="1825100"/>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 It has a toxic atmosphere</a:t>
            </a:r>
            <a:endParaRPr/>
          </a:p>
        </p:txBody>
      </p:sp>
      <p:sp>
        <p:nvSpPr>
          <p:cNvPr id="1225" name="Google Shape;1225;p71"/>
          <p:cNvSpPr txBox="1"/>
          <p:nvPr>
            <p:ph idx="3" type="subTitle"/>
          </p:nvPr>
        </p:nvSpPr>
        <p:spPr>
          <a:xfrm>
            <a:off x="1797134" y="3485675"/>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a:t>
            </a:r>
            <a:endParaRPr/>
          </a:p>
        </p:txBody>
      </p:sp>
      <p:sp>
        <p:nvSpPr>
          <p:cNvPr id="1226" name="Google Shape;1226;p71"/>
          <p:cNvSpPr txBox="1"/>
          <p:nvPr>
            <p:ph idx="4" type="subTitle"/>
          </p:nvPr>
        </p:nvSpPr>
        <p:spPr>
          <a:xfrm>
            <a:off x="5623686" y="3485675"/>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mostly of hydrogen and helium. It’s the sixth planet from the Sun</a:t>
            </a:r>
            <a:endParaRPr/>
          </a:p>
        </p:txBody>
      </p:sp>
      <p:sp>
        <p:nvSpPr>
          <p:cNvPr id="1227" name="Google Shape;1227;p71"/>
          <p:cNvSpPr txBox="1"/>
          <p:nvPr>
            <p:ph idx="5" type="subTitle"/>
          </p:nvPr>
        </p:nvSpPr>
        <p:spPr>
          <a:xfrm>
            <a:off x="1797134" y="145555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Target audience</a:t>
            </a:r>
            <a:endParaRPr/>
          </a:p>
        </p:txBody>
      </p:sp>
      <p:sp>
        <p:nvSpPr>
          <p:cNvPr id="1228" name="Google Shape;1228;p71"/>
          <p:cNvSpPr txBox="1"/>
          <p:nvPr>
            <p:ph idx="6" type="subTitle"/>
          </p:nvPr>
        </p:nvSpPr>
        <p:spPr>
          <a:xfrm>
            <a:off x="1797134" y="311620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Conversion rates</a:t>
            </a:r>
            <a:endParaRPr/>
          </a:p>
        </p:txBody>
      </p:sp>
      <p:sp>
        <p:nvSpPr>
          <p:cNvPr id="1229" name="Google Shape;1229;p71"/>
          <p:cNvSpPr txBox="1"/>
          <p:nvPr>
            <p:ph idx="7" type="subTitle"/>
          </p:nvPr>
        </p:nvSpPr>
        <p:spPr>
          <a:xfrm>
            <a:off x="5623659" y="145555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Generate leads</a:t>
            </a:r>
            <a:endParaRPr/>
          </a:p>
        </p:txBody>
      </p:sp>
      <p:sp>
        <p:nvSpPr>
          <p:cNvPr id="1230" name="Google Shape;1230;p71"/>
          <p:cNvSpPr txBox="1"/>
          <p:nvPr>
            <p:ph idx="8" type="subTitle"/>
          </p:nvPr>
        </p:nvSpPr>
        <p:spPr>
          <a:xfrm>
            <a:off x="5623659" y="311620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Drive revenue</a:t>
            </a:r>
            <a:endParaRPr/>
          </a:p>
        </p:txBody>
      </p:sp>
      <p:sp>
        <p:nvSpPr>
          <p:cNvPr id="1231" name="Google Shape;1231;p71"/>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Divide the content into four ideas</a:t>
            </a:r>
            <a:endParaRPr/>
          </a:p>
        </p:txBody>
      </p:sp>
      <p:grpSp>
        <p:nvGrpSpPr>
          <p:cNvPr id="1232" name="Google Shape;1232;p71"/>
          <p:cNvGrpSpPr/>
          <p:nvPr/>
        </p:nvGrpSpPr>
        <p:grpSpPr>
          <a:xfrm>
            <a:off x="942921" y="1455540"/>
            <a:ext cx="738584" cy="648080"/>
            <a:chOff x="1860608" y="2055570"/>
            <a:chExt cx="409392" cy="358233"/>
          </a:xfrm>
        </p:grpSpPr>
        <p:sp>
          <p:nvSpPr>
            <p:cNvPr id="1233" name="Google Shape;1233;p71"/>
            <p:cNvSpPr/>
            <p:nvPr/>
          </p:nvSpPr>
          <p:spPr>
            <a:xfrm>
              <a:off x="2159649" y="2132328"/>
              <a:ext cx="84771" cy="230316"/>
            </a:xfrm>
            <a:custGeom>
              <a:rect b="b" l="l" r="r" t="t"/>
              <a:pathLst>
                <a:path extrusionOk="0" h="11354" w="4179">
                  <a:moveTo>
                    <a:pt x="0" y="1"/>
                  </a:moveTo>
                  <a:lnTo>
                    <a:pt x="0" y="2918"/>
                  </a:lnTo>
                  <a:lnTo>
                    <a:pt x="1656" y="2918"/>
                  </a:lnTo>
                  <a:cubicBezTo>
                    <a:pt x="2356" y="2918"/>
                    <a:pt x="2523" y="3088"/>
                    <a:pt x="2523" y="3785"/>
                  </a:cubicBezTo>
                  <a:lnTo>
                    <a:pt x="2523" y="10722"/>
                  </a:lnTo>
                  <a:lnTo>
                    <a:pt x="2917" y="11353"/>
                  </a:lnTo>
                  <a:cubicBezTo>
                    <a:pt x="3617" y="11353"/>
                    <a:pt x="4179" y="10789"/>
                    <a:pt x="4179" y="10092"/>
                  </a:cubicBezTo>
                  <a:lnTo>
                    <a:pt x="4179" y="1262"/>
                  </a:lnTo>
                  <a:cubicBezTo>
                    <a:pt x="4179" y="565"/>
                    <a:pt x="3617" y="1"/>
                    <a:pt x="2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71"/>
            <p:cNvSpPr/>
            <p:nvPr/>
          </p:nvSpPr>
          <p:spPr>
            <a:xfrm>
              <a:off x="2159649" y="2166934"/>
              <a:ext cx="83615" cy="195629"/>
            </a:xfrm>
            <a:custGeom>
              <a:rect b="b" l="l" r="r" t="t"/>
              <a:pathLst>
                <a:path extrusionOk="0" h="9644" w="4122">
                  <a:moveTo>
                    <a:pt x="0" y="1"/>
                  </a:moveTo>
                  <a:lnTo>
                    <a:pt x="0" y="1209"/>
                  </a:lnTo>
                  <a:lnTo>
                    <a:pt x="1656" y="1209"/>
                  </a:lnTo>
                  <a:cubicBezTo>
                    <a:pt x="2356" y="1209"/>
                    <a:pt x="2523" y="1376"/>
                    <a:pt x="2523" y="2076"/>
                  </a:cubicBezTo>
                  <a:lnTo>
                    <a:pt x="2523" y="9013"/>
                  </a:lnTo>
                  <a:lnTo>
                    <a:pt x="2917" y="9644"/>
                  </a:lnTo>
                  <a:cubicBezTo>
                    <a:pt x="3482" y="9644"/>
                    <a:pt x="3955" y="9281"/>
                    <a:pt x="4122" y="8774"/>
                  </a:cubicBezTo>
                  <a:lnTo>
                    <a:pt x="4122" y="8774"/>
                  </a:lnTo>
                  <a:cubicBezTo>
                    <a:pt x="4011" y="8807"/>
                    <a:pt x="3896" y="8831"/>
                    <a:pt x="3773" y="8831"/>
                  </a:cubicBezTo>
                  <a:cubicBezTo>
                    <a:pt x="3759" y="8831"/>
                    <a:pt x="3745" y="8831"/>
                    <a:pt x="3731" y="8830"/>
                  </a:cubicBezTo>
                  <a:lnTo>
                    <a:pt x="3731" y="1262"/>
                  </a:lnTo>
                  <a:cubicBezTo>
                    <a:pt x="3731" y="565"/>
                    <a:pt x="3166" y="1"/>
                    <a:pt x="24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71"/>
            <p:cNvSpPr/>
            <p:nvPr/>
          </p:nvSpPr>
          <p:spPr>
            <a:xfrm>
              <a:off x="1860608" y="2132267"/>
              <a:ext cx="84771" cy="59252"/>
            </a:xfrm>
            <a:custGeom>
              <a:rect b="b" l="l" r="r" t="t"/>
              <a:pathLst>
                <a:path extrusionOk="0" h="2921" w="4179">
                  <a:moveTo>
                    <a:pt x="1224" y="1"/>
                  </a:moveTo>
                  <a:cubicBezTo>
                    <a:pt x="691" y="1"/>
                    <a:pt x="233" y="347"/>
                    <a:pt x="69" y="824"/>
                  </a:cubicBezTo>
                  <a:cubicBezTo>
                    <a:pt x="25" y="950"/>
                    <a:pt x="0" y="1085"/>
                    <a:pt x="0" y="1227"/>
                  </a:cubicBezTo>
                  <a:lnTo>
                    <a:pt x="0" y="1300"/>
                  </a:lnTo>
                  <a:cubicBezTo>
                    <a:pt x="0" y="1978"/>
                    <a:pt x="552" y="2921"/>
                    <a:pt x="1227" y="2921"/>
                  </a:cubicBezTo>
                  <a:lnTo>
                    <a:pt x="4178" y="2921"/>
                  </a:lnTo>
                  <a:lnTo>
                    <a:pt x="4178" y="4"/>
                  </a:lnTo>
                  <a:lnTo>
                    <a:pt x="1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71"/>
            <p:cNvSpPr/>
            <p:nvPr/>
          </p:nvSpPr>
          <p:spPr>
            <a:xfrm>
              <a:off x="1860608" y="2148962"/>
              <a:ext cx="84771" cy="42558"/>
            </a:xfrm>
            <a:custGeom>
              <a:rect b="b" l="l" r="r" t="t"/>
              <a:pathLst>
                <a:path extrusionOk="0" h="2098" w="4179">
                  <a:moveTo>
                    <a:pt x="69" y="1"/>
                  </a:moveTo>
                  <a:cubicBezTo>
                    <a:pt x="25" y="127"/>
                    <a:pt x="0" y="259"/>
                    <a:pt x="0" y="401"/>
                  </a:cubicBezTo>
                  <a:lnTo>
                    <a:pt x="0" y="477"/>
                  </a:lnTo>
                  <a:cubicBezTo>
                    <a:pt x="0" y="1155"/>
                    <a:pt x="552" y="2098"/>
                    <a:pt x="1227" y="2098"/>
                  </a:cubicBezTo>
                  <a:lnTo>
                    <a:pt x="4178" y="2098"/>
                  </a:lnTo>
                  <a:lnTo>
                    <a:pt x="4178" y="890"/>
                  </a:lnTo>
                  <a:lnTo>
                    <a:pt x="4178" y="887"/>
                  </a:lnTo>
                  <a:lnTo>
                    <a:pt x="1261" y="887"/>
                  </a:lnTo>
                  <a:cubicBezTo>
                    <a:pt x="725" y="887"/>
                    <a:pt x="164" y="584"/>
                    <a:pt x="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71"/>
            <p:cNvSpPr/>
            <p:nvPr/>
          </p:nvSpPr>
          <p:spPr>
            <a:xfrm>
              <a:off x="1962946" y="2081169"/>
              <a:ext cx="127958" cy="110350"/>
            </a:xfrm>
            <a:custGeom>
              <a:rect b="b" l="l" r="r" t="t"/>
              <a:pathLst>
                <a:path extrusionOk="0" h="5440" w="6308">
                  <a:moveTo>
                    <a:pt x="278" y="0"/>
                  </a:moveTo>
                  <a:cubicBezTo>
                    <a:pt x="123" y="0"/>
                    <a:pt x="1" y="123"/>
                    <a:pt x="1" y="278"/>
                  </a:cubicBezTo>
                  <a:lnTo>
                    <a:pt x="1" y="1261"/>
                  </a:lnTo>
                  <a:lnTo>
                    <a:pt x="4772" y="1261"/>
                  </a:lnTo>
                  <a:cubicBezTo>
                    <a:pt x="4926" y="1261"/>
                    <a:pt x="5046" y="1384"/>
                    <a:pt x="5046" y="1539"/>
                  </a:cubicBezTo>
                  <a:lnTo>
                    <a:pt x="5046" y="5440"/>
                  </a:lnTo>
                  <a:lnTo>
                    <a:pt x="6307" y="5440"/>
                  </a:lnTo>
                  <a:lnTo>
                    <a:pt x="6307" y="278"/>
                  </a:lnTo>
                  <a:cubicBezTo>
                    <a:pt x="6307" y="123"/>
                    <a:pt x="6188" y="0"/>
                    <a:pt x="60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71"/>
            <p:cNvSpPr/>
            <p:nvPr/>
          </p:nvSpPr>
          <p:spPr>
            <a:xfrm>
              <a:off x="1988525" y="2055570"/>
              <a:ext cx="127958" cy="135950"/>
            </a:xfrm>
            <a:custGeom>
              <a:rect b="b" l="l" r="r" t="t"/>
              <a:pathLst>
                <a:path extrusionOk="0" h="6702" w="6308">
                  <a:moveTo>
                    <a:pt x="278" y="1"/>
                  </a:moveTo>
                  <a:cubicBezTo>
                    <a:pt x="127" y="1"/>
                    <a:pt x="1" y="124"/>
                    <a:pt x="1" y="278"/>
                  </a:cubicBezTo>
                  <a:lnTo>
                    <a:pt x="1" y="1262"/>
                  </a:lnTo>
                  <a:lnTo>
                    <a:pt x="4772" y="1262"/>
                  </a:lnTo>
                  <a:cubicBezTo>
                    <a:pt x="4927" y="1262"/>
                    <a:pt x="5046" y="1385"/>
                    <a:pt x="5046" y="1540"/>
                  </a:cubicBezTo>
                  <a:lnTo>
                    <a:pt x="5046" y="6702"/>
                  </a:lnTo>
                  <a:lnTo>
                    <a:pt x="6308" y="6702"/>
                  </a:lnTo>
                  <a:lnTo>
                    <a:pt x="630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71"/>
            <p:cNvSpPr/>
            <p:nvPr/>
          </p:nvSpPr>
          <p:spPr>
            <a:xfrm>
              <a:off x="2116462" y="2055570"/>
              <a:ext cx="25620" cy="135950"/>
            </a:xfrm>
            <a:custGeom>
              <a:rect b="b" l="l" r="r" t="t"/>
              <a:pathLst>
                <a:path extrusionOk="0" h="6702" w="1263">
                  <a:moveTo>
                    <a:pt x="1" y="1"/>
                  </a:moveTo>
                  <a:lnTo>
                    <a:pt x="1" y="6702"/>
                  </a:lnTo>
                  <a:lnTo>
                    <a:pt x="1262" y="6702"/>
                  </a:lnTo>
                  <a:lnTo>
                    <a:pt x="12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71"/>
            <p:cNvSpPr/>
            <p:nvPr/>
          </p:nvSpPr>
          <p:spPr>
            <a:xfrm>
              <a:off x="2142062" y="2055570"/>
              <a:ext cx="25600" cy="135950"/>
            </a:xfrm>
            <a:custGeom>
              <a:rect b="b" l="l" r="r" t="t"/>
              <a:pathLst>
                <a:path extrusionOk="0" h="6702" w="1262">
                  <a:moveTo>
                    <a:pt x="0" y="1"/>
                  </a:moveTo>
                  <a:lnTo>
                    <a:pt x="0" y="6702"/>
                  </a:lnTo>
                  <a:lnTo>
                    <a:pt x="1261" y="6702"/>
                  </a:lnTo>
                  <a:lnTo>
                    <a:pt x="1261" y="278"/>
                  </a:lnTo>
                  <a:cubicBezTo>
                    <a:pt x="1261" y="124"/>
                    <a:pt x="1142" y="1"/>
                    <a:pt x="9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71"/>
            <p:cNvSpPr/>
            <p:nvPr/>
          </p:nvSpPr>
          <p:spPr>
            <a:xfrm>
              <a:off x="1937366" y="2106749"/>
              <a:ext cx="127937" cy="84771"/>
            </a:xfrm>
            <a:custGeom>
              <a:rect b="b" l="l" r="r" t="t"/>
              <a:pathLst>
                <a:path extrusionOk="0" h="4179" w="6307">
                  <a:moveTo>
                    <a:pt x="278" y="0"/>
                  </a:moveTo>
                  <a:cubicBezTo>
                    <a:pt x="123" y="0"/>
                    <a:pt x="0" y="123"/>
                    <a:pt x="0" y="278"/>
                  </a:cubicBezTo>
                  <a:lnTo>
                    <a:pt x="0" y="4179"/>
                  </a:lnTo>
                  <a:lnTo>
                    <a:pt x="6307" y="4179"/>
                  </a:lnTo>
                  <a:lnTo>
                    <a:pt x="6307" y="278"/>
                  </a:lnTo>
                  <a:cubicBezTo>
                    <a:pt x="6307" y="123"/>
                    <a:pt x="6187" y="0"/>
                    <a:pt x="60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71"/>
            <p:cNvSpPr/>
            <p:nvPr/>
          </p:nvSpPr>
          <p:spPr>
            <a:xfrm>
              <a:off x="1962946" y="2132328"/>
              <a:ext cx="76779" cy="59192"/>
            </a:xfrm>
            <a:custGeom>
              <a:rect b="b" l="l" r="r" t="t"/>
              <a:pathLst>
                <a:path extrusionOk="0" h="2918" w="3785">
                  <a:moveTo>
                    <a:pt x="631" y="1"/>
                  </a:moveTo>
                  <a:lnTo>
                    <a:pt x="1" y="631"/>
                  </a:lnTo>
                  <a:lnTo>
                    <a:pt x="1" y="2918"/>
                  </a:lnTo>
                  <a:lnTo>
                    <a:pt x="3785" y="2918"/>
                  </a:lnTo>
                  <a:lnTo>
                    <a:pt x="3785" y="631"/>
                  </a:lnTo>
                  <a:lnTo>
                    <a:pt x="31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71"/>
            <p:cNvSpPr/>
            <p:nvPr/>
          </p:nvSpPr>
          <p:spPr>
            <a:xfrm>
              <a:off x="1860608" y="2157928"/>
              <a:ext cx="358233" cy="255875"/>
            </a:xfrm>
            <a:custGeom>
              <a:rect b="b" l="l" r="r" t="t"/>
              <a:pathLst>
                <a:path extrusionOk="0" h="12614" w="17660">
                  <a:moveTo>
                    <a:pt x="0" y="0"/>
                  </a:moveTo>
                  <a:lnTo>
                    <a:pt x="0" y="11352"/>
                  </a:lnTo>
                  <a:cubicBezTo>
                    <a:pt x="0" y="12049"/>
                    <a:pt x="565" y="12614"/>
                    <a:pt x="1261" y="12614"/>
                  </a:cubicBezTo>
                  <a:lnTo>
                    <a:pt x="16398" y="12614"/>
                  </a:lnTo>
                  <a:cubicBezTo>
                    <a:pt x="17098" y="12614"/>
                    <a:pt x="17659" y="12049"/>
                    <a:pt x="17659" y="11352"/>
                  </a:cubicBezTo>
                  <a:lnTo>
                    <a:pt x="17659" y="2523"/>
                  </a:lnTo>
                  <a:cubicBezTo>
                    <a:pt x="17659" y="1826"/>
                    <a:pt x="17098" y="1261"/>
                    <a:pt x="16398" y="1258"/>
                  </a:cubicBezTo>
                  <a:lnTo>
                    <a:pt x="1220" y="1258"/>
                  </a:lnTo>
                  <a:cubicBezTo>
                    <a:pt x="889" y="1249"/>
                    <a:pt x="593" y="1107"/>
                    <a:pt x="372" y="893"/>
                  </a:cubicBezTo>
                  <a:cubicBezTo>
                    <a:pt x="142" y="662"/>
                    <a:pt x="0" y="347"/>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71"/>
            <p:cNvSpPr/>
            <p:nvPr/>
          </p:nvSpPr>
          <p:spPr>
            <a:xfrm>
              <a:off x="1995178" y="2151781"/>
              <a:ext cx="12435" cy="12293"/>
            </a:xfrm>
            <a:custGeom>
              <a:rect b="b" l="l" r="r" t="t"/>
              <a:pathLst>
                <a:path extrusionOk="0" h="606" w="613">
                  <a:moveTo>
                    <a:pt x="304" y="0"/>
                  </a:moveTo>
                  <a:cubicBezTo>
                    <a:pt x="140" y="0"/>
                    <a:pt x="1" y="139"/>
                    <a:pt x="1" y="303"/>
                  </a:cubicBezTo>
                  <a:cubicBezTo>
                    <a:pt x="1" y="470"/>
                    <a:pt x="136" y="606"/>
                    <a:pt x="304" y="606"/>
                  </a:cubicBezTo>
                  <a:cubicBezTo>
                    <a:pt x="474" y="606"/>
                    <a:pt x="613" y="470"/>
                    <a:pt x="609" y="303"/>
                  </a:cubicBezTo>
                  <a:cubicBezTo>
                    <a:pt x="609" y="139"/>
                    <a:pt x="474" y="0"/>
                    <a:pt x="3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71"/>
            <p:cNvSpPr/>
            <p:nvPr/>
          </p:nvSpPr>
          <p:spPr>
            <a:xfrm>
              <a:off x="2244400" y="2221886"/>
              <a:ext cx="25600" cy="59192"/>
            </a:xfrm>
            <a:custGeom>
              <a:rect b="b" l="l" r="r" t="t"/>
              <a:pathLst>
                <a:path extrusionOk="0" h="2918" w="1262">
                  <a:moveTo>
                    <a:pt x="1" y="1"/>
                  </a:moveTo>
                  <a:lnTo>
                    <a:pt x="1" y="2917"/>
                  </a:lnTo>
                  <a:cubicBezTo>
                    <a:pt x="701" y="2917"/>
                    <a:pt x="1262" y="2350"/>
                    <a:pt x="1262" y="1656"/>
                  </a:cubicBezTo>
                  <a:lnTo>
                    <a:pt x="1262" y="1262"/>
                  </a:lnTo>
                  <a:cubicBezTo>
                    <a:pt x="1262" y="565"/>
                    <a:pt x="701" y="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71"/>
            <p:cNvSpPr/>
            <p:nvPr/>
          </p:nvSpPr>
          <p:spPr>
            <a:xfrm>
              <a:off x="1860608" y="2183568"/>
              <a:ext cx="332633" cy="204655"/>
            </a:xfrm>
            <a:custGeom>
              <a:rect b="b" l="l" r="r" t="t"/>
              <a:pathLst>
                <a:path extrusionOk="0" h="10089" w="16398">
                  <a:moveTo>
                    <a:pt x="0" y="1"/>
                  </a:moveTo>
                  <a:lnTo>
                    <a:pt x="0" y="8830"/>
                  </a:lnTo>
                  <a:cubicBezTo>
                    <a:pt x="0" y="9502"/>
                    <a:pt x="524" y="10051"/>
                    <a:pt x="1183" y="10088"/>
                  </a:cubicBezTo>
                  <a:lnTo>
                    <a:pt x="16123" y="10088"/>
                  </a:lnTo>
                  <a:cubicBezTo>
                    <a:pt x="16278" y="10088"/>
                    <a:pt x="16398" y="9965"/>
                    <a:pt x="16398" y="9814"/>
                  </a:cubicBezTo>
                  <a:lnTo>
                    <a:pt x="16398" y="1536"/>
                  </a:lnTo>
                  <a:cubicBezTo>
                    <a:pt x="16398" y="1384"/>
                    <a:pt x="16281" y="1262"/>
                    <a:pt x="16129" y="1262"/>
                  </a:cubicBezTo>
                  <a:cubicBezTo>
                    <a:pt x="16127" y="1262"/>
                    <a:pt x="16125" y="1262"/>
                    <a:pt x="16123" y="1262"/>
                  </a:cubicBezTo>
                  <a:lnTo>
                    <a:pt x="1217" y="1262"/>
                  </a:lnTo>
                  <a:cubicBezTo>
                    <a:pt x="546" y="1240"/>
                    <a:pt x="0" y="68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71"/>
            <p:cNvSpPr/>
            <p:nvPr/>
          </p:nvSpPr>
          <p:spPr>
            <a:xfrm>
              <a:off x="2193221" y="2261097"/>
              <a:ext cx="25620" cy="75176"/>
            </a:xfrm>
            <a:custGeom>
              <a:rect b="b" l="l" r="r" t="t"/>
              <a:pathLst>
                <a:path extrusionOk="0" h="3706" w="1263">
                  <a:moveTo>
                    <a:pt x="1" y="1"/>
                  </a:moveTo>
                  <a:lnTo>
                    <a:pt x="1" y="1183"/>
                  </a:lnTo>
                  <a:lnTo>
                    <a:pt x="1262" y="1183"/>
                  </a:lnTo>
                  <a:lnTo>
                    <a:pt x="1262" y="1"/>
                  </a:lnTo>
                  <a:close/>
                  <a:moveTo>
                    <a:pt x="1" y="2523"/>
                  </a:moveTo>
                  <a:lnTo>
                    <a:pt x="1" y="3706"/>
                  </a:lnTo>
                  <a:lnTo>
                    <a:pt x="1262" y="3706"/>
                  </a:lnTo>
                  <a:lnTo>
                    <a:pt x="1262" y="252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71"/>
            <p:cNvSpPr/>
            <p:nvPr/>
          </p:nvSpPr>
          <p:spPr>
            <a:xfrm>
              <a:off x="2130094" y="2261097"/>
              <a:ext cx="63147" cy="75176"/>
            </a:xfrm>
            <a:custGeom>
              <a:rect b="b" l="l" r="r" t="t"/>
              <a:pathLst>
                <a:path extrusionOk="0" h="3706" w="3113">
                  <a:moveTo>
                    <a:pt x="868" y="1"/>
                  </a:moveTo>
                  <a:cubicBezTo>
                    <a:pt x="391" y="1"/>
                    <a:pt x="0" y="388"/>
                    <a:pt x="0" y="868"/>
                  </a:cubicBezTo>
                  <a:lnTo>
                    <a:pt x="0" y="2839"/>
                  </a:lnTo>
                  <a:cubicBezTo>
                    <a:pt x="0" y="3315"/>
                    <a:pt x="391" y="3706"/>
                    <a:pt x="868" y="3706"/>
                  </a:cubicBezTo>
                  <a:lnTo>
                    <a:pt x="3113" y="3706"/>
                  </a:lnTo>
                  <a:lnTo>
                    <a:pt x="3113" y="2523"/>
                  </a:lnTo>
                  <a:lnTo>
                    <a:pt x="1183" y="2523"/>
                  </a:lnTo>
                  <a:lnTo>
                    <a:pt x="1183" y="1183"/>
                  </a:lnTo>
                  <a:lnTo>
                    <a:pt x="3113" y="1183"/>
                  </a:lnTo>
                  <a:lnTo>
                    <a:pt x="31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71"/>
            <p:cNvSpPr/>
            <p:nvPr/>
          </p:nvSpPr>
          <p:spPr>
            <a:xfrm>
              <a:off x="2142062" y="2247466"/>
              <a:ext cx="127937" cy="76779"/>
            </a:xfrm>
            <a:custGeom>
              <a:rect b="b" l="l" r="r" t="t"/>
              <a:pathLst>
                <a:path extrusionOk="0" h="3785" w="6307">
                  <a:moveTo>
                    <a:pt x="6307" y="1"/>
                  </a:moveTo>
                  <a:cubicBezTo>
                    <a:pt x="6307" y="698"/>
                    <a:pt x="5746" y="1262"/>
                    <a:pt x="5046" y="1262"/>
                  </a:cubicBezTo>
                  <a:lnTo>
                    <a:pt x="278" y="1262"/>
                  </a:lnTo>
                  <a:cubicBezTo>
                    <a:pt x="123" y="1262"/>
                    <a:pt x="0" y="1385"/>
                    <a:pt x="0" y="1540"/>
                  </a:cubicBezTo>
                  <a:lnTo>
                    <a:pt x="0" y="3511"/>
                  </a:lnTo>
                  <a:cubicBezTo>
                    <a:pt x="0" y="3662"/>
                    <a:pt x="123" y="3785"/>
                    <a:pt x="278" y="3785"/>
                  </a:cubicBezTo>
                  <a:lnTo>
                    <a:pt x="5046" y="3785"/>
                  </a:lnTo>
                  <a:cubicBezTo>
                    <a:pt x="5746" y="3785"/>
                    <a:pt x="6307" y="3217"/>
                    <a:pt x="6307" y="2524"/>
                  </a:cubicBezTo>
                  <a:lnTo>
                    <a:pt x="63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71"/>
            <p:cNvSpPr/>
            <p:nvPr/>
          </p:nvSpPr>
          <p:spPr>
            <a:xfrm>
              <a:off x="2161495" y="2292498"/>
              <a:ext cx="12435" cy="12313"/>
            </a:xfrm>
            <a:custGeom>
              <a:rect b="b" l="l" r="r" t="t"/>
              <a:pathLst>
                <a:path extrusionOk="0" h="607" w="613">
                  <a:moveTo>
                    <a:pt x="303" y="1"/>
                  </a:moveTo>
                  <a:cubicBezTo>
                    <a:pt x="139" y="1"/>
                    <a:pt x="1" y="140"/>
                    <a:pt x="1" y="304"/>
                  </a:cubicBezTo>
                  <a:cubicBezTo>
                    <a:pt x="1" y="471"/>
                    <a:pt x="136" y="606"/>
                    <a:pt x="303" y="606"/>
                  </a:cubicBezTo>
                  <a:cubicBezTo>
                    <a:pt x="474" y="606"/>
                    <a:pt x="612" y="471"/>
                    <a:pt x="609" y="304"/>
                  </a:cubicBezTo>
                  <a:cubicBezTo>
                    <a:pt x="609" y="140"/>
                    <a:pt x="474" y="1"/>
                    <a:pt x="3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 name="Google Shape;1251;p71"/>
          <p:cNvGrpSpPr/>
          <p:nvPr/>
        </p:nvGrpSpPr>
        <p:grpSpPr>
          <a:xfrm>
            <a:off x="4843221" y="3116196"/>
            <a:ext cx="643397" cy="740668"/>
            <a:chOff x="2366130" y="2021410"/>
            <a:chExt cx="356631" cy="409412"/>
          </a:xfrm>
        </p:grpSpPr>
        <p:sp>
          <p:nvSpPr>
            <p:cNvPr id="1252" name="Google Shape;1252;p71"/>
            <p:cNvSpPr/>
            <p:nvPr/>
          </p:nvSpPr>
          <p:spPr>
            <a:xfrm>
              <a:off x="2684037" y="2119285"/>
              <a:ext cx="38724" cy="258248"/>
            </a:xfrm>
            <a:custGeom>
              <a:rect b="b" l="l" r="r" t="t"/>
              <a:pathLst>
                <a:path extrusionOk="0" h="12731" w="1909">
                  <a:moveTo>
                    <a:pt x="953" y="0"/>
                  </a:moveTo>
                  <a:cubicBezTo>
                    <a:pt x="427" y="0"/>
                    <a:pt x="1" y="426"/>
                    <a:pt x="1" y="953"/>
                  </a:cubicBezTo>
                  <a:lnTo>
                    <a:pt x="1" y="1893"/>
                  </a:lnTo>
                  <a:lnTo>
                    <a:pt x="395" y="2145"/>
                  </a:lnTo>
                  <a:lnTo>
                    <a:pt x="395" y="2895"/>
                  </a:lnTo>
                  <a:lnTo>
                    <a:pt x="1" y="3154"/>
                  </a:lnTo>
                  <a:lnTo>
                    <a:pt x="1" y="12069"/>
                  </a:lnTo>
                  <a:lnTo>
                    <a:pt x="811" y="12630"/>
                  </a:lnTo>
                  <a:lnTo>
                    <a:pt x="953" y="12731"/>
                  </a:lnTo>
                  <a:lnTo>
                    <a:pt x="1909" y="12069"/>
                  </a:lnTo>
                  <a:lnTo>
                    <a:pt x="1909" y="3160"/>
                  </a:lnTo>
                  <a:lnTo>
                    <a:pt x="1515" y="2883"/>
                  </a:lnTo>
                  <a:lnTo>
                    <a:pt x="1515" y="2173"/>
                  </a:lnTo>
                  <a:lnTo>
                    <a:pt x="1909" y="1893"/>
                  </a:lnTo>
                  <a:lnTo>
                    <a:pt x="1909" y="953"/>
                  </a:lnTo>
                  <a:cubicBezTo>
                    <a:pt x="1868" y="521"/>
                    <a:pt x="1685" y="237"/>
                    <a:pt x="1354" y="95"/>
                  </a:cubicBezTo>
                  <a:cubicBezTo>
                    <a:pt x="1237" y="48"/>
                    <a:pt x="1105" y="16"/>
                    <a:pt x="9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71"/>
            <p:cNvSpPr/>
            <p:nvPr/>
          </p:nvSpPr>
          <p:spPr>
            <a:xfrm>
              <a:off x="2684037" y="2383010"/>
              <a:ext cx="38724" cy="29129"/>
            </a:xfrm>
            <a:custGeom>
              <a:rect b="b" l="l" r="r" t="t"/>
              <a:pathLst>
                <a:path extrusionOk="0" h="1436" w="1909">
                  <a:moveTo>
                    <a:pt x="408" y="1"/>
                  </a:moveTo>
                  <a:lnTo>
                    <a:pt x="1" y="395"/>
                  </a:lnTo>
                  <a:lnTo>
                    <a:pt x="553" y="1436"/>
                  </a:lnTo>
                  <a:lnTo>
                    <a:pt x="1357" y="1436"/>
                  </a:lnTo>
                  <a:lnTo>
                    <a:pt x="1909" y="395"/>
                  </a:lnTo>
                  <a:lnTo>
                    <a:pt x="14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71"/>
            <p:cNvSpPr/>
            <p:nvPr/>
          </p:nvSpPr>
          <p:spPr>
            <a:xfrm>
              <a:off x="2695295" y="2409888"/>
              <a:ext cx="16350" cy="11238"/>
            </a:xfrm>
            <a:custGeom>
              <a:rect b="b" l="l" r="r" t="t"/>
              <a:pathLst>
                <a:path extrusionOk="0" h="554" w="806">
                  <a:moveTo>
                    <a:pt x="405" y="0"/>
                  </a:moveTo>
                  <a:cubicBezTo>
                    <a:pt x="256" y="0"/>
                    <a:pt x="121" y="38"/>
                    <a:pt x="1" y="108"/>
                  </a:cubicBezTo>
                  <a:lnTo>
                    <a:pt x="159" y="407"/>
                  </a:lnTo>
                  <a:cubicBezTo>
                    <a:pt x="211" y="505"/>
                    <a:pt x="308" y="554"/>
                    <a:pt x="404" y="554"/>
                  </a:cubicBezTo>
                  <a:cubicBezTo>
                    <a:pt x="501" y="554"/>
                    <a:pt x="597" y="505"/>
                    <a:pt x="647" y="407"/>
                  </a:cubicBezTo>
                  <a:lnTo>
                    <a:pt x="805" y="108"/>
                  </a:lnTo>
                  <a:cubicBezTo>
                    <a:pt x="682" y="45"/>
                    <a:pt x="550" y="4"/>
                    <a:pt x="4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71"/>
            <p:cNvSpPr/>
            <p:nvPr/>
          </p:nvSpPr>
          <p:spPr>
            <a:xfrm>
              <a:off x="2639268" y="2021410"/>
              <a:ext cx="59455" cy="51199"/>
            </a:xfrm>
            <a:custGeom>
              <a:rect b="b" l="l" r="r" t="t"/>
              <a:pathLst>
                <a:path extrusionOk="0" h="2524" w="2931">
                  <a:moveTo>
                    <a:pt x="1669" y="1"/>
                  </a:moveTo>
                  <a:cubicBezTo>
                    <a:pt x="1076" y="1"/>
                    <a:pt x="174" y="411"/>
                    <a:pt x="35" y="959"/>
                  </a:cubicBezTo>
                  <a:cubicBezTo>
                    <a:pt x="13" y="1054"/>
                    <a:pt x="1" y="1158"/>
                    <a:pt x="1" y="1262"/>
                  </a:cubicBezTo>
                  <a:lnTo>
                    <a:pt x="1" y="2523"/>
                  </a:lnTo>
                  <a:lnTo>
                    <a:pt x="2646" y="2523"/>
                  </a:lnTo>
                  <a:cubicBezTo>
                    <a:pt x="2804" y="2523"/>
                    <a:pt x="2930" y="2397"/>
                    <a:pt x="2930" y="2240"/>
                  </a:cubicBezTo>
                  <a:lnTo>
                    <a:pt x="2930" y="1262"/>
                  </a:lnTo>
                  <a:cubicBezTo>
                    <a:pt x="2930" y="1158"/>
                    <a:pt x="2917" y="1054"/>
                    <a:pt x="2892" y="959"/>
                  </a:cubicBezTo>
                  <a:cubicBezTo>
                    <a:pt x="2757" y="408"/>
                    <a:pt x="2258" y="1"/>
                    <a:pt x="16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71"/>
            <p:cNvSpPr/>
            <p:nvPr/>
          </p:nvSpPr>
          <p:spPr>
            <a:xfrm>
              <a:off x="2684118" y="2364084"/>
              <a:ext cx="38643" cy="26878"/>
            </a:xfrm>
            <a:custGeom>
              <a:rect b="b" l="l" r="r" t="t"/>
              <a:pathLst>
                <a:path extrusionOk="0" h="1325" w="1905">
                  <a:moveTo>
                    <a:pt x="0" y="1"/>
                  </a:moveTo>
                  <a:lnTo>
                    <a:pt x="0" y="1325"/>
                  </a:lnTo>
                  <a:lnTo>
                    <a:pt x="1905" y="1325"/>
                  </a:lnTo>
                  <a:lnTo>
                    <a:pt x="19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71"/>
            <p:cNvSpPr/>
            <p:nvPr/>
          </p:nvSpPr>
          <p:spPr>
            <a:xfrm>
              <a:off x="2417167" y="2021410"/>
              <a:ext cx="255956" cy="409412"/>
            </a:xfrm>
            <a:custGeom>
              <a:rect b="b" l="l" r="r" t="t"/>
              <a:pathLst>
                <a:path extrusionOk="0" h="20183" w="12618">
                  <a:moveTo>
                    <a:pt x="893" y="1"/>
                  </a:moveTo>
                  <a:cubicBezTo>
                    <a:pt x="401" y="1"/>
                    <a:pt x="1" y="398"/>
                    <a:pt x="1" y="893"/>
                  </a:cubicBezTo>
                  <a:lnTo>
                    <a:pt x="1" y="20183"/>
                  </a:lnTo>
                  <a:lnTo>
                    <a:pt x="10095" y="20183"/>
                  </a:lnTo>
                  <a:cubicBezTo>
                    <a:pt x="10792" y="20183"/>
                    <a:pt x="11356" y="19621"/>
                    <a:pt x="11356" y="18921"/>
                  </a:cubicBezTo>
                  <a:lnTo>
                    <a:pt x="11356" y="1262"/>
                  </a:lnTo>
                  <a:cubicBezTo>
                    <a:pt x="11356" y="565"/>
                    <a:pt x="11918" y="1"/>
                    <a:pt x="126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71"/>
            <p:cNvSpPr/>
            <p:nvPr/>
          </p:nvSpPr>
          <p:spPr>
            <a:xfrm>
              <a:off x="2494068" y="2162147"/>
              <a:ext cx="25600" cy="25600"/>
            </a:xfrm>
            <a:custGeom>
              <a:rect b="b" l="l" r="r" t="t"/>
              <a:pathLst>
                <a:path extrusionOk="0" h="1262" w="1262">
                  <a:moveTo>
                    <a:pt x="631" y="0"/>
                  </a:moveTo>
                  <a:cubicBezTo>
                    <a:pt x="281" y="0"/>
                    <a:pt x="0" y="284"/>
                    <a:pt x="0" y="631"/>
                  </a:cubicBezTo>
                  <a:cubicBezTo>
                    <a:pt x="0" y="981"/>
                    <a:pt x="281" y="1262"/>
                    <a:pt x="631" y="1262"/>
                  </a:cubicBezTo>
                  <a:cubicBezTo>
                    <a:pt x="978" y="1262"/>
                    <a:pt x="1262" y="981"/>
                    <a:pt x="1262" y="631"/>
                  </a:cubicBezTo>
                  <a:cubicBezTo>
                    <a:pt x="1262" y="284"/>
                    <a:pt x="978"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71"/>
            <p:cNvSpPr/>
            <p:nvPr/>
          </p:nvSpPr>
          <p:spPr>
            <a:xfrm>
              <a:off x="2557905" y="2162147"/>
              <a:ext cx="25600" cy="25600"/>
            </a:xfrm>
            <a:custGeom>
              <a:rect b="b" l="l" r="r" t="t"/>
              <a:pathLst>
                <a:path extrusionOk="0" h="1262" w="1262">
                  <a:moveTo>
                    <a:pt x="631" y="0"/>
                  </a:moveTo>
                  <a:cubicBezTo>
                    <a:pt x="284" y="0"/>
                    <a:pt x="0" y="284"/>
                    <a:pt x="0" y="631"/>
                  </a:cubicBezTo>
                  <a:cubicBezTo>
                    <a:pt x="0" y="981"/>
                    <a:pt x="284" y="1262"/>
                    <a:pt x="631" y="1262"/>
                  </a:cubicBezTo>
                  <a:cubicBezTo>
                    <a:pt x="981" y="1262"/>
                    <a:pt x="1262" y="981"/>
                    <a:pt x="1262" y="631"/>
                  </a:cubicBezTo>
                  <a:cubicBezTo>
                    <a:pt x="1262" y="284"/>
                    <a:pt x="981"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71"/>
            <p:cNvSpPr/>
            <p:nvPr/>
          </p:nvSpPr>
          <p:spPr>
            <a:xfrm>
              <a:off x="2494068" y="2085389"/>
              <a:ext cx="89579" cy="51179"/>
            </a:xfrm>
            <a:custGeom>
              <a:rect b="b" l="l" r="r" t="t"/>
              <a:pathLst>
                <a:path extrusionOk="0" h="2523" w="4416">
                  <a:moveTo>
                    <a:pt x="0" y="0"/>
                  </a:moveTo>
                  <a:lnTo>
                    <a:pt x="0" y="2523"/>
                  </a:lnTo>
                  <a:lnTo>
                    <a:pt x="4138" y="2523"/>
                  </a:lnTo>
                  <a:cubicBezTo>
                    <a:pt x="4292" y="2523"/>
                    <a:pt x="4415" y="2403"/>
                    <a:pt x="4415" y="2249"/>
                  </a:cubicBezTo>
                  <a:lnTo>
                    <a:pt x="4415" y="278"/>
                  </a:lnTo>
                  <a:cubicBezTo>
                    <a:pt x="4415" y="123"/>
                    <a:pt x="4292" y="0"/>
                    <a:pt x="41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71"/>
            <p:cNvSpPr/>
            <p:nvPr/>
          </p:nvSpPr>
          <p:spPr>
            <a:xfrm>
              <a:off x="2684118" y="2157664"/>
              <a:ext cx="38643" cy="25600"/>
            </a:xfrm>
            <a:custGeom>
              <a:rect b="b" l="l" r="r" t="t"/>
              <a:pathLst>
                <a:path extrusionOk="0" h="1262" w="1905">
                  <a:moveTo>
                    <a:pt x="0" y="1"/>
                  </a:moveTo>
                  <a:lnTo>
                    <a:pt x="0" y="1262"/>
                  </a:lnTo>
                  <a:lnTo>
                    <a:pt x="1905" y="1262"/>
                  </a:lnTo>
                  <a:lnTo>
                    <a:pt x="19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71"/>
            <p:cNvSpPr/>
            <p:nvPr/>
          </p:nvSpPr>
          <p:spPr>
            <a:xfrm>
              <a:off x="2461510" y="2207058"/>
              <a:ext cx="39617" cy="38075"/>
            </a:xfrm>
            <a:custGeom>
              <a:rect b="b" l="l" r="r" t="t"/>
              <a:pathLst>
                <a:path extrusionOk="0" h="1877" w="1953">
                  <a:moveTo>
                    <a:pt x="1606" y="1"/>
                  </a:moveTo>
                  <a:cubicBezTo>
                    <a:pt x="1501" y="1"/>
                    <a:pt x="1400" y="54"/>
                    <a:pt x="1340" y="151"/>
                  </a:cubicBezTo>
                  <a:lnTo>
                    <a:pt x="820" y="1041"/>
                  </a:lnTo>
                  <a:lnTo>
                    <a:pt x="577" y="744"/>
                  </a:lnTo>
                  <a:cubicBezTo>
                    <a:pt x="517" y="672"/>
                    <a:pt x="430" y="635"/>
                    <a:pt x="342" y="635"/>
                  </a:cubicBezTo>
                  <a:cubicBezTo>
                    <a:pt x="273" y="635"/>
                    <a:pt x="203" y="657"/>
                    <a:pt x="145" y="703"/>
                  </a:cubicBezTo>
                  <a:cubicBezTo>
                    <a:pt x="16" y="810"/>
                    <a:pt x="0" y="1003"/>
                    <a:pt x="107" y="1135"/>
                  </a:cubicBezTo>
                  <a:lnTo>
                    <a:pt x="628" y="1766"/>
                  </a:lnTo>
                  <a:cubicBezTo>
                    <a:pt x="688" y="1835"/>
                    <a:pt x="773" y="1876"/>
                    <a:pt x="864" y="1876"/>
                  </a:cubicBezTo>
                  <a:cubicBezTo>
                    <a:pt x="871" y="1876"/>
                    <a:pt x="880" y="1876"/>
                    <a:pt x="893" y="1870"/>
                  </a:cubicBezTo>
                  <a:cubicBezTo>
                    <a:pt x="990" y="1864"/>
                    <a:pt x="1076" y="1807"/>
                    <a:pt x="1129" y="1722"/>
                  </a:cubicBezTo>
                  <a:lnTo>
                    <a:pt x="1870" y="460"/>
                  </a:lnTo>
                  <a:cubicBezTo>
                    <a:pt x="1952" y="315"/>
                    <a:pt x="1905" y="129"/>
                    <a:pt x="1760" y="41"/>
                  </a:cubicBezTo>
                  <a:cubicBezTo>
                    <a:pt x="1711" y="14"/>
                    <a:pt x="1658" y="1"/>
                    <a:pt x="16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71"/>
            <p:cNvSpPr/>
            <p:nvPr/>
          </p:nvSpPr>
          <p:spPr>
            <a:xfrm>
              <a:off x="2461510" y="2258237"/>
              <a:ext cx="39617" cy="38055"/>
            </a:xfrm>
            <a:custGeom>
              <a:rect b="b" l="l" r="r" t="t"/>
              <a:pathLst>
                <a:path extrusionOk="0" h="1876" w="1953">
                  <a:moveTo>
                    <a:pt x="1606" y="1"/>
                  </a:moveTo>
                  <a:cubicBezTo>
                    <a:pt x="1501" y="1"/>
                    <a:pt x="1400" y="54"/>
                    <a:pt x="1340" y="151"/>
                  </a:cubicBezTo>
                  <a:lnTo>
                    <a:pt x="820" y="1040"/>
                  </a:lnTo>
                  <a:lnTo>
                    <a:pt x="577" y="744"/>
                  </a:lnTo>
                  <a:cubicBezTo>
                    <a:pt x="517" y="671"/>
                    <a:pt x="430" y="635"/>
                    <a:pt x="342" y="635"/>
                  </a:cubicBezTo>
                  <a:cubicBezTo>
                    <a:pt x="273" y="635"/>
                    <a:pt x="203" y="657"/>
                    <a:pt x="145" y="703"/>
                  </a:cubicBezTo>
                  <a:cubicBezTo>
                    <a:pt x="16" y="810"/>
                    <a:pt x="0" y="1002"/>
                    <a:pt x="107" y="1135"/>
                  </a:cubicBezTo>
                  <a:lnTo>
                    <a:pt x="628" y="1766"/>
                  </a:lnTo>
                  <a:cubicBezTo>
                    <a:pt x="688" y="1835"/>
                    <a:pt x="773" y="1876"/>
                    <a:pt x="864" y="1876"/>
                  </a:cubicBezTo>
                  <a:cubicBezTo>
                    <a:pt x="871" y="1876"/>
                    <a:pt x="880" y="1876"/>
                    <a:pt x="893" y="1870"/>
                  </a:cubicBezTo>
                  <a:cubicBezTo>
                    <a:pt x="990" y="1863"/>
                    <a:pt x="1076" y="1807"/>
                    <a:pt x="1129" y="1721"/>
                  </a:cubicBezTo>
                  <a:lnTo>
                    <a:pt x="1870" y="460"/>
                  </a:lnTo>
                  <a:cubicBezTo>
                    <a:pt x="1952" y="315"/>
                    <a:pt x="1905" y="129"/>
                    <a:pt x="1760" y="41"/>
                  </a:cubicBezTo>
                  <a:cubicBezTo>
                    <a:pt x="1711" y="14"/>
                    <a:pt x="1658" y="1"/>
                    <a:pt x="16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71"/>
            <p:cNvSpPr/>
            <p:nvPr/>
          </p:nvSpPr>
          <p:spPr>
            <a:xfrm>
              <a:off x="2461510" y="2309416"/>
              <a:ext cx="39617" cy="38055"/>
            </a:xfrm>
            <a:custGeom>
              <a:rect b="b" l="l" r="r" t="t"/>
              <a:pathLst>
                <a:path extrusionOk="0" h="1876" w="1953">
                  <a:moveTo>
                    <a:pt x="1606" y="0"/>
                  </a:moveTo>
                  <a:cubicBezTo>
                    <a:pt x="1501" y="0"/>
                    <a:pt x="1400" y="54"/>
                    <a:pt x="1340" y="151"/>
                  </a:cubicBezTo>
                  <a:lnTo>
                    <a:pt x="820" y="1040"/>
                  </a:lnTo>
                  <a:lnTo>
                    <a:pt x="577" y="744"/>
                  </a:lnTo>
                  <a:cubicBezTo>
                    <a:pt x="517" y="671"/>
                    <a:pt x="430" y="634"/>
                    <a:pt x="342" y="634"/>
                  </a:cubicBezTo>
                  <a:cubicBezTo>
                    <a:pt x="273" y="634"/>
                    <a:pt x="203" y="657"/>
                    <a:pt x="145" y="703"/>
                  </a:cubicBezTo>
                  <a:cubicBezTo>
                    <a:pt x="16" y="810"/>
                    <a:pt x="0" y="1002"/>
                    <a:pt x="107" y="1135"/>
                  </a:cubicBezTo>
                  <a:lnTo>
                    <a:pt x="628" y="1765"/>
                  </a:lnTo>
                  <a:cubicBezTo>
                    <a:pt x="688" y="1835"/>
                    <a:pt x="773" y="1876"/>
                    <a:pt x="864" y="1876"/>
                  </a:cubicBezTo>
                  <a:cubicBezTo>
                    <a:pt x="871" y="1876"/>
                    <a:pt x="880" y="1876"/>
                    <a:pt x="893" y="1869"/>
                  </a:cubicBezTo>
                  <a:cubicBezTo>
                    <a:pt x="990" y="1863"/>
                    <a:pt x="1076" y="1806"/>
                    <a:pt x="1129" y="1721"/>
                  </a:cubicBezTo>
                  <a:lnTo>
                    <a:pt x="1870" y="460"/>
                  </a:lnTo>
                  <a:cubicBezTo>
                    <a:pt x="1952" y="315"/>
                    <a:pt x="1905" y="129"/>
                    <a:pt x="1760" y="40"/>
                  </a:cubicBezTo>
                  <a:cubicBezTo>
                    <a:pt x="1711" y="13"/>
                    <a:pt x="1658" y="0"/>
                    <a:pt x="16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71"/>
            <p:cNvSpPr/>
            <p:nvPr/>
          </p:nvSpPr>
          <p:spPr>
            <a:xfrm>
              <a:off x="2513501" y="2207180"/>
              <a:ext cx="89071" cy="12354"/>
            </a:xfrm>
            <a:custGeom>
              <a:rect b="b" l="l" r="r" t="t"/>
              <a:pathLst>
                <a:path extrusionOk="0" h="609" w="4391">
                  <a:moveTo>
                    <a:pt x="304" y="0"/>
                  </a:moveTo>
                  <a:cubicBezTo>
                    <a:pt x="137" y="0"/>
                    <a:pt x="1" y="136"/>
                    <a:pt x="1" y="303"/>
                  </a:cubicBezTo>
                  <a:cubicBezTo>
                    <a:pt x="1" y="470"/>
                    <a:pt x="133" y="609"/>
                    <a:pt x="304" y="609"/>
                  </a:cubicBezTo>
                  <a:lnTo>
                    <a:pt x="4088" y="609"/>
                  </a:lnTo>
                  <a:cubicBezTo>
                    <a:pt x="4252" y="609"/>
                    <a:pt x="4391" y="470"/>
                    <a:pt x="4391" y="303"/>
                  </a:cubicBezTo>
                  <a:cubicBezTo>
                    <a:pt x="4391" y="139"/>
                    <a:pt x="4258" y="0"/>
                    <a:pt x="40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71"/>
            <p:cNvSpPr/>
            <p:nvPr/>
          </p:nvSpPr>
          <p:spPr>
            <a:xfrm>
              <a:off x="2513501" y="2232759"/>
              <a:ext cx="89071" cy="12374"/>
            </a:xfrm>
            <a:custGeom>
              <a:rect b="b" l="l" r="r" t="t"/>
              <a:pathLst>
                <a:path extrusionOk="0" h="610" w="4391">
                  <a:moveTo>
                    <a:pt x="304" y="1"/>
                  </a:moveTo>
                  <a:cubicBezTo>
                    <a:pt x="137" y="1"/>
                    <a:pt x="1" y="139"/>
                    <a:pt x="1" y="303"/>
                  </a:cubicBezTo>
                  <a:cubicBezTo>
                    <a:pt x="1" y="470"/>
                    <a:pt x="133" y="609"/>
                    <a:pt x="304" y="609"/>
                  </a:cubicBezTo>
                  <a:lnTo>
                    <a:pt x="4088" y="609"/>
                  </a:lnTo>
                  <a:cubicBezTo>
                    <a:pt x="4252" y="609"/>
                    <a:pt x="4391" y="470"/>
                    <a:pt x="4391" y="303"/>
                  </a:cubicBezTo>
                  <a:cubicBezTo>
                    <a:pt x="4391" y="139"/>
                    <a:pt x="4258" y="1"/>
                    <a:pt x="4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71"/>
            <p:cNvSpPr/>
            <p:nvPr/>
          </p:nvSpPr>
          <p:spPr>
            <a:xfrm>
              <a:off x="2513501" y="2258338"/>
              <a:ext cx="89071" cy="12374"/>
            </a:xfrm>
            <a:custGeom>
              <a:rect b="b" l="l" r="r" t="t"/>
              <a:pathLst>
                <a:path extrusionOk="0" h="610" w="4391">
                  <a:moveTo>
                    <a:pt x="304" y="1"/>
                  </a:moveTo>
                  <a:cubicBezTo>
                    <a:pt x="137" y="1"/>
                    <a:pt x="1" y="140"/>
                    <a:pt x="1" y="304"/>
                  </a:cubicBezTo>
                  <a:cubicBezTo>
                    <a:pt x="1" y="471"/>
                    <a:pt x="133" y="610"/>
                    <a:pt x="304" y="610"/>
                  </a:cubicBezTo>
                  <a:lnTo>
                    <a:pt x="4088" y="610"/>
                  </a:lnTo>
                  <a:cubicBezTo>
                    <a:pt x="4252" y="610"/>
                    <a:pt x="4391" y="471"/>
                    <a:pt x="4391" y="304"/>
                  </a:cubicBezTo>
                  <a:cubicBezTo>
                    <a:pt x="4391" y="140"/>
                    <a:pt x="4258" y="1"/>
                    <a:pt x="4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71"/>
            <p:cNvSpPr/>
            <p:nvPr/>
          </p:nvSpPr>
          <p:spPr>
            <a:xfrm>
              <a:off x="2513501" y="2283816"/>
              <a:ext cx="89071" cy="12293"/>
            </a:xfrm>
            <a:custGeom>
              <a:rect b="b" l="l" r="r" t="t"/>
              <a:pathLst>
                <a:path extrusionOk="0" h="606" w="4391">
                  <a:moveTo>
                    <a:pt x="304" y="0"/>
                  </a:moveTo>
                  <a:cubicBezTo>
                    <a:pt x="137" y="0"/>
                    <a:pt x="1" y="132"/>
                    <a:pt x="1" y="303"/>
                  </a:cubicBezTo>
                  <a:cubicBezTo>
                    <a:pt x="1" y="467"/>
                    <a:pt x="133" y="605"/>
                    <a:pt x="304" y="605"/>
                  </a:cubicBezTo>
                  <a:lnTo>
                    <a:pt x="4088" y="605"/>
                  </a:lnTo>
                  <a:cubicBezTo>
                    <a:pt x="4252" y="605"/>
                    <a:pt x="4391" y="473"/>
                    <a:pt x="4391" y="303"/>
                  </a:cubicBezTo>
                  <a:cubicBezTo>
                    <a:pt x="4391" y="136"/>
                    <a:pt x="4258" y="0"/>
                    <a:pt x="40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71"/>
            <p:cNvSpPr/>
            <p:nvPr/>
          </p:nvSpPr>
          <p:spPr>
            <a:xfrm>
              <a:off x="2513501" y="2309517"/>
              <a:ext cx="89071" cy="12374"/>
            </a:xfrm>
            <a:custGeom>
              <a:rect b="b" l="l" r="r" t="t"/>
              <a:pathLst>
                <a:path extrusionOk="0" h="610" w="4391">
                  <a:moveTo>
                    <a:pt x="304" y="1"/>
                  </a:moveTo>
                  <a:cubicBezTo>
                    <a:pt x="137" y="1"/>
                    <a:pt x="1" y="139"/>
                    <a:pt x="1" y="303"/>
                  </a:cubicBezTo>
                  <a:cubicBezTo>
                    <a:pt x="1" y="471"/>
                    <a:pt x="133" y="609"/>
                    <a:pt x="304" y="609"/>
                  </a:cubicBezTo>
                  <a:lnTo>
                    <a:pt x="4088" y="609"/>
                  </a:lnTo>
                  <a:cubicBezTo>
                    <a:pt x="4252" y="609"/>
                    <a:pt x="4391" y="471"/>
                    <a:pt x="4391" y="303"/>
                  </a:cubicBezTo>
                  <a:cubicBezTo>
                    <a:pt x="4391" y="139"/>
                    <a:pt x="4258" y="1"/>
                    <a:pt x="4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71"/>
            <p:cNvSpPr/>
            <p:nvPr/>
          </p:nvSpPr>
          <p:spPr>
            <a:xfrm>
              <a:off x="2513501" y="2335117"/>
              <a:ext cx="89071" cy="12354"/>
            </a:xfrm>
            <a:custGeom>
              <a:rect b="b" l="l" r="r" t="t"/>
              <a:pathLst>
                <a:path extrusionOk="0" h="609" w="4391">
                  <a:moveTo>
                    <a:pt x="304" y="0"/>
                  </a:moveTo>
                  <a:cubicBezTo>
                    <a:pt x="137" y="0"/>
                    <a:pt x="1" y="136"/>
                    <a:pt x="1" y="303"/>
                  </a:cubicBezTo>
                  <a:cubicBezTo>
                    <a:pt x="1" y="470"/>
                    <a:pt x="133" y="609"/>
                    <a:pt x="304" y="609"/>
                  </a:cubicBezTo>
                  <a:lnTo>
                    <a:pt x="4088" y="609"/>
                  </a:lnTo>
                  <a:cubicBezTo>
                    <a:pt x="4252" y="609"/>
                    <a:pt x="4391" y="473"/>
                    <a:pt x="4391" y="303"/>
                  </a:cubicBezTo>
                  <a:cubicBezTo>
                    <a:pt x="4391" y="139"/>
                    <a:pt x="4258" y="0"/>
                    <a:pt x="40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71"/>
            <p:cNvSpPr/>
            <p:nvPr/>
          </p:nvSpPr>
          <p:spPr>
            <a:xfrm>
              <a:off x="2366130" y="2379622"/>
              <a:ext cx="255895" cy="51199"/>
            </a:xfrm>
            <a:custGeom>
              <a:rect b="b" l="l" r="r" t="t"/>
              <a:pathLst>
                <a:path extrusionOk="0" h="2524" w="12615">
                  <a:moveTo>
                    <a:pt x="284" y="1"/>
                  </a:moveTo>
                  <a:cubicBezTo>
                    <a:pt x="127" y="1"/>
                    <a:pt x="0" y="127"/>
                    <a:pt x="0" y="285"/>
                  </a:cubicBezTo>
                  <a:lnTo>
                    <a:pt x="0" y="1262"/>
                  </a:lnTo>
                  <a:cubicBezTo>
                    <a:pt x="0" y="1366"/>
                    <a:pt x="16" y="1467"/>
                    <a:pt x="38" y="1568"/>
                  </a:cubicBezTo>
                  <a:cubicBezTo>
                    <a:pt x="174" y="2120"/>
                    <a:pt x="669" y="2524"/>
                    <a:pt x="1262" y="2524"/>
                  </a:cubicBezTo>
                  <a:lnTo>
                    <a:pt x="12614" y="2524"/>
                  </a:lnTo>
                  <a:cubicBezTo>
                    <a:pt x="12018" y="2524"/>
                    <a:pt x="11523" y="2114"/>
                    <a:pt x="11387" y="1568"/>
                  </a:cubicBezTo>
                  <a:cubicBezTo>
                    <a:pt x="11365" y="1467"/>
                    <a:pt x="11353" y="1369"/>
                    <a:pt x="11353" y="1262"/>
                  </a:cubicBezTo>
                  <a:lnTo>
                    <a:pt x="11353" y="285"/>
                  </a:lnTo>
                  <a:cubicBezTo>
                    <a:pt x="11353" y="127"/>
                    <a:pt x="11227" y="1"/>
                    <a:pt x="11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71"/>
            <p:cNvSpPr/>
            <p:nvPr/>
          </p:nvSpPr>
          <p:spPr>
            <a:xfrm>
              <a:off x="2513379" y="2104822"/>
              <a:ext cx="54648" cy="12374"/>
            </a:xfrm>
            <a:custGeom>
              <a:rect b="b" l="l" r="r" t="t"/>
              <a:pathLst>
                <a:path extrusionOk="0" h="610" w="2694">
                  <a:moveTo>
                    <a:pt x="307" y="1"/>
                  </a:moveTo>
                  <a:cubicBezTo>
                    <a:pt x="139" y="1"/>
                    <a:pt x="1" y="136"/>
                    <a:pt x="1" y="304"/>
                  </a:cubicBezTo>
                  <a:cubicBezTo>
                    <a:pt x="1" y="471"/>
                    <a:pt x="136" y="609"/>
                    <a:pt x="307" y="609"/>
                  </a:cubicBezTo>
                  <a:lnTo>
                    <a:pt x="2388" y="609"/>
                  </a:lnTo>
                  <a:cubicBezTo>
                    <a:pt x="2555" y="609"/>
                    <a:pt x="2694" y="471"/>
                    <a:pt x="2691" y="304"/>
                  </a:cubicBezTo>
                  <a:cubicBezTo>
                    <a:pt x="2691" y="140"/>
                    <a:pt x="2555" y="1"/>
                    <a:pt x="23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71"/>
            <p:cNvSpPr/>
            <p:nvPr/>
          </p:nvSpPr>
          <p:spPr>
            <a:xfrm>
              <a:off x="2462200" y="2053724"/>
              <a:ext cx="140372" cy="114651"/>
            </a:xfrm>
            <a:custGeom>
              <a:rect b="b" l="l" r="r" t="t"/>
              <a:pathLst>
                <a:path extrusionOk="0" h="5652" w="6920">
                  <a:moveTo>
                    <a:pt x="304" y="0"/>
                  </a:moveTo>
                  <a:cubicBezTo>
                    <a:pt x="140" y="0"/>
                    <a:pt x="1" y="136"/>
                    <a:pt x="1" y="303"/>
                  </a:cubicBezTo>
                  <a:cubicBezTo>
                    <a:pt x="1" y="470"/>
                    <a:pt x="137" y="609"/>
                    <a:pt x="304" y="609"/>
                  </a:cubicBezTo>
                  <a:lnTo>
                    <a:pt x="1262" y="609"/>
                  </a:lnTo>
                  <a:lnTo>
                    <a:pt x="1262" y="3781"/>
                  </a:lnTo>
                  <a:lnTo>
                    <a:pt x="934" y="3781"/>
                  </a:lnTo>
                  <a:cubicBezTo>
                    <a:pt x="420" y="3781"/>
                    <a:pt x="1" y="4201"/>
                    <a:pt x="1" y="4715"/>
                  </a:cubicBezTo>
                  <a:cubicBezTo>
                    <a:pt x="1" y="5232"/>
                    <a:pt x="420" y="5651"/>
                    <a:pt x="934" y="5651"/>
                  </a:cubicBezTo>
                  <a:lnTo>
                    <a:pt x="6614" y="5651"/>
                  </a:lnTo>
                  <a:cubicBezTo>
                    <a:pt x="6781" y="5651"/>
                    <a:pt x="6920" y="5512"/>
                    <a:pt x="6916" y="5348"/>
                  </a:cubicBezTo>
                  <a:cubicBezTo>
                    <a:pt x="6916" y="5184"/>
                    <a:pt x="6781" y="5046"/>
                    <a:pt x="6614" y="5046"/>
                  </a:cubicBezTo>
                  <a:lnTo>
                    <a:pt x="934" y="5046"/>
                  </a:lnTo>
                  <a:cubicBezTo>
                    <a:pt x="755" y="5046"/>
                    <a:pt x="610" y="4901"/>
                    <a:pt x="610" y="4718"/>
                  </a:cubicBezTo>
                  <a:cubicBezTo>
                    <a:pt x="610" y="4538"/>
                    <a:pt x="755" y="4393"/>
                    <a:pt x="934" y="4393"/>
                  </a:cubicBezTo>
                  <a:lnTo>
                    <a:pt x="1565" y="4393"/>
                  </a:lnTo>
                  <a:cubicBezTo>
                    <a:pt x="1732" y="4393"/>
                    <a:pt x="1871" y="4257"/>
                    <a:pt x="1871" y="4087"/>
                  </a:cubicBezTo>
                  <a:lnTo>
                    <a:pt x="1871" y="303"/>
                  </a:lnTo>
                  <a:cubicBezTo>
                    <a:pt x="1871" y="139"/>
                    <a:pt x="1735" y="0"/>
                    <a:pt x="15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 name="Google Shape;1274;p71"/>
          <p:cNvGrpSpPr/>
          <p:nvPr/>
        </p:nvGrpSpPr>
        <p:grpSpPr>
          <a:xfrm>
            <a:off x="4795613" y="1455538"/>
            <a:ext cx="738620" cy="694832"/>
            <a:chOff x="2901593" y="2022505"/>
            <a:chExt cx="409412" cy="384076"/>
          </a:xfrm>
        </p:grpSpPr>
        <p:sp>
          <p:nvSpPr>
            <p:cNvPr id="1275" name="Google Shape;1275;p71"/>
            <p:cNvSpPr/>
            <p:nvPr/>
          </p:nvSpPr>
          <p:spPr>
            <a:xfrm>
              <a:off x="3055049" y="2099263"/>
              <a:ext cx="255956" cy="307257"/>
            </a:xfrm>
            <a:custGeom>
              <a:rect b="b" l="l" r="r" t="t"/>
              <a:pathLst>
                <a:path extrusionOk="0" h="15147" w="12618">
                  <a:moveTo>
                    <a:pt x="275" y="0"/>
                  </a:moveTo>
                  <a:cubicBezTo>
                    <a:pt x="124" y="0"/>
                    <a:pt x="1" y="120"/>
                    <a:pt x="1" y="275"/>
                  </a:cubicBezTo>
                  <a:lnTo>
                    <a:pt x="1" y="15146"/>
                  </a:lnTo>
                  <a:lnTo>
                    <a:pt x="12343" y="15146"/>
                  </a:lnTo>
                  <a:cubicBezTo>
                    <a:pt x="12495" y="15146"/>
                    <a:pt x="12618" y="15026"/>
                    <a:pt x="12618" y="14872"/>
                  </a:cubicBezTo>
                  <a:lnTo>
                    <a:pt x="12618" y="275"/>
                  </a:lnTo>
                  <a:cubicBezTo>
                    <a:pt x="12618" y="127"/>
                    <a:pt x="12495" y="0"/>
                    <a:pt x="123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71"/>
            <p:cNvSpPr/>
            <p:nvPr/>
          </p:nvSpPr>
          <p:spPr>
            <a:xfrm>
              <a:off x="3055049" y="2099324"/>
              <a:ext cx="67772" cy="307257"/>
            </a:xfrm>
            <a:custGeom>
              <a:rect b="b" l="l" r="r" t="t"/>
              <a:pathLst>
                <a:path extrusionOk="0" h="15147" w="3341">
                  <a:moveTo>
                    <a:pt x="275" y="1"/>
                  </a:moveTo>
                  <a:cubicBezTo>
                    <a:pt x="121" y="1"/>
                    <a:pt x="1" y="120"/>
                    <a:pt x="1" y="275"/>
                  </a:cubicBezTo>
                  <a:lnTo>
                    <a:pt x="1" y="3255"/>
                  </a:lnTo>
                  <a:lnTo>
                    <a:pt x="1" y="5494"/>
                  </a:lnTo>
                  <a:lnTo>
                    <a:pt x="1" y="7121"/>
                  </a:lnTo>
                  <a:lnTo>
                    <a:pt x="1" y="8020"/>
                  </a:lnTo>
                  <a:lnTo>
                    <a:pt x="1" y="9637"/>
                  </a:lnTo>
                  <a:lnTo>
                    <a:pt x="1" y="15146"/>
                  </a:lnTo>
                  <a:lnTo>
                    <a:pt x="2703" y="15146"/>
                  </a:lnTo>
                  <a:lnTo>
                    <a:pt x="2703" y="9637"/>
                  </a:lnTo>
                  <a:lnTo>
                    <a:pt x="3050" y="9637"/>
                  </a:lnTo>
                  <a:cubicBezTo>
                    <a:pt x="3208" y="9637"/>
                    <a:pt x="3334" y="9511"/>
                    <a:pt x="3334" y="9354"/>
                  </a:cubicBezTo>
                  <a:lnTo>
                    <a:pt x="3334" y="5778"/>
                  </a:lnTo>
                  <a:cubicBezTo>
                    <a:pt x="3340" y="5620"/>
                    <a:pt x="3208" y="5494"/>
                    <a:pt x="3050" y="5494"/>
                  </a:cubicBezTo>
                  <a:lnTo>
                    <a:pt x="2051" y="5494"/>
                  </a:lnTo>
                  <a:cubicBezTo>
                    <a:pt x="2066" y="5396"/>
                    <a:pt x="2073" y="5295"/>
                    <a:pt x="2073" y="5188"/>
                  </a:cubicBezTo>
                  <a:cubicBezTo>
                    <a:pt x="2073" y="4519"/>
                    <a:pt x="1735" y="3930"/>
                    <a:pt x="1218" y="3583"/>
                  </a:cubicBezTo>
                  <a:lnTo>
                    <a:pt x="12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71"/>
            <p:cNvSpPr/>
            <p:nvPr/>
          </p:nvSpPr>
          <p:spPr>
            <a:xfrm>
              <a:off x="3131747" y="2022505"/>
              <a:ext cx="102683" cy="128079"/>
            </a:xfrm>
            <a:custGeom>
              <a:rect b="b" l="l" r="r" t="t"/>
              <a:pathLst>
                <a:path extrusionOk="0" h="6314" w="5062">
                  <a:moveTo>
                    <a:pt x="2530" y="0"/>
                  </a:moveTo>
                  <a:cubicBezTo>
                    <a:pt x="1136" y="0"/>
                    <a:pt x="1" y="1132"/>
                    <a:pt x="1" y="2529"/>
                  </a:cubicBezTo>
                  <a:lnTo>
                    <a:pt x="1" y="6313"/>
                  </a:lnTo>
                  <a:lnTo>
                    <a:pt x="1272" y="6313"/>
                  </a:lnTo>
                  <a:lnTo>
                    <a:pt x="1272" y="2529"/>
                  </a:lnTo>
                  <a:cubicBezTo>
                    <a:pt x="1272" y="1836"/>
                    <a:pt x="1836" y="1271"/>
                    <a:pt x="2530" y="1271"/>
                  </a:cubicBezTo>
                  <a:cubicBezTo>
                    <a:pt x="3224" y="1271"/>
                    <a:pt x="3788" y="1836"/>
                    <a:pt x="3788" y="2529"/>
                  </a:cubicBezTo>
                  <a:lnTo>
                    <a:pt x="3788" y="6313"/>
                  </a:lnTo>
                  <a:lnTo>
                    <a:pt x="5062" y="6313"/>
                  </a:lnTo>
                  <a:lnTo>
                    <a:pt x="5062" y="2529"/>
                  </a:lnTo>
                  <a:cubicBezTo>
                    <a:pt x="5062" y="1132"/>
                    <a:pt x="3927" y="0"/>
                    <a:pt x="25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71"/>
            <p:cNvSpPr/>
            <p:nvPr/>
          </p:nvSpPr>
          <p:spPr>
            <a:xfrm>
              <a:off x="3112943" y="2144418"/>
              <a:ext cx="63472" cy="12313"/>
            </a:xfrm>
            <a:custGeom>
              <a:rect b="b" l="l" r="r" t="t"/>
              <a:pathLst>
                <a:path extrusionOk="0" h="607" w="3129">
                  <a:moveTo>
                    <a:pt x="303" y="1"/>
                  </a:moveTo>
                  <a:cubicBezTo>
                    <a:pt x="139" y="1"/>
                    <a:pt x="1" y="133"/>
                    <a:pt x="1" y="303"/>
                  </a:cubicBezTo>
                  <a:cubicBezTo>
                    <a:pt x="1" y="471"/>
                    <a:pt x="133" y="606"/>
                    <a:pt x="303" y="606"/>
                  </a:cubicBezTo>
                  <a:lnTo>
                    <a:pt x="2826" y="606"/>
                  </a:lnTo>
                  <a:cubicBezTo>
                    <a:pt x="2996" y="606"/>
                    <a:pt x="3129" y="474"/>
                    <a:pt x="3129" y="303"/>
                  </a:cubicBezTo>
                  <a:cubicBezTo>
                    <a:pt x="3129" y="140"/>
                    <a:pt x="2996" y="1"/>
                    <a:pt x="28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71"/>
            <p:cNvSpPr/>
            <p:nvPr/>
          </p:nvSpPr>
          <p:spPr>
            <a:xfrm>
              <a:off x="3189762" y="2144418"/>
              <a:ext cx="63492" cy="12313"/>
            </a:xfrm>
            <a:custGeom>
              <a:rect b="b" l="l" r="r" t="t"/>
              <a:pathLst>
                <a:path extrusionOk="0" h="607" w="3130">
                  <a:moveTo>
                    <a:pt x="304" y="1"/>
                  </a:moveTo>
                  <a:cubicBezTo>
                    <a:pt x="140" y="1"/>
                    <a:pt x="1" y="133"/>
                    <a:pt x="1" y="303"/>
                  </a:cubicBezTo>
                  <a:cubicBezTo>
                    <a:pt x="1" y="471"/>
                    <a:pt x="133" y="606"/>
                    <a:pt x="304" y="606"/>
                  </a:cubicBezTo>
                  <a:lnTo>
                    <a:pt x="2826" y="606"/>
                  </a:lnTo>
                  <a:cubicBezTo>
                    <a:pt x="2993" y="606"/>
                    <a:pt x="3129" y="474"/>
                    <a:pt x="3129" y="303"/>
                  </a:cubicBezTo>
                  <a:cubicBezTo>
                    <a:pt x="3129" y="140"/>
                    <a:pt x="2997" y="1"/>
                    <a:pt x="28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71"/>
            <p:cNvSpPr/>
            <p:nvPr/>
          </p:nvSpPr>
          <p:spPr>
            <a:xfrm>
              <a:off x="2933258" y="2169308"/>
              <a:ext cx="141265" cy="65906"/>
            </a:xfrm>
            <a:custGeom>
              <a:rect b="b" l="l" r="r" t="t"/>
              <a:pathLst>
                <a:path extrusionOk="0" h="3249" w="6964">
                  <a:moveTo>
                    <a:pt x="1423" y="606"/>
                  </a:moveTo>
                  <a:cubicBezTo>
                    <a:pt x="2318" y="606"/>
                    <a:pt x="3044" y="1331"/>
                    <a:pt x="3044" y="2227"/>
                  </a:cubicBezTo>
                  <a:lnTo>
                    <a:pt x="3044" y="2246"/>
                  </a:lnTo>
                  <a:lnTo>
                    <a:pt x="1423" y="2246"/>
                  </a:lnTo>
                  <a:cubicBezTo>
                    <a:pt x="975" y="2246"/>
                    <a:pt x="603" y="1880"/>
                    <a:pt x="603" y="1426"/>
                  </a:cubicBezTo>
                  <a:cubicBezTo>
                    <a:pt x="603" y="978"/>
                    <a:pt x="972" y="606"/>
                    <a:pt x="1423" y="606"/>
                  </a:cubicBezTo>
                  <a:close/>
                  <a:moveTo>
                    <a:pt x="5535" y="609"/>
                  </a:moveTo>
                  <a:cubicBezTo>
                    <a:pt x="5986" y="609"/>
                    <a:pt x="6355" y="978"/>
                    <a:pt x="6355" y="1429"/>
                  </a:cubicBezTo>
                  <a:cubicBezTo>
                    <a:pt x="6352" y="1880"/>
                    <a:pt x="5986" y="2246"/>
                    <a:pt x="5535" y="2246"/>
                  </a:cubicBezTo>
                  <a:lnTo>
                    <a:pt x="3914" y="2246"/>
                  </a:lnTo>
                  <a:lnTo>
                    <a:pt x="3914" y="2230"/>
                  </a:lnTo>
                  <a:cubicBezTo>
                    <a:pt x="3914" y="1334"/>
                    <a:pt x="4639" y="609"/>
                    <a:pt x="5535" y="609"/>
                  </a:cubicBezTo>
                  <a:close/>
                  <a:moveTo>
                    <a:pt x="1429" y="0"/>
                  </a:moveTo>
                  <a:cubicBezTo>
                    <a:pt x="641" y="0"/>
                    <a:pt x="1" y="637"/>
                    <a:pt x="1" y="1426"/>
                  </a:cubicBezTo>
                  <a:cubicBezTo>
                    <a:pt x="1" y="2214"/>
                    <a:pt x="641" y="2854"/>
                    <a:pt x="1429" y="2854"/>
                  </a:cubicBezTo>
                  <a:lnTo>
                    <a:pt x="2060" y="3248"/>
                  </a:lnTo>
                  <a:lnTo>
                    <a:pt x="4996" y="3248"/>
                  </a:lnTo>
                  <a:lnTo>
                    <a:pt x="5535" y="2854"/>
                  </a:lnTo>
                  <a:cubicBezTo>
                    <a:pt x="6323" y="2854"/>
                    <a:pt x="6963" y="2214"/>
                    <a:pt x="6963" y="1426"/>
                  </a:cubicBezTo>
                  <a:cubicBezTo>
                    <a:pt x="6963" y="641"/>
                    <a:pt x="6320" y="0"/>
                    <a:pt x="5535" y="0"/>
                  </a:cubicBezTo>
                  <a:cubicBezTo>
                    <a:pt x="4614" y="0"/>
                    <a:pt x="3819" y="562"/>
                    <a:pt x="3482" y="1363"/>
                  </a:cubicBezTo>
                  <a:cubicBezTo>
                    <a:pt x="3141" y="562"/>
                    <a:pt x="2350" y="0"/>
                    <a:pt x="1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71"/>
            <p:cNvSpPr/>
            <p:nvPr/>
          </p:nvSpPr>
          <p:spPr>
            <a:xfrm>
              <a:off x="2914576" y="2270509"/>
              <a:ext cx="178873" cy="136011"/>
            </a:xfrm>
            <a:custGeom>
              <a:rect b="b" l="l" r="r" t="t"/>
              <a:pathLst>
                <a:path extrusionOk="0" h="6705" w="8818">
                  <a:moveTo>
                    <a:pt x="1" y="0"/>
                  </a:moveTo>
                  <a:lnTo>
                    <a:pt x="1" y="6430"/>
                  </a:lnTo>
                  <a:cubicBezTo>
                    <a:pt x="1" y="6584"/>
                    <a:pt x="121" y="6704"/>
                    <a:pt x="275" y="6704"/>
                  </a:cubicBezTo>
                  <a:lnTo>
                    <a:pt x="8818" y="6704"/>
                  </a:lnTo>
                  <a:lnTo>
                    <a:pt x="88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71"/>
            <p:cNvSpPr/>
            <p:nvPr/>
          </p:nvSpPr>
          <p:spPr>
            <a:xfrm>
              <a:off x="2901593" y="2227262"/>
              <a:ext cx="204655" cy="51118"/>
            </a:xfrm>
            <a:custGeom>
              <a:rect b="b" l="l" r="r" t="t"/>
              <a:pathLst>
                <a:path extrusionOk="0" h="2520" w="10089">
                  <a:moveTo>
                    <a:pt x="278" y="0"/>
                  </a:moveTo>
                  <a:cubicBezTo>
                    <a:pt x="124" y="0"/>
                    <a:pt x="1" y="120"/>
                    <a:pt x="1" y="275"/>
                  </a:cubicBezTo>
                  <a:lnTo>
                    <a:pt x="1" y="2242"/>
                  </a:lnTo>
                  <a:cubicBezTo>
                    <a:pt x="1" y="2397"/>
                    <a:pt x="124" y="2520"/>
                    <a:pt x="278" y="2520"/>
                  </a:cubicBezTo>
                  <a:lnTo>
                    <a:pt x="9811" y="2520"/>
                  </a:lnTo>
                  <a:cubicBezTo>
                    <a:pt x="9966" y="2520"/>
                    <a:pt x="10089" y="2394"/>
                    <a:pt x="10082" y="2242"/>
                  </a:cubicBezTo>
                  <a:lnTo>
                    <a:pt x="10082" y="275"/>
                  </a:lnTo>
                  <a:cubicBezTo>
                    <a:pt x="10082" y="120"/>
                    <a:pt x="9962" y="0"/>
                    <a:pt x="9808" y="0"/>
                  </a:cubicBezTo>
                  <a:lnTo>
                    <a:pt x="5775" y="0"/>
                  </a:lnTo>
                  <a:lnTo>
                    <a:pt x="5472" y="395"/>
                  </a:lnTo>
                  <a:lnTo>
                    <a:pt x="4605" y="395"/>
                  </a:lnTo>
                  <a:lnTo>
                    <a:pt x="43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71"/>
            <p:cNvSpPr/>
            <p:nvPr/>
          </p:nvSpPr>
          <p:spPr>
            <a:xfrm>
              <a:off x="2988859" y="2227262"/>
              <a:ext cx="30002" cy="179259"/>
            </a:xfrm>
            <a:custGeom>
              <a:rect b="b" l="l" r="r" t="t"/>
              <a:pathLst>
                <a:path extrusionOk="0" h="8837" w="1479">
                  <a:moveTo>
                    <a:pt x="0" y="0"/>
                  </a:moveTo>
                  <a:lnTo>
                    <a:pt x="0" y="8836"/>
                  </a:lnTo>
                  <a:lnTo>
                    <a:pt x="1479" y="8836"/>
                  </a:lnTo>
                  <a:lnTo>
                    <a:pt x="14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71"/>
            <p:cNvSpPr/>
            <p:nvPr/>
          </p:nvSpPr>
          <p:spPr>
            <a:xfrm>
              <a:off x="2988859" y="2278502"/>
              <a:ext cx="30002" cy="128019"/>
            </a:xfrm>
            <a:custGeom>
              <a:rect b="b" l="l" r="r" t="t"/>
              <a:pathLst>
                <a:path extrusionOk="0" h="6311" w="1479">
                  <a:moveTo>
                    <a:pt x="0" y="0"/>
                  </a:moveTo>
                  <a:lnTo>
                    <a:pt x="0" y="6310"/>
                  </a:lnTo>
                  <a:lnTo>
                    <a:pt x="1479" y="6310"/>
                  </a:lnTo>
                  <a:lnTo>
                    <a:pt x="14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 name="Google Shape;1285;p71"/>
          <p:cNvGrpSpPr/>
          <p:nvPr/>
        </p:nvGrpSpPr>
        <p:grpSpPr>
          <a:xfrm>
            <a:off x="942899" y="3116190"/>
            <a:ext cx="738620" cy="648080"/>
            <a:chOff x="3452615" y="2055570"/>
            <a:chExt cx="409412" cy="358233"/>
          </a:xfrm>
        </p:grpSpPr>
        <p:sp>
          <p:nvSpPr>
            <p:cNvPr id="1286" name="Google Shape;1286;p71"/>
            <p:cNvSpPr/>
            <p:nvPr/>
          </p:nvSpPr>
          <p:spPr>
            <a:xfrm>
              <a:off x="3580553" y="2106100"/>
              <a:ext cx="230296" cy="264537"/>
            </a:xfrm>
            <a:custGeom>
              <a:rect b="b" l="l" r="r" t="t"/>
              <a:pathLst>
                <a:path extrusionOk="0" h="13041" w="11353">
                  <a:moveTo>
                    <a:pt x="274" y="1"/>
                  </a:moveTo>
                  <a:cubicBezTo>
                    <a:pt x="126" y="1"/>
                    <a:pt x="0" y="124"/>
                    <a:pt x="0" y="278"/>
                  </a:cubicBezTo>
                  <a:lnTo>
                    <a:pt x="0" y="13040"/>
                  </a:lnTo>
                  <a:lnTo>
                    <a:pt x="11352" y="13040"/>
                  </a:lnTo>
                  <a:lnTo>
                    <a:pt x="11352" y="278"/>
                  </a:lnTo>
                  <a:cubicBezTo>
                    <a:pt x="11352" y="124"/>
                    <a:pt x="11229" y="1"/>
                    <a:pt x="1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71"/>
            <p:cNvSpPr/>
            <p:nvPr/>
          </p:nvSpPr>
          <p:spPr>
            <a:xfrm>
              <a:off x="3606132" y="2132328"/>
              <a:ext cx="179137" cy="204716"/>
            </a:xfrm>
            <a:custGeom>
              <a:rect b="b" l="l" r="r" t="t"/>
              <a:pathLst>
                <a:path extrusionOk="0" h="10092" w="8831">
                  <a:moveTo>
                    <a:pt x="275" y="1"/>
                  </a:moveTo>
                  <a:cubicBezTo>
                    <a:pt x="123" y="1"/>
                    <a:pt x="0" y="124"/>
                    <a:pt x="0" y="278"/>
                  </a:cubicBezTo>
                  <a:lnTo>
                    <a:pt x="0" y="9817"/>
                  </a:lnTo>
                  <a:cubicBezTo>
                    <a:pt x="0" y="9969"/>
                    <a:pt x="123" y="10092"/>
                    <a:pt x="275" y="10092"/>
                  </a:cubicBezTo>
                  <a:lnTo>
                    <a:pt x="8553" y="10092"/>
                  </a:lnTo>
                  <a:cubicBezTo>
                    <a:pt x="8707" y="10092"/>
                    <a:pt x="8830" y="9966"/>
                    <a:pt x="8830" y="9817"/>
                  </a:cubicBezTo>
                  <a:lnTo>
                    <a:pt x="8830" y="278"/>
                  </a:lnTo>
                  <a:cubicBezTo>
                    <a:pt x="8830" y="124"/>
                    <a:pt x="8707" y="1"/>
                    <a:pt x="85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71"/>
            <p:cNvSpPr/>
            <p:nvPr/>
          </p:nvSpPr>
          <p:spPr>
            <a:xfrm>
              <a:off x="3554953" y="2362624"/>
              <a:ext cx="307074" cy="51179"/>
            </a:xfrm>
            <a:custGeom>
              <a:rect b="b" l="l" r="r" t="t"/>
              <a:pathLst>
                <a:path extrusionOk="0" h="2523" w="15138">
                  <a:moveTo>
                    <a:pt x="1" y="0"/>
                  </a:moveTo>
                  <a:lnTo>
                    <a:pt x="1" y="1261"/>
                  </a:lnTo>
                  <a:lnTo>
                    <a:pt x="12501" y="1261"/>
                  </a:lnTo>
                  <a:cubicBezTo>
                    <a:pt x="12570" y="1261"/>
                    <a:pt x="12643" y="1290"/>
                    <a:pt x="12693" y="1340"/>
                  </a:cubicBezTo>
                  <a:lnTo>
                    <a:pt x="13876" y="2523"/>
                  </a:lnTo>
                  <a:lnTo>
                    <a:pt x="15137" y="2523"/>
                  </a:lnTo>
                  <a:lnTo>
                    <a:pt x="15134" y="1375"/>
                  </a:lnTo>
                  <a:cubicBezTo>
                    <a:pt x="15134" y="1302"/>
                    <a:pt x="15106" y="1230"/>
                    <a:pt x="15055" y="1179"/>
                  </a:cubicBezTo>
                  <a:lnTo>
                    <a:pt x="13955" y="79"/>
                  </a:lnTo>
                  <a:cubicBezTo>
                    <a:pt x="13904" y="28"/>
                    <a:pt x="13835" y="0"/>
                    <a:pt x="137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71"/>
            <p:cNvSpPr/>
            <p:nvPr/>
          </p:nvSpPr>
          <p:spPr>
            <a:xfrm>
              <a:off x="3452615" y="2055570"/>
              <a:ext cx="102358" cy="307074"/>
            </a:xfrm>
            <a:custGeom>
              <a:rect b="b" l="l" r="r" t="t"/>
              <a:pathLst>
                <a:path extrusionOk="0" h="15138" w="5046">
                  <a:moveTo>
                    <a:pt x="0" y="1"/>
                  </a:moveTo>
                  <a:lnTo>
                    <a:pt x="0" y="1262"/>
                  </a:lnTo>
                  <a:lnTo>
                    <a:pt x="3784" y="1262"/>
                  </a:lnTo>
                  <a:lnTo>
                    <a:pt x="3784" y="15137"/>
                  </a:lnTo>
                  <a:lnTo>
                    <a:pt x="5046" y="15137"/>
                  </a:lnTo>
                  <a:lnTo>
                    <a:pt x="5046" y="612"/>
                  </a:lnTo>
                  <a:cubicBezTo>
                    <a:pt x="5046" y="278"/>
                    <a:pt x="4775" y="1"/>
                    <a:pt x="44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71"/>
            <p:cNvSpPr/>
            <p:nvPr/>
          </p:nvSpPr>
          <p:spPr>
            <a:xfrm>
              <a:off x="3503794" y="2337024"/>
              <a:ext cx="76779" cy="76779"/>
            </a:xfrm>
            <a:custGeom>
              <a:rect b="b" l="l" r="r" t="t"/>
              <a:pathLst>
                <a:path extrusionOk="0" h="3785" w="3785">
                  <a:moveTo>
                    <a:pt x="1892" y="1"/>
                  </a:moveTo>
                  <a:cubicBezTo>
                    <a:pt x="845" y="1"/>
                    <a:pt x="0" y="849"/>
                    <a:pt x="0" y="1893"/>
                  </a:cubicBezTo>
                  <a:cubicBezTo>
                    <a:pt x="0" y="2936"/>
                    <a:pt x="845" y="3785"/>
                    <a:pt x="1892" y="3785"/>
                  </a:cubicBezTo>
                  <a:cubicBezTo>
                    <a:pt x="2936" y="3785"/>
                    <a:pt x="3784" y="2936"/>
                    <a:pt x="3784" y="1893"/>
                  </a:cubicBezTo>
                  <a:cubicBezTo>
                    <a:pt x="3784" y="849"/>
                    <a:pt x="2936" y="1"/>
                    <a:pt x="1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71"/>
            <p:cNvSpPr/>
            <p:nvPr/>
          </p:nvSpPr>
          <p:spPr>
            <a:xfrm>
              <a:off x="3529373" y="2362624"/>
              <a:ext cx="25600" cy="25600"/>
            </a:xfrm>
            <a:custGeom>
              <a:rect b="b" l="l" r="r" t="t"/>
              <a:pathLst>
                <a:path extrusionOk="0" h="1262" w="1262">
                  <a:moveTo>
                    <a:pt x="631" y="0"/>
                  </a:moveTo>
                  <a:cubicBezTo>
                    <a:pt x="281" y="0"/>
                    <a:pt x="0" y="284"/>
                    <a:pt x="0" y="631"/>
                  </a:cubicBezTo>
                  <a:cubicBezTo>
                    <a:pt x="0" y="978"/>
                    <a:pt x="281" y="1261"/>
                    <a:pt x="631" y="1261"/>
                  </a:cubicBezTo>
                  <a:cubicBezTo>
                    <a:pt x="978" y="1261"/>
                    <a:pt x="1262" y="978"/>
                    <a:pt x="1262" y="631"/>
                  </a:cubicBezTo>
                  <a:cubicBezTo>
                    <a:pt x="1262" y="284"/>
                    <a:pt x="978"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71"/>
            <p:cNvSpPr/>
            <p:nvPr/>
          </p:nvSpPr>
          <p:spPr>
            <a:xfrm>
              <a:off x="3702344" y="2279719"/>
              <a:ext cx="63533" cy="12293"/>
            </a:xfrm>
            <a:custGeom>
              <a:rect b="b" l="l" r="r" t="t"/>
              <a:pathLst>
                <a:path extrusionOk="0" h="606" w="3132">
                  <a:moveTo>
                    <a:pt x="303" y="0"/>
                  </a:moveTo>
                  <a:cubicBezTo>
                    <a:pt x="136" y="0"/>
                    <a:pt x="0" y="133"/>
                    <a:pt x="0" y="303"/>
                  </a:cubicBezTo>
                  <a:cubicBezTo>
                    <a:pt x="0" y="470"/>
                    <a:pt x="133" y="606"/>
                    <a:pt x="303" y="606"/>
                  </a:cubicBezTo>
                  <a:lnTo>
                    <a:pt x="2826" y="606"/>
                  </a:lnTo>
                  <a:cubicBezTo>
                    <a:pt x="2996" y="606"/>
                    <a:pt x="3132" y="470"/>
                    <a:pt x="3128" y="303"/>
                  </a:cubicBezTo>
                  <a:cubicBezTo>
                    <a:pt x="3128" y="139"/>
                    <a:pt x="2996" y="0"/>
                    <a:pt x="28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71"/>
            <p:cNvSpPr/>
            <p:nvPr/>
          </p:nvSpPr>
          <p:spPr>
            <a:xfrm>
              <a:off x="3702344" y="2305298"/>
              <a:ext cx="63533" cy="12313"/>
            </a:xfrm>
            <a:custGeom>
              <a:rect b="b" l="l" r="r" t="t"/>
              <a:pathLst>
                <a:path extrusionOk="0" h="607" w="3132">
                  <a:moveTo>
                    <a:pt x="303" y="1"/>
                  </a:moveTo>
                  <a:cubicBezTo>
                    <a:pt x="136" y="1"/>
                    <a:pt x="0" y="139"/>
                    <a:pt x="0" y="303"/>
                  </a:cubicBezTo>
                  <a:cubicBezTo>
                    <a:pt x="0" y="470"/>
                    <a:pt x="133" y="606"/>
                    <a:pt x="303" y="606"/>
                  </a:cubicBezTo>
                  <a:lnTo>
                    <a:pt x="2826" y="606"/>
                  </a:lnTo>
                  <a:cubicBezTo>
                    <a:pt x="2996" y="606"/>
                    <a:pt x="3132" y="470"/>
                    <a:pt x="3128" y="303"/>
                  </a:cubicBezTo>
                  <a:cubicBezTo>
                    <a:pt x="3128" y="139"/>
                    <a:pt x="2996" y="1"/>
                    <a:pt x="28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71"/>
            <p:cNvSpPr/>
            <p:nvPr/>
          </p:nvSpPr>
          <p:spPr>
            <a:xfrm>
              <a:off x="3670091" y="2106039"/>
              <a:ext cx="51199" cy="80166"/>
            </a:xfrm>
            <a:custGeom>
              <a:rect b="b" l="l" r="r" t="t"/>
              <a:pathLst>
                <a:path extrusionOk="0" h="3952" w="2524">
                  <a:moveTo>
                    <a:pt x="1" y="1"/>
                  </a:moveTo>
                  <a:lnTo>
                    <a:pt x="1" y="3425"/>
                  </a:lnTo>
                  <a:cubicBezTo>
                    <a:pt x="1" y="3583"/>
                    <a:pt x="130" y="3688"/>
                    <a:pt x="264" y="3688"/>
                  </a:cubicBezTo>
                  <a:cubicBezTo>
                    <a:pt x="328" y="3688"/>
                    <a:pt x="393" y="3664"/>
                    <a:pt x="446" y="3611"/>
                  </a:cubicBezTo>
                  <a:cubicBezTo>
                    <a:pt x="496" y="3559"/>
                    <a:pt x="563" y="3533"/>
                    <a:pt x="630" y="3533"/>
                  </a:cubicBezTo>
                  <a:cubicBezTo>
                    <a:pt x="698" y="3533"/>
                    <a:pt x="766" y="3559"/>
                    <a:pt x="818" y="3611"/>
                  </a:cubicBezTo>
                  <a:lnTo>
                    <a:pt x="1076" y="3876"/>
                  </a:lnTo>
                  <a:cubicBezTo>
                    <a:pt x="1127" y="3927"/>
                    <a:pt x="1194" y="3952"/>
                    <a:pt x="1261" y="3952"/>
                  </a:cubicBezTo>
                  <a:cubicBezTo>
                    <a:pt x="1328" y="3952"/>
                    <a:pt x="1396" y="3927"/>
                    <a:pt x="1448" y="3876"/>
                  </a:cubicBezTo>
                  <a:lnTo>
                    <a:pt x="1707" y="3611"/>
                  </a:lnTo>
                  <a:cubicBezTo>
                    <a:pt x="1757" y="3559"/>
                    <a:pt x="1824" y="3533"/>
                    <a:pt x="1892" y="3533"/>
                  </a:cubicBezTo>
                  <a:cubicBezTo>
                    <a:pt x="1959" y="3533"/>
                    <a:pt x="2027" y="3559"/>
                    <a:pt x="2079" y="3611"/>
                  </a:cubicBezTo>
                  <a:cubicBezTo>
                    <a:pt x="2132" y="3665"/>
                    <a:pt x="2198" y="3689"/>
                    <a:pt x="2262" y="3689"/>
                  </a:cubicBezTo>
                  <a:cubicBezTo>
                    <a:pt x="2396" y="3689"/>
                    <a:pt x="2524" y="3585"/>
                    <a:pt x="2524" y="3425"/>
                  </a:cubicBezTo>
                  <a:lnTo>
                    <a:pt x="25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71"/>
            <p:cNvSpPr/>
            <p:nvPr/>
          </p:nvSpPr>
          <p:spPr>
            <a:xfrm>
              <a:off x="3708470" y="2234686"/>
              <a:ext cx="51199" cy="25600"/>
            </a:xfrm>
            <a:custGeom>
              <a:rect b="b" l="l" r="r" t="t"/>
              <a:pathLst>
                <a:path extrusionOk="0" h="1262" w="2524">
                  <a:moveTo>
                    <a:pt x="275" y="0"/>
                  </a:moveTo>
                  <a:cubicBezTo>
                    <a:pt x="124" y="0"/>
                    <a:pt x="1" y="123"/>
                    <a:pt x="1" y="278"/>
                  </a:cubicBezTo>
                  <a:lnTo>
                    <a:pt x="1" y="987"/>
                  </a:lnTo>
                  <a:cubicBezTo>
                    <a:pt x="1" y="1139"/>
                    <a:pt x="124" y="1262"/>
                    <a:pt x="275" y="1262"/>
                  </a:cubicBezTo>
                  <a:lnTo>
                    <a:pt x="2246" y="1262"/>
                  </a:lnTo>
                  <a:cubicBezTo>
                    <a:pt x="2401" y="1262"/>
                    <a:pt x="2524" y="1135"/>
                    <a:pt x="2524" y="987"/>
                  </a:cubicBezTo>
                  <a:lnTo>
                    <a:pt x="2524" y="278"/>
                  </a:lnTo>
                  <a:cubicBezTo>
                    <a:pt x="2524" y="123"/>
                    <a:pt x="2401" y="0"/>
                    <a:pt x="22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45"/>
          <p:cNvSpPr txBox="1"/>
          <p:nvPr>
            <p:ph type="title"/>
          </p:nvPr>
        </p:nvSpPr>
        <p:spPr>
          <a:xfrm>
            <a:off x="4083450" y="1817300"/>
            <a:ext cx="4653000" cy="22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900"/>
              <a:t>Can Amazon optimize their recommended products based on what products are frequently bought with other products in order to encourage more sales? </a:t>
            </a:r>
            <a:endParaRPr sz="4000"/>
          </a:p>
        </p:txBody>
      </p:sp>
      <p:sp>
        <p:nvSpPr>
          <p:cNvPr id="431" name="Google Shape;431;p45"/>
          <p:cNvSpPr txBox="1"/>
          <p:nvPr>
            <p:ph idx="2" type="title"/>
          </p:nvPr>
        </p:nvSpPr>
        <p:spPr>
          <a:xfrm>
            <a:off x="4083454" y="1279102"/>
            <a:ext cx="4509900" cy="91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300"/>
              <a:t>Problem Statement</a:t>
            </a:r>
            <a:endParaRPr sz="3300"/>
          </a:p>
        </p:txBody>
      </p:sp>
      <p:grpSp>
        <p:nvGrpSpPr>
          <p:cNvPr id="432" name="Google Shape;432;p45"/>
          <p:cNvGrpSpPr/>
          <p:nvPr/>
        </p:nvGrpSpPr>
        <p:grpSpPr>
          <a:xfrm>
            <a:off x="744685" y="1408812"/>
            <a:ext cx="3009756" cy="2548919"/>
            <a:chOff x="1154706" y="1277201"/>
            <a:chExt cx="3307424" cy="2715660"/>
          </a:xfrm>
        </p:grpSpPr>
        <p:sp>
          <p:nvSpPr>
            <p:cNvPr id="433" name="Google Shape;433;p45"/>
            <p:cNvSpPr/>
            <p:nvPr/>
          </p:nvSpPr>
          <p:spPr>
            <a:xfrm>
              <a:off x="1931677" y="1277201"/>
              <a:ext cx="2530453" cy="2715660"/>
            </a:xfrm>
            <a:custGeom>
              <a:rect b="b" l="l" r="r" t="t"/>
              <a:pathLst>
                <a:path extrusionOk="0" h="51833" w="48298">
                  <a:moveTo>
                    <a:pt x="24144" y="0"/>
                  </a:moveTo>
                  <a:cubicBezTo>
                    <a:pt x="21848" y="0"/>
                    <a:pt x="19631" y="319"/>
                    <a:pt x="17526" y="922"/>
                  </a:cubicBezTo>
                  <a:cubicBezTo>
                    <a:pt x="17208" y="1011"/>
                    <a:pt x="16895" y="1112"/>
                    <a:pt x="16582" y="1212"/>
                  </a:cubicBezTo>
                  <a:cubicBezTo>
                    <a:pt x="16509" y="1229"/>
                    <a:pt x="16437" y="1257"/>
                    <a:pt x="16370" y="1279"/>
                  </a:cubicBezTo>
                  <a:cubicBezTo>
                    <a:pt x="15906" y="1436"/>
                    <a:pt x="15448" y="1609"/>
                    <a:pt x="15002" y="1793"/>
                  </a:cubicBezTo>
                  <a:cubicBezTo>
                    <a:pt x="13778" y="2296"/>
                    <a:pt x="12606" y="2893"/>
                    <a:pt x="11494" y="3580"/>
                  </a:cubicBezTo>
                  <a:cubicBezTo>
                    <a:pt x="11048" y="3854"/>
                    <a:pt x="10612" y="4144"/>
                    <a:pt x="10187" y="4446"/>
                  </a:cubicBezTo>
                  <a:cubicBezTo>
                    <a:pt x="10120" y="4491"/>
                    <a:pt x="10059" y="4535"/>
                    <a:pt x="9998" y="4580"/>
                  </a:cubicBezTo>
                  <a:cubicBezTo>
                    <a:pt x="9456" y="4971"/>
                    <a:pt x="8931" y="5384"/>
                    <a:pt x="8428" y="5820"/>
                  </a:cubicBezTo>
                  <a:cubicBezTo>
                    <a:pt x="8104" y="6099"/>
                    <a:pt x="7786" y="6389"/>
                    <a:pt x="7473" y="6685"/>
                  </a:cubicBezTo>
                  <a:cubicBezTo>
                    <a:pt x="7457" y="6702"/>
                    <a:pt x="7440" y="6713"/>
                    <a:pt x="7423" y="6736"/>
                  </a:cubicBezTo>
                  <a:cubicBezTo>
                    <a:pt x="7384" y="6769"/>
                    <a:pt x="7345" y="6808"/>
                    <a:pt x="7300" y="6859"/>
                  </a:cubicBezTo>
                  <a:cubicBezTo>
                    <a:pt x="7066" y="7076"/>
                    <a:pt x="6842" y="7311"/>
                    <a:pt x="6613" y="7545"/>
                  </a:cubicBezTo>
                  <a:cubicBezTo>
                    <a:pt x="6574" y="7596"/>
                    <a:pt x="6529" y="7640"/>
                    <a:pt x="6485" y="7685"/>
                  </a:cubicBezTo>
                  <a:cubicBezTo>
                    <a:pt x="6206" y="7981"/>
                    <a:pt x="5937" y="8288"/>
                    <a:pt x="5669" y="8601"/>
                  </a:cubicBezTo>
                  <a:cubicBezTo>
                    <a:pt x="5563" y="8735"/>
                    <a:pt x="5452" y="8863"/>
                    <a:pt x="5345" y="8997"/>
                  </a:cubicBezTo>
                  <a:cubicBezTo>
                    <a:pt x="5262" y="9098"/>
                    <a:pt x="5178" y="9210"/>
                    <a:pt x="5094" y="9316"/>
                  </a:cubicBezTo>
                  <a:cubicBezTo>
                    <a:pt x="4888" y="9578"/>
                    <a:pt x="4681" y="9852"/>
                    <a:pt x="4491" y="10131"/>
                  </a:cubicBezTo>
                  <a:cubicBezTo>
                    <a:pt x="4474" y="10148"/>
                    <a:pt x="4458" y="10170"/>
                    <a:pt x="4446" y="10187"/>
                  </a:cubicBezTo>
                  <a:cubicBezTo>
                    <a:pt x="4374" y="10293"/>
                    <a:pt x="4301" y="10394"/>
                    <a:pt x="4229" y="10494"/>
                  </a:cubicBezTo>
                  <a:cubicBezTo>
                    <a:pt x="4156" y="10606"/>
                    <a:pt x="4078" y="10723"/>
                    <a:pt x="4005" y="10829"/>
                  </a:cubicBezTo>
                  <a:cubicBezTo>
                    <a:pt x="3866" y="11047"/>
                    <a:pt x="3726" y="11259"/>
                    <a:pt x="3592" y="11477"/>
                  </a:cubicBezTo>
                  <a:cubicBezTo>
                    <a:pt x="3525" y="11578"/>
                    <a:pt x="3463" y="11678"/>
                    <a:pt x="3408" y="11779"/>
                  </a:cubicBezTo>
                  <a:cubicBezTo>
                    <a:pt x="3084" y="12320"/>
                    <a:pt x="2782" y="12868"/>
                    <a:pt x="2503" y="13437"/>
                  </a:cubicBezTo>
                  <a:cubicBezTo>
                    <a:pt x="1101" y="16263"/>
                    <a:pt x="235" y="19402"/>
                    <a:pt x="46" y="22725"/>
                  </a:cubicBezTo>
                  <a:cubicBezTo>
                    <a:pt x="40" y="22814"/>
                    <a:pt x="34" y="22903"/>
                    <a:pt x="29" y="22993"/>
                  </a:cubicBezTo>
                  <a:cubicBezTo>
                    <a:pt x="12" y="23373"/>
                    <a:pt x="1" y="23758"/>
                    <a:pt x="1" y="24149"/>
                  </a:cubicBezTo>
                  <a:lnTo>
                    <a:pt x="1" y="51832"/>
                  </a:lnTo>
                  <a:lnTo>
                    <a:pt x="48298" y="51832"/>
                  </a:lnTo>
                  <a:lnTo>
                    <a:pt x="48298" y="24149"/>
                  </a:lnTo>
                  <a:cubicBezTo>
                    <a:pt x="48298" y="24093"/>
                    <a:pt x="48298" y="24043"/>
                    <a:pt x="48292" y="23992"/>
                  </a:cubicBezTo>
                  <a:cubicBezTo>
                    <a:pt x="48292" y="23875"/>
                    <a:pt x="48292" y="23758"/>
                    <a:pt x="48287" y="23641"/>
                  </a:cubicBezTo>
                  <a:cubicBezTo>
                    <a:pt x="48287" y="23417"/>
                    <a:pt x="48276" y="23199"/>
                    <a:pt x="48264" y="22982"/>
                  </a:cubicBezTo>
                  <a:cubicBezTo>
                    <a:pt x="48264" y="22915"/>
                    <a:pt x="48259" y="22842"/>
                    <a:pt x="48259" y="22769"/>
                  </a:cubicBezTo>
                  <a:cubicBezTo>
                    <a:pt x="48214" y="22055"/>
                    <a:pt x="48142" y="21345"/>
                    <a:pt x="48041" y="20642"/>
                  </a:cubicBezTo>
                  <a:cubicBezTo>
                    <a:pt x="47851" y="19357"/>
                    <a:pt x="47566" y="18106"/>
                    <a:pt x="47181" y="16900"/>
                  </a:cubicBezTo>
                  <a:cubicBezTo>
                    <a:pt x="47175" y="16872"/>
                    <a:pt x="47170" y="16855"/>
                    <a:pt x="47164" y="16833"/>
                  </a:cubicBezTo>
                  <a:cubicBezTo>
                    <a:pt x="47147" y="16771"/>
                    <a:pt x="47125" y="16710"/>
                    <a:pt x="47108" y="16654"/>
                  </a:cubicBezTo>
                  <a:cubicBezTo>
                    <a:pt x="46796" y="15699"/>
                    <a:pt x="46427" y="14772"/>
                    <a:pt x="46003" y="13879"/>
                  </a:cubicBezTo>
                  <a:cubicBezTo>
                    <a:pt x="45908" y="13672"/>
                    <a:pt x="45807" y="13471"/>
                    <a:pt x="45707" y="13270"/>
                  </a:cubicBezTo>
                  <a:cubicBezTo>
                    <a:pt x="45612" y="13080"/>
                    <a:pt x="45517" y="12901"/>
                    <a:pt x="45422" y="12717"/>
                  </a:cubicBezTo>
                  <a:cubicBezTo>
                    <a:pt x="45399" y="12672"/>
                    <a:pt x="45371" y="12628"/>
                    <a:pt x="45344" y="12577"/>
                  </a:cubicBezTo>
                  <a:cubicBezTo>
                    <a:pt x="45249" y="12404"/>
                    <a:pt x="45148" y="12231"/>
                    <a:pt x="45048" y="12052"/>
                  </a:cubicBezTo>
                  <a:cubicBezTo>
                    <a:pt x="44958" y="11902"/>
                    <a:pt x="44869" y="11745"/>
                    <a:pt x="44779" y="11594"/>
                  </a:cubicBezTo>
                  <a:cubicBezTo>
                    <a:pt x="44740" y="11539"/>
                    <a:pt x="44707" y="11477"/>
                    <a:pt x="44668" y="11421"/>
                  </a:cubicBezTo>
                  <a:cubicBezTo>
                    <a:pt x="44176" y="10623"/>
                    <a:pt x="43635" y="9858"/>
                    <a:pt x="43059" y="9126"/>
                  </a:cubicBezTo>
                  <a:cubicBezTo>
                    <a:pt x="42937" y="8975"/>
                    <a:pt x="42814" y="8830"/>
                    <a:pt x="42696" y="8679"/>
                  </a:cubicBezTo>
                  <a:cubicBezTo>
                    <a:pt x="42417" y="8350"/>
                    <a:pt x="42132" y="8026"/>
                    <a:pt x="41831" y="7713"/>
                  </a:cubicBezTo>
                  <a:cubicBezTo>
                    <a:pt x="41764" y="7629"/>
                    <a:pt x="41691" y="7551"/>
                    <a:pt x="41613" y="7473"/>
                  </a:cubicBezTo>
                  <a:cubicBezTo>
                    <a:pt x="41507" y="7356"/>
                    <a:pt x="41390" y="7244"/>
                    <a:pt x="41278" y="7127"/>
                  </a:cubicBezTo>
                  <a:lnTo>
                    <a:pt x="41222" y="7071"/>
                  </a:lnTo>
                  <a:cubicBezTo>
                    <a:pt x="41038" y="6881"/>
                    <a:pt x="40848" y="6702"/>
                    <a:pt x="40652" y="6518"/>
                  </a:cubicBezTo>
                  <a:cubicBezTo>
                    <a:pt x="40585" y="6456"/>
                    <a:pt x="40518" y="6395"/>
                    <a:pt x="40451" y="6334"/>
                  </a:cubicBezTo>
                  <a:cubicBezTo>
                    <a:pt x="39809" y="5747"/>
                    <a:pt x="39139" y="5194"/>
                    <a:pt x="38441" y="4681"/>
                  </a:cubicBezTo>
                  <a:cubicBezTo>
                    <a:pt x="38162" y="4474"/>
                    <a:pt x="37871" y="4273"/>
                    <a:pt x="37581" y="4083"/>
                  </a:cubicBezTo>
                  <a:cubicBezTo>
                    <a:pt x="37329" y="3904"/>
                    <a:pt x="37067" y="3737"/>
                    <a:pt x="36804" y="3580"/>
                  </a:cubicBezTo>
                  <a:cubicBezTo>
                    <a:pt x="36732" y="3530"/>
                    <a:pt x="36659" y="3491"/>
                    <a:pt x="36587" y="3446"/>
                  </a:cubicBezTo>
                  <a:cubicBezTo>
                    <a:pt x="36503" y="3396"/>
                    <a:pt x="36419" y="3346"/>
                    <a:pt x="36335" y="3301"/>
                  </a:cubicBezTo>
                  <a:cubicBezTo>
                    <a:pt x="36129" y="3178"/>
                    <a:pt x="35916" y="3055"/>
                    <a:pt x="35704" y="2938"/>
                  </a:cubicBezTo>
                  <a:cubicBezTo>
                    <a:pt x="35520" y="2838"/>
                    <a:pt x="35336" y="2743"/>
                    <a:pt x="35146" y="2642"/>
                  </a:cubicBezTo>
                  <a:cubicBezTo>
                    <a:pt x="34543" y="2335"/>
                    <a:pt x="33928" y="2050"/>
                    <a:pt x="33297" y="1793"/>
                  </a:cubicBezTo>
                  <a:cubicBezTo>
                    <a:pt x="32476" y="1458"/>
                    <a:pt x="31627" y="1162"/>
                    <a:pt x="30767" y="922"/>
                  </a:cubicBezTo>
                  <a:cubicBezTo>
                    <a:pt x="30650" y="883"/>
                    <a:pt x="30527" y="855"/>
                    <a:pt x="30410" y="821"/>
                  </a:cubicBezTo>
                  <a:lnTo>
                    <a:pt x="30198" y="766"/>
                  </a:lnTo>
                  <a:cubicBezTo>
                    <a:pt x="28265" y="263"/>
                    <a:pt x="26238" y="0"/>
                    <a:pt x="24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 name="Google Shape;434;p45"/>
            <p:cNvGrpSpPr/>
            <p:nvPr/>
          </p:nvGrpSpPr>
          <p:grpSpPr>
            <a:xfrm>
              <a:off x="1154706" y="1505018"/>
              <a:ext cx="3263197" cy="2480185"/>
              <a:chOff x="4694906" y="1512700"/>
              <a:chExt cx="3263197" cy="2480185"/>
            </a:xfrm>
          </p:grpSpPr>
          <p:grpSp>
            <p:nvGrpSpPr>
              <p:cNvPr id="435" name="Google Shape;435;p45"/>
              <p:cNvGrpSpPr/>
              <p:nvPr/>
            </p:nvGrpSpPr>
            <p:grpSpPr>
              <a:xfrm>
                <a:off x="4694906" y="1512700"/>
                <a:ext cx="2469696" cy="2480185"/>
                <a:chOff x="4679434" y="1512700"/>
                <a:chExt cx="2469696" cy="2480185"/>
              </a:xfrm>
            </p:grpSpPr>
            <p:grpSp>
              <p:nvGrpSpPr>
                <p:cNvPr id="436" name="Google Shape;436;p45"/>
                <p:cNvGrpSpPr/>
                <p:nvPr/>
              </p:nvGrpSpPr>
              <p:grpSpPr>
                <a:xfrm>
                  <a:off x="4679434" y="1512700"/>
                  <a:ext cx="1830654" cy="2480141"/>
                  <a:chOff x="4450887" y="1512688"/>
                  <a:chExt cx="999975" cy="1354750"/>
                </a:xfrm>
              </p:grpSpPr>
              <p:grpSp>
                <p:nvGrpSpPr>
                  <p:cNvPr id="437" name="Google Shape;437;p45"/>
                  <p:cNvGrpSpPr/>
                  <p:nvPr/>
                </p:nvGrpSpPr>
                <p:grpSpPr>
                  <a:xfrm>
                    <a:off x="4450887" y="1512688"/>
                    <a:ext cx="999975" cy="1354750"/>
                    <a:chOff x="4445625" y="1512688"/>
                    <a:chExt cx="999975" cy="1354750"/>
                  </a:xfrm>
                </p:grpSpPr>
                <p:sp>
                  <p:nvSpPr>
                    <p:cNvPr id="438" name="Google Shape;438;p45"/>
                    <p:cNvSpPr/>
                    <p:nvPr/>
                  </p:nvSpPr>
                  <p:spPr>
                    <a:xfrm>
                      <a:off x="4521450" y="1618663"/>
                      <a:ext cx="898050" cy="1248775"/>
                    </a:xfrm>
                    <a:custGeom>
                      <a:rect b="b" l="l" r="r" t="t"/>
                      <a:pathLst>
                        <a:path extrusionOk="0" h="49951" w="35922">
                          <a:moveTo>
                            <a:pt x="1340" y="0"/>
                          </a:moveTo>
                          <a:cubicBezTo>
                            <a:pt x="547" y="0"/>
                            <a:pt x="0" y="637"/>
                            <a:pt x="106" y="1430"/>
                          </a:cubicBezTo>
                          <a:lnTo>
                            <a:pt x="6730" y="48520"/>
                          </a:lnTo>
                          <a:cubicBezTo>
                            <a:pt x="6836" y="49308"/>
                            <a:pt x="7567" y="49950"/>
                            <a:pt x="8360" y="49950"/>
                          </a:cubicBezTo>
                          <a:lnTo>
                            <a:pt x="34581" y="49950"/>
                          </a:lnTo>
                          <a:cubicBezTo>
                            <a:pt x="35374" y="49950"/>
                            <a:pt x="35921" y="49313"/>
                            <a:pt x="35810" y="48520"/>
                          </a:cubicBezTo>
                          <a:lnTo>
                            <a:pt x="29192" y="1430"/>
                          </a:lnTo>
                          <a:cubicBezTo>
                            <a:pt x="29080" y="637"/>
                            <a:pt x="28354" y="0"/>
                            <a:pt x="275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5"/>
                    <p:cNvSpPr/>
                    <p:nvPr/>
                  </p:nvSpPr>
                  <p:spPr>
                    <a:xfrm>
                      <a:off x="4547400" y="1618663"/>
                      <a:ext cx="898200" cy="1248775"/>
                    </a:xfrm>
                    <a:custGeom>
                      <a:rect b="b" l="l" r="r" t="t"/>
                      <a:pathLst>
                        <a:path extrusionOk="0" h="49951" w="35928">
                          <a:moveTo>
                            <a:pt x="1341" y="0"/>
                          </a:moveTo>
                          <a:cubicBezTo>
                            <a:pt x="548" y="0"/>
                            <a:pt x="1" y="637"/>
                            <a:pt x="113" y="1430"/>
                          </a:cubicBezTo>
                          <a:lnTo>
                            <a:pt x="6730" y="48520"/>
                          </a:lnTo>
                          <a:cubicBezTo>
                            <a:pt x="6842" y="49308"/>
                            <a:pt x="7568" y="49950"/>
                            <a:pt x="8361" y="49950"/>
                          </a:cubicBezTo>
                          <a:lnTo>
                            <a:pt x="34587" y="49950"/>
                          </a:lnTo>
                          <a:cubicBezTo>
                            <a:pt x="35375" y="49950"/>
                            <a:pt x="35928" y="49313"/>
                            <a:pt x="35816" y="48520"/>
                          </a:cubicBezTo>
                          <a:lnTo>
                            <a:pt x="29192" y="1430"/>
                          </a:lnTo>
                          <a:cubicBezTo>
                            <a:pt x="29086" y="637"/>
                            <a:pt x="28355" y="0"/>
                            <a:pt x="275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5"/>
                    <p:cNvSpPr/>
                    <p:nvPr/>
                  </p:nvSpPr>
                  <p:spPr>
                    <a:xfrm>
                      <a:off x="4594600" y="1668213"/>
                      <a:ext cx="796125" cy="1095350"/>
                    </a:xfrm>
                    <a:custGeom>
                      <a:rect b="b" l="l" r="r" t="t"/>
                      <a:pathLst>
                        <a:path extrusionOk="0" h="43814" w="31845">
                          <a:moveTo>
                            <a:pt x="0" y="1"/>
                          </a:moveTo>
                          <a:lnTo>
                            <a:pt x="6155" y="43813"/>
                          </a:lnTo>
                          <a:lnTo>
                            <a:pt x="31845" y="43813"/>
                          </a:lnTo>
                          <a:lnTo>
                            <a:pt x="256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5"/>
                    <p:cNvSpPr/>
                    <p:nvPr/>
                  </p:nvSpPr>
                  <p:spPr>
                    <a:xfrm>
                      <a:off x="4445625" y="1902638"/>
                      <a:ext cx="340975" cy="220200"/>
                    </a:xfrm>
                    <a:custGeom>
                      <a:rect b="b" l="l" r="r" t="t"/>
                      <a:pathLst>
                        <a:path extrusionOk="0" h="8808" w="13639">
                          <a:moveTo>
                            <a:pt x="1129" y="1"/>
                          </a:moveTo>
                          <a:cubicBezTo>
                            <a:pt x="509" y="1"/>
                            <a:pt x="1" y="509"/>
                            <a:pt x="1" y="1129"/>
                          </a:cubicBezTo>
                          <a:lnTo>
                            <a:pt x="1" y="7680"/>
                          </a:lnTo>
                          <a:cubicBezTo>
                            <a:pt x="1" y="8300"/>
                            <a:pt x="509" y="8808"/>
                            <a:pt x="1129" y="8808"/>
                          </a:cubicBezTo>
                          <a:lnTo>
                            <a:pt x="12510" y="8808"/>
                          </a:lnTo>
                          <a:cubicBezTo>
                            <a:pt x="13136" y="8808"/>
                            <a:pt x="13639" y="8300"/>
                            <a:pt x="13639" y="7680"/>
                          </a:cubicBezTo>
                          <a:lnTo>
                            <a:pt x="13639" y="1129"/>
                          </a:lnTo>
                          <a:cubicBezTo>
                            <a:pt x="13639" y="509"/>
                            <a:pt x="13136" y="1"/>
                            <a:pt x="125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5"/>
                    <p:cNvSpPr/>
                    <p:nvPr/>
                  </p:nvSpPr>
                  <p:spPr>
                    <a:xfrm>
                      <a:off x="4463225" y="1884913"/>
                      <a:ext cx="340975" cy="220050"/>
                    </a:xfrm>
                    <a:custGeom>
                      <a:rect b="b" l="l" r="r" t="t"/>
                      <a:pathLst>
                        <a:path extrusionOk="0" h="8802" w="13639">
                          <a:moveTo>
                            <a:pt x="1128" y="0"/>
                          </a:moveTo>
                          <a:cubicBezTo>
                            <a:pt x="508" y="0"/>
                            <a:pt x="0" y="503"/>
                            <a:pt x="0" y="1128"/>
                          </a:cubicBezTo>
                          <a:lnTo>
                            <a:pt x="0" y="7674"/>
                          </a:lnTo>
                          <a:cubicBezTo>
                            <a:pt x="0" y="8299"/>
                            <a:pt x="508" y="8802"/>
                            <a:pt x="1128" y="8802"/>
                          </a:cubicBezTo>
                          <a:lnTo>
                            <a:pt x="12510" y="8802"/>
                          </a:lnTo>
                          <a:cubicBezTo>
                            <a:pt x="13136" y="8802"/>
                            <a:pt x="13638" y="8299"/>
                            <a:pt x="13638" y="7674"/>
                          </a:cubicBezTo>
                          <a:lnTo>
                            <a:pt x="13638" y="1128"/>
                          </a:lnTo>
                          <a:cubicBezTo>
                            <a:pt x="13638" y="503"/>
                            <a:pt x="13136" y="0"/>
                            <a:pt x="125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5"/>
                    <p:cNvSpPr/>
                    <p:nvPr/>
                  </p:nvSpPr>
                  <p:spPr>
                    <a:xfrm>
                      <a:off x="4587050" y="1915488"/>
                      <a:ext cx="95125" cy="95100"/>
                    </a:xfrm>
                    <a:custGeom>
                      <a:rect b="b" l="l" r="r" t="t"/>
                      <a:pathLst>
                        <a:path extrusionOk="0" h="3804" w="3805">
                          <a:moveTo>
                            <a:pt x="1" y="0"/>
                          </a:moveTo>
                          <a:lnTo>
                            <a:pt x="1" y="3804"/>
                          </a:lnTo>
                          <a:lnTo>
                            <a:pt x="3804" y="3804"/>
                          </a:lnTo>
                          <a:lnTo>
                            <a:pt x="38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5"/>
                    <p:cNvSpPr/>
                    <p:nvPr/>
                  </p:nvSpPr>
                  <p:spPr>
                    <a:xfrm>
                      <a:off x="4537775" y="1946713"/>
                      <a:ext cx="111150" cy="106650"/>
                    </a:xfrm>
                    <a:custGeom>
                      <a:rect b="b" l="l" r="r" t="t"/>
                      <a:pathLst>
                        <a:path extrusionOk="0" h="4266" w="4446">
                          <a:moveTo>
                            <a:pt x="2226" y="1"/>
                          </a:moveTo>
                          <a:cubicBezTo>
                            <a:pt x="1123" y="1"/>
                            <a:pt x="191" y="843"/>
                            <a:pt x="95" y="1957"/>
                          </a:cubicBezTo>
                          <a:cubicBezTo>
                            <a:pt x="0" y="3130"/>
                            <a:pt x="872" y="4163"/>
                            <a:pt x="2045" y="4258"/>
                          </a:cubicBezTo>
                          <a:cubicBezTo>
                            <a:pt x="2106" y="4263"/>
                            <a:pt x="2168" y="4266"/>
                            <a:pt x="2228" y="4266"/>
                          </a:cubicBezTo>
                          <a:cubicBezTo>
                            <a:pt x="3328" y="4266"/>
                            <a:pt x="4256" y="3420"/>
                            <a:pt x="4351" y="2309"/>
                          </a:cubicBezTo>
                          <a:cubicBezTo>
                            <a:pt x="4446" y="1136"/>
                            <a:pt x="3575" y="103"/>
                            <a:pt x="2402" y="8"/>
                          </a:cubicBezTo>
                          <a:cubicBezTo>
                            <a:pt x="2343" y="3"/>
                            <a:pt x="2284" y="1"/>
                            <a:pt x="22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5"/>
                    <p:cNvSpPr/>
                    <p:nvPr/>
                  </p:nvSpPr>
                  <p:spPr>
                    <a:xfrm>
                      <a:off x="4608425" y="1969663"/>
                      <a:ext cx="118975" cy="95525"/>
                    </a:xfrm>
                    <a:custGeom>
                      <a:rect b="b" l="l" r="r" t="t"/>
                      <a:pathLst>
                        <a:path extrusionOk="0" h="3821" w="4759">
                          <a:moveTo>
                            <a:pt x="2273" y="0"/>
                          </a:moveTo>
                          <a:lnTo>
                            <a:pt x="0" y="3820"/>
                          </a:lnTo>
                          <a:lnTo>
                            <a:pt x="4759" y="3820"/>
                          </a:lnTo>
                          <a:lnTo>
                            <a:pt x="22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5"/>
                    <p:cNvSpPr/>
                    <p:nvPr/>
                  </p:nvSpPr>
                  <p:spPr>
                    <a:xfrm>
                      <a:off x="4699725" y="1530413"/>
                      <a:ext cx="340850" cy="220200"/>
                    </a:xfrm>
                    <a:custGeom>
                      <a:rect b="b" l="l" r="r" t="t"/>
                      <a:pathLst>
                        <a:path extrusionOk="0" h="8808" w="13634">
                          <a:moveTo>
                            <a:pt x="1123" y="1"/>
                          </a:moveTo>
                          <a:cubicBezTo>
                            <a:pt x="503" y="1"/>
                            <a:pt x="1" y="509"/>
                            <a:pt x="1" y="1129"/>
                          </a:cubicBezTo>
                          <a:lnTo>
                            <a:pt x="1" y="7680"/>
                          </a:lnTo>
                          <a:cubicBezTo>
                            <a:pt x="1" y="8300"/>
                            <a:pt x="503" y="8808"/>
                            <a:pt x="1123" y="8808"/>
                          </a:cubicBezTo>
                          <a:lnTo>
                            <a:pt x="12511" y="8808"/>
                          </a:lnTo>
                          <a:cubicBezTo>
                            <a:pt x="13131" y="8808"/>
                            <a:pt x="13633" y="8300"/>
                            <a:pt x="13633" y="7680"/>
                          </a:cubicBezTo>
                          <a:lnTo>
                            <a:pt x="13633" y="1129"/>
                          </a:lnTo>
                          <a:cubicBezTo>
                            <a:pt x="13633" y="509"/>
                            <a:pt x="13131" y="1"/>
                            <a:pt x="125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5"/>
                    <p:cNvSpPr/>
                    <p:nvPr/>
                  </p:nvSpPr>
                  <p:spPr>
                    <a:xfrm>
                      <a:off x="4717325" y="1512688"/>
                      <a:ext cx="340825" cy="220050"/>
                    </a:xfrm>
                    <a:custGeom>
                      <a:rect b="b" l="l" r="r" t="t"/>
                      <a:pathLst>
                        <a:path extrusionOk="0" h="8802" w="13633">
                          <a:moveTo>
                            <a:pt x="1123" y="0"/>
                          </a:moveTo>
                          <a:cubicBezTo>
                            <a:pt x="503" y="0"/>
                            <a:pt x="0" y="503"/>
                            <a:pt x="0" y="1129"/>
                          </a:cubicBezTo>
                          <a:lnTo>
                            <a:pt x="0" y="7674"/>
                          </a:lnTo>
                          <a:cubicBezTo>
                            <a:pt x="0" y="8299"/>
                            <a:pt x="503" y="8802"/>
                            <a:pt x="1123" y="8802"/>
                          </a:cubicBezTo>
                          <a:lnTo>
                            <a:pt x="12510" y="8802"/>
                          </a:lnTo>
                          <a:cubicBezTo>
                            <a:pt x="13130" y="8802"/>
                            <a:pt x="13633" y="8299"/>
                            <a:pt x="13633" y="7674"/>
                          </a:cubicBezTo>
                          <a:lnTo>
                            <a:pt x="13633" y="1129"/>
                          </a:lnTo>
                          <a:cubicBezTo>
                            <a:pt x="13633" y="503"/>
                            <a:pt x="13130" y="0"/>
                            <a:pt x="125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 name="Google Shape;448;p45"/>
                  <p:cNvSpPr/>
                  <p:nvPr/>
                </p:nvSpPr>
                <p:spPr>
                  <a:xfrm>
                    <a:off x="4851075" y="1573138"/>
                    <a:ext cx="105025" cy="99150"/>
                  </a:xfrm>
                  <a:custGeom>
                    <a:rect b="b" l="l" r="r" t="t"/>
                    <a:pathLst>
                      <a:path extrusionOk="0" h="3966" w="4201">
                        <a:moveTo>
                          <a:pt x="1" y="1"/>
                        </a:moveTo>
                        <a:lnTo>
                          <a:pt x="1" y="3966"/>
                        </a:lnTo>
                        <a:lnTo>
                          <a:pt x="4200" y="1899"/>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 name="Google Shape;449;p45"/>
                <p:cNvSpPr/>
                <p:nvPr/>
              </p:nvSpPr>
              <p:spPr>
                <a:xfrm>
                  <a:off x="6314183" y="3736118"/>
                  <a:ext cx="205157" cy="234772"/>
                </a:xfrm>
                <a:custGeom>
                  <a:rect b="b" l="l" r="r" t="t"/>
                  <a:pathLst>
                    <a:path extrusionOk="0" h="8411" w="7350">
                      <a:moveTo>
                        <a:pt x="5082" y="0"/>
                      </a:moveTo>
                      <a:lnTo>
                        <a:pt x="380" y="123"/>
                      </a:lnTo>
                      <a:lnTo>
                        <a:pt x="0" y="6020"/>
                      </a:lnTo>
                      <a:lnTo>
                        <a:pt x="196" y="8411"/>
                      </a:lnTo>
                      <a:lnTo>
                        <a:pt x="7003" y="8411"/>
                      </a:lnTo>
                      <a:cubicBezTo>
                        <a:pt x="7199" y="8411"/>
                        <a:pt x="7350" y="8260"/>
                        <a:pt x="7350" y="8064"/>
                      </a:cubicBezTo>
                      <a:cubicBezTo>
                        <a:pt x="7350" y="7925"/>
                        <a:pt x="7266" y="7796"/>
                        <a:pt x="7132" y="7741"/>
                      </a:cubicBezTo>
                      <a:lnTo>
                        <a:pt x="3870" y="5775"/>
                      </a:lnTo>
                      <a:lnTo>
                        <a:pt x="508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5"/>
                <p:cNvSpPr/>
                <p:nvPr/>
              </p:nvSpPr>
              <p:spPr>
                <a:xfrm>
                  <a:off x="6308098" y="3897285"/>
                  <a:ext cx="217634" cy="78127"/>
                </a:xfrm>
                <a:custGeom>
                  <a:rect b="b" l="l" r="r" t="t"/>
                  <a:pathLst>
                    <a:path extrusionOk="0" h="2799" w="7797">
                      <a:moveTo>
                        <a:pt x="4088" y="1"/>
                      </a:moveTo>
                      <a:cubicBezTo>
                        <a:pt x="3475" y="347"/>
                        <a:pt x="2768" y="454"/>
                        <a:pt x="2126" y="454"/>
                      </a:cubicBezTo>
                      <a:cubicBezTo>
                        <a:pt x="1079" y="454"/>
                        <a:pt x="207" y="168"/>
                        <a:pt x="207" y="168"/>
                      </a:cubicBezTo>
                      <a:lnTo>
                        <a:pt x="0" y="2799"/>
                      </a:lnTo>
                      <a:lnTo>
                        <a:pt x="7339" y="2799"/>
                      </a:lnTo>
                      <a:cubicBezTo>
                        <a:pt x="7551" y="2799"/>
                        <a:pt x="7797" y="2603"/>
                        <a:pt x="7797" y="2363"/>
                      </a:cubicBezTo>
                      <a:cubicBezTo>
                        <a:pt x="7797" y="2184"/>
                        <a:pt x="7702" y="2022"/>
                        <a:pt x="7551" y="1961"/>
                      </a:cubicBezTo>
                      <a:lnTo>
                        <a:pt x="40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5"/>
                <p:cNvSpPr/>
                <p:nvPr/>
              </p:nvSpPr>
              <p:spPr>
                <a:xfrm>
                  <a:off x="6426113" y="3901807"/>
                  <a:ext cx="14207" cy="23558"/>
                </a:xfrm>
                <a:custGeom>
                  <a:rect b="b" l="l" r="r" t="t"/>
                  <a:pathLst>
                    <a:path extrusionOk="0" fill="none" h="844" w="509">
                      <a:moveTo>
                        <a:pt x="508" y="1"/>
                      </a:moveTo>
                      <a:cubicBezTo>
                        <a:pt x="307" y="258"/>
                        <a:pt x="134" y="548"/>
                        <a:pt x="0" y="844"/>
                      </a:cubicBezTo>
                    </a:path>
                  </a:pathLst>
                </a:custGeom>
                <a:noFill/>
                <a:ln cap="rnd" cmpd="sng" w="64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5"/>
                <p:cNvSpPr/>
                <p:nvPr/>
              </p:nvSpPr>
              <p:spPr>
                <a:xfrm>
                  <a:off x="6441074" y="3909455"/>
                  <a:ext cx="11863" cy="19985"/>
                </a:xfrm>
                <a:custGeom>
                  <a:rect b="b" l="l" r="r" t="t"/>
                  <a:pathLst>
                    <a:path extrusionOk="0" fill="none" h="716" w="425">
                      <a:moveTo>
                        <a:pt x="425" y="0"/>
                      </a:moveTo>
                      <a:cubicBezTo>
                        <a:pt x="212" y="285"/>
                        <a:pt x="129" y="453"/>
                        <a:pt x="0" y="715"/>
                      </a:cubicBezTo>
                    </a:path>
                  </a:pathLst>
                </a:custGeom>
                <a:noFill/>
                <a:ln cap="rnd" cmpd="sng" w="64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5"/>
                <p:cNvSpPr/>
                <p:nvPr/>
              </p:nvSpPr>
              <p:spPr>
                <a:xfrm>
                  <a:off x="6452909" y="3914898"/>
                  <a:ext cx="10635" cy="18422"/>
                </a:xfrm>
                <a:custGeom>
                  <a:rect b="b" l="l" r="r" t="t"/>
                  <a:pathLst>
                    <a:path extrusionOk="0" fill="none" h="660" w="381">
                      <a:moveTo>
                        <a:pt x="380" y="1"/>
                      </a:moveTo>
                      <a:cubicBezTo>
                        <a:pt x="235" y="191"/>
                        <a:pt x="112" y="453"/>
                        <a:pt x="1" y="660"/>
                      </a:cubicBezTo>
                    </a:path>
                  </a:pathLst>
                </a:custGeom>
                <a:noFill/>
                <a:ln cap="rnd" cmpd="sng" w="64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5"/>
                <p:cNvSpPr/>
                <p:nvPr/>
              </p:nvSpPr>
              <p:spPr>
                <a:xfrm>
                  <a:off x="5968878" y="3736118"/>
                  <a:ext cx="205352" cy="234772"/>
                </a:xfrm>
                <a:custGeom>
                  <a:rect b="b" l="l" r="r" t="t"/>
                  <a:pathLst>
                    <a:path extrusionOk="0" h="8411" w="7357">
                      <a:moveTo>
                        <a:pt x="5089" y="0"/>
                      </a:moveTo>
                      <a:lnTo>
                        <a:pt x="381" y="123"/>
                      </a:lnTo>
                      <a:lnTo>
                        <a:pt x="1" y="6020"/>
                      </a:lnTo>
                      <a:lnTo>
                        <a:pt x="196" y="8411"/>
                      </a:lnTo>
                      <a:lnTo>
                        <a:pt x="7010" y="8411"/>
                      </a:lnTo>
                      <a:cubicBezTo>
                        <a:pt x="7200" y="8411"/>
                        <a:pt x="7356" y="8260"/>
                        <a:pt x="7356" y="8064"/>
                      </a:cubicBezTo>
                      <a:cubicBezTo>
                        <a:pt x="7356" y="7925"/>
                        <a:pt x="7267" y="7796"/>
                        <a:pt x="7133" y="7741"/>
                      </a:cubicBezTo>
                      <a:lnTo>
                        <a:pt x="3877" y="5775"/>
                      </a:lnTo>
                      <a:lnTo>
                        <a:pt x="50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5"/>
                <p:cNvSpPr/>
                <p:nvPr/>
              </p:nvSpPr>
              <p:spPr>
                <a:xfrm>
                  <a:off x="5962821" y="3897285"/>
                  <a:ext cx="217801" cy="78127"/>
                </a:xfrm>
                <a:custGeom>
                  <a:rect b="b" l="l" r="r" t="t"/>
                  <a:pathLst>
                    <a:path extrusionOk="0" h="2799" w="7803">
                      <a:moveTo>
                        <a:pt x="4094" y="1"/>
                      </a:moveTo>
                      <a:cubicBezTo>
                        <a:pt x="3478" y="347"/>
                        <a:pt x="2770" y="454"/>
                        <a:pt x="2129" y="454"/>
                      </a:cubicBezTo>
                      <a:cubicBezTo>
                        <a:pt x="1082" y="454"/>
                        <a:pt x="212" y="168"/>
                        <a:pt x="212" y="168"/>
                      </a:cubicBezTo>
                      <a:lnTo>
                        <a:pt x="0" y="2799"/>
                      </a:lnTo>
                      <a:lnTo>
                        <a:pt x="7344" y="2799"/>
                      </a:lnTo>
                      <a:cubicBezTo>
                        <a:pt x="7556" y="2799"/>
                        <a:pt x="7802" y="2603"/>
                        <a:pt x="7802" y="2363"/>
                      </a:cubicBezTo>
                      <a:cubicBezTo>
                        <a:pt x="7802" y="2184"/>
                        <a:pt x="7701" y="2022"/>
                        <a:pt x="7556" y="1961"/>
                      </a:cubicBezTo>
                      <a:lnTo>
                        <a:pt x="40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5"/>
                <p:cNvSpPr/>
                <p:nvPr/>
              </p:nvSpPr>
              <p:spPr>
                <a:xfrm>
                  <a:off x="6080807" y="3901807"/>
                  <a:ext cx="14375" cy="23558"/>
                </a:xfrm>
                <a:custGeom>
                  <a:rect b="b" l="l" r="r" t="t"/>
                  <a:pathLst>
                    <a:path extrusionOk="0" fill="none" h="844" w="515">
                      <a:moveTo>
                        <a:pt x="515" y="1"/>
                      </a:moveTo>
                      <a:cubicBezTo>
                        <a:pt x="308" y="258"/>
                        <a:pt x="140" y="548"/>
                        <a:pt x="1" y="844"/>
                      </a:cubicBezTo>
                    </a:path>
                  </a:pathLst>
                </a:custGeom>
                <a:noFill/>
                <a:ln cap="rnd" cmpd="sng" w="64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5"/>
                <p:cNvSpPr/>
                <p:nvPr/>
              </p:nvSpPr>
              <p:spPr>
                <a:xfrm>
                  <a:off x="6095936" y="3909455"/>
                  <a:ext cx="11723" cy="19985"/>
                </a:xfrm>
                <a:custGeom>
                  <a:rect b="b" l="l" r="r" t="t"/>
                  <a:pathLst>
                    <a:path extrusionOk="0" fill="none" h="716" w="420">
                      <a:moveTo>
                        <a:pt x="419" y="0"/>
                      </a:moveTo>
                      <a:cubicBezTo>
                        <a:pt x="213" y="285"/>
                        <a:pt x="129" y="453"/>
                        <a:pt x="0" y="715"/>
                      </a:cubicBezTo>
                    </a:path>
                  </a:pathLst>
                </a:custGeom>
                <a:noFill/>
                <a:ln cap="rnd" cmpd="sng" w="64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5"/>
                <p:cNvSpPr/>
                <p:nvPr/>
              </p:nvSpPr>
              <p:spPr>
                <a:xfrm>
                  <a:off x="6107631" y="3914898"/>
                  <a:ext cx="10635" cy="18422"/>
                </a:xfrm>
                <a:custGeom>
                  <a:rect b="b" l="l" r="r" t="t"/>
                  <a:pathLst>
                    <a:path extrusionOk="0" fill="none" h="660" w="381">
                      <a:moveTo>
                        <a:pt x="380" y="1"/>
                      </a:moveTo>
                      <a:cubicBezTo>
                        <a:pt x="240" y="191"/>
                        <a:pt x="112" y="453"/>
                        <a:pt x="0" y="660"/>
                      </a:cubicBezTo>
                    </a:path>
                  </a:pathLst>
                </a:custGeom>
                <a:noFill/>
                <a:ln cap="rnd" cmpd="sng" w="64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5"/>
                <p:cNvSpPr/>
                <p:nvPr/>
              </p:nvSpPr>
              <p:spPr>
                <a:xfrm>
                  <a:off x="5906856" y="2699169"/>
                  <a:ext cx="481072" cy="1146227"/>
                </a:xfrm>
                <a:custGeom>
                  <a:rect b="b" l="l" r="r" t="t"/>
                  <a:pathLst>
                    <a:path extrusionOk="0" h="41065" w="17235">
                      <a:moveTo>
                        <a:pt x="16615" y="0"/>
                      </a:moveTo>
                      <a:lnTo>
                        <a:pt x="7031" y="1078"/>
                      </a:lnTo>
                      <a:cubicBezTo>
                        <a:pt x="4222" y="5111"/>
                        <a:pt x="4574" y="9846"/>
                        <a:pt x="4574" y="9846"/>
                      </a:cubicBezTo>
                      <a:lnTo>
                        <a:pt x="0" y="41065"/>
                      </a:lnTo>
                      <a:lnTo>
                        <a:pt x="8249" y="41065"/>
                      </a:lnTo>
                      <a:cubicBezTo>
                        <a:pt x="8249" y="41065"/>
                        <a:pt x="15995" y="13465"/>
                        <a:pt x="16615" y="9115"/>
                      </a:cubicBezTo>
                      <a:cubicBezTo>
                        <a:pt x="17235" y="4764"/>
                        <a:pt x="16615" y="0"/>
                        <a:pt x="166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5"/>
                <p:cNvSpPr/>
                <p:nvPr/>
              </p:nvSpPr>
              <p:spPr>
                <a:xfrm>
                  <a:off x="6236391" y="2706817"/>
                  <a:ext cx="326437" cy="1138579"/>
                </a:xfrm>
                <a:custGeom>
                  <a:rect b="b" l="l" r="r" t="t"/>
                  <a:pathLst>
                    <a:path extrusionOk="0" h="40791" w="11695">
                      <a:moveTo>
                        <a:pt x="1586" y="0"/>
                      </a:moveTo>
                      <a:lnTo>
                        <a:pt x="1586" y="0"/>
                      </a:lnTo>
                      <a:cubicBezTo>
                        <a:pt x="0" y="3284"/>
                        <a:pt x="1637" y="10438"/>
                        <a:pt x="1637" y="10438"/>
                      </a:cubicBezTo>
                      <a:lnTo>
                        <a:pt x="1263" y="40791"/>
                      </a:lnTo>
                      <a:lnTo>
                        <a:pt x="9076" y="40791"/>
                      </a:lnTo>
                      <a:cubicBezTo>
                        <a:pt x="9076" y="40791"/>
                        <a:pt x="11036" y="25891"/>
                        <a:pt x="11449" y="14241"/>
                      </a:cubicBezTo>
                      <a:cubicBezTo>
                        <a:pt x="11695" y="7204"/>
                        <a:pt x="11337" y="804"/>
                        <a:pt x="11337" y="804"/>
                      </a:cubicBezTo>
                      <a:lnTo>
                        <a:pt x="158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5"/>
                <p:cNvSpPr/>
                <p:nvPr/>
              </p:nvSpPr>
              <p:spPr>
                <a:xfrm>
                  <a:off x="6308098" y="3963996"/>
                  <a:ext cx="217634" cy="28889"/>
                </a:xfrm>
                <a:custGeom>
                  <a:rect b="b" l="l" r="r" t="t"/>
                  <a:pathLst>
                    <a:path extrusionOk="0" h="1035" w="7797">
                      <a:moveTo>
                        <a:pt x="7797" y="1"/>
                      </a:moveTo>
                      <a:lnTo>
                        <a:pt x="7746" y="7"/>
                      </a:lnTo>
                      <a:cubicBezTo>
                        <a:pt x="7596" y="258"/>
                        <a:pt x="7328" y="409"/>
                        <a:pt x="7037" y="409"/>
                      </a:cubicBezTo>
                      <a:lnTo>
                        <a:pt x="0" y="409"/>
                      </a:lnTo>
                      <a:lnTo>
                        <a:pt x="0" y="872"/>
                      </a:lnTo>
                      <a:cubicBezTo>
                        <a:pt x="0" y="962"/>
                        <a:pt x="73" y="1034"/>
                        <a:pt x="162" y="1034"/>
                      </a:cubicBezTo>
                      <a:lnTo>
                        <a:pt x="7288" y="1034"/>
                      </a:lnTo>
                      <a:cubicBezTo>
                        <a:pt x="7462" y="1034"/>
                        <a:pt x="7629" y="962"/>
                        <a:pt x="7752" y="833"/>
                      </a:cubicBezTo>
                      <a:lnTo>
                        <a:pt x="7769" y="811"/>
                      </a:lnTo>
                      <a:cubicBezTo>
                        <a:pt x="7786" y="794"/>
                        <a:pt x="7797" y="766"/>
                        <a:pt x="7797" y="738"/>
                      </a:cubicBezTo>
                      <a:lnTo>
                        <a:pt x="77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5"/>
                <p:cNvSpPr/>
                <p:nvPr/>
              </p:nvSpPr>
              <p:spPr>
                <a:xfrm>
                  <a:off x="5962821" y="3963996"/>
                  <a:ext cx="217801" cy="28889"/>
                </a:xfrm>
                <a:custGeom>
                  <a:rect b="b" l="l" r="r" t="t"/>
                  <a:pathLst>
                    <a:path extrusionOk="0" h="1035" w="7803">
                      <a:moveTo>
                        <a:pt x="7802" y="1"/>
                      </a:moveTo>
                      <a:lnTo>
                        <a:pt x="7752" y="7"/>
                      </a:lnTo>
                      <a:cubicBezTo>
                        <a:pt x="7601" y="258"/>
                        <a:pt x="7333" y="409"/>
                        <a:pt x="7042" y="409"/>
                      </a:cubicBezTo>
                      <a:lnTo>
                        <a:pt x="0" y="409"/>
                      </a:lnTo>
                      <a:lnTo>
                        <a:pt x="0" y="872"/>
                      </a:lnTo>
                      <a:cubicBezTo>
                        <a:pt x="0" y="962"/>
                        <a:pt x="73" y="1034"/>
                        <a:pt x="162" y="1034"/>
                      </a:cubicBezTo>
                      <a:lnTo>
                        <a:pt x="7288" y="1034"/>
                      </a:lnTo>
                      <a:cubicBezTo>
                        <a:pt x="7467" y="1034"/>
                        <a:pt x="7634" y="962"/>
                        <a:pt x="7752" y="833"/>
                      </a:cubicBezTo>
                      <a:lnTo>
                        <a:pt x="7769" y="811"/>
                      </a:lnTo>
                      <a:cubicBezTo>
                        <a:pt x="7791" y="794"/>
                        <a:pt x="7802" y="766"/>
                        <a:pt x="7802" y="738"/>
                      </a:cubicBezTo>
                      <a:lnTo>
                        <a:pt x="78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3" name="Google Shape;463;p45"/>
                <p:cNvGrpSpPr/>
                <p:nvPr/>
              </p:nvGrpSpPr>
              <p:grpSpPr>
                <a:xfrm>
                  <a:off x="5914783" y="2778831"/>
                  <a:ext cx="639782" cy="1066565"/>
                  <a:chOff x="5914783" y="2778831"/>
                  <a:chExt cx="639782" cy="1066565"/>
                </a:xfrm>
              </p:grpSpPr>
              <p:sp>
                <p:nvSpPr>
                  <p:cNvPr id="464" name="Google Shape;464;p45"/>
                  <p:cNvSpPr/>
                  <p:nvPr/>
                </p:nvSpPr>
                <p:spPr>
                  <a:xfrm>
                    <a:off x="6278009" y="2800798"/>
                    <a:ext cx="100262" cy="542507"/>
                  </a:xfrm>
                  <a:custGeom>
                    <a:rect b="b" l="l" r="r" t="t"/>
                    <a:pathLst>
                      <a:path extrusionOk="0" fill="none" h="19436" w="3592">
                        <a:moveTo>
                          <a:pt x="0" y="19436"/>
                        </a:moveTo>
                        <a:cubicBezTo>
                          <a:pt x="0" y="19436"/>
                          <a:pt x="2715" y="5742"/>
                          <a:pt x="3591" y="1"/>
                        </a:cubicBezTo>
                      </a:path>
                    </a:pathLst>
                  </a:custGeom>
                  <a:noFill/>
                  <a:ln cap="flat" cmpd="sng" w="3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5"/>
                  <p:cNvSpPr/>
                  <p:nvPr/>
                </p:nvSpPr>
                <p:spPr>
                  <a:xfrm>
                    <a:off x="6358453" y="2800798"/>
                    <a:ext cx="39608" cy="121308"/>
                  </a:xfrm>
                  <a:custGeom>
                    <a:rect b="b" l="l" r="r" t="t"/>
                    <a:pathLst>
                      <a:path extrusionOk="0" fill="none" h="4346" w="1419">
                        <a:moveTo>
                          <a:pt x="1419" y="1"/>
                        </a:moveTo>
                        <a:lnTo>
                          <a:pt x="821" y="3586"/>
                        </a:lnTo>
                        <a:cubicBezTo>
                          <a:pt x="754" y="3888"/>
                          <a:pt x="542" y="4133"/>
                          <a:pt x="257" y="4245"/>
                        </a:cubicBezTo>
                        <a:lnTo>
                          <a:pt x="0" y="4346"/>
                        </a:lnTo>
                      </a:path>
                    </a:pathLst>
                  </a:custGeom>
                  <a:noFill/>
                  <a:ln cap="flat" cmpd="sng" w="3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5"/>
                  <p:cNvSpPr/>
                  <p:nvPr/>
                </p:nvSpPr>
                <p:spPr>
                  <a:xfrm>
                    <a:off x="5914783" y="3791441"/>
                    <a:ext cx="237452" cy="28"/>
                  </a:xfrm>
                  <a:custGeom>
                    <a:rect b="b" l="l" r="r" t="t"/>
                    <a:pathLst>
                      <a:path extrusionOk="0" fill="none" h="1" w="8507">
                        <a:moveTo>
                          <a:pt x="8507" y="1"/>
                        </a:moveTo>
                        <a:lnTo>
                          <a:pt x="1" y="1"/>
                        </a:lnTo>
                      </a:path>
                    </a:pathLst>
                  </a:custGeom>
                  <a:noFill/>
                  <a:ln cap="flat" cmpd="sng" w="3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5"/>
                  <p:cNvSpPr/>
                  <p:nvPr/>
                </p:nvSpPr>
                <p:spPr>
                  <a:xfrm>
                    <a:off x="5942389" y="2778831"/>
                    <a:ext cx="188186" cy="1066565"/>
                  </a:xfrm>
                  <a:custGeom>
                    <a:rect b="b" l="l" r="r" t="t"/>
                    <a:pathLst>
                      <a:path extrusionOk="0" fill="none" h="38211" w="6742">
                        <a:moveTo>
                          <a:pt x="0" y="38211"/>
                        </a:moveTo>
                        <a:lnTo>
                          <a:pt x="5183" y="6886"/>
                        </a:lnTo>
                        <a:cubicBezTo>
                          <a:pt x="5183" y="6886"/>
                          <a:pt x="4870" y="2536"/>
                          <a:pt x="6741" y="0"/>
                        </a:cubicBezTo>
                      </a:path>
                    </a:pathLst>
                  </a:custGeom>
                  <a:noFill/>
                  <a:ln cap="flat" cmpd="sng" w="3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5"/>
                  <p:cNvSpPr/>
                  <p:nvPr/>
                </p:nvSpPr>
                <p:spPr>
                  <a:xfrm>
                    <a:off x="6093591" y="2801440"/>
                    <a:ext cx="125355" cy="70005"/>
                  </a:xfrm>
                  <a:custGeom>
                    <a:rect b="b" l="l" r="r" t="t"/>
                    <a:pathLst>
                      <a:path extrusionOk="0" fill="none" h="2508" w="4491">
                        <a:moveTo>
                          <a:pt x="4491" y="0"/>
                        </a:moveTo>
                        <a:cubicBezTo>
                          <a:pt x="4491" y="0"/>
                          <a:pt x="3726" y="1480"/>
                          <a:pt x="3022" y="1726"/>
                        </a:cubicBezTo>
                        <a:cubicBezTo>
                          <a:pt x="2318" y="1966"/>
                          <a:pt x="1" y="2508"/>
                          <a:pt x="1" y="2508"/>
                        </a:cubicBezTo>
                      </a:path>
                    </a:pathLst>
                  </a:custGeom>
                  <a:noFill/>
                  <a:ln cap="flat" cmpd="sng" w="3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5"/>
                  <p:cNvSpPr/>
                  <p:nvPr/>
                </p:nvSpPr>
                <p:spPr>
                  <a:xfrm>
                    <a:off x="6468651" y="2793318"/>
                    <a:ext cx="85915" cy="78127"/>
                  </a:xfrm>
                  <a:custGeom>
                    <a:rect b="b" l="l" r="r" t="t"/>
                    <a:pathLst>
                      <a:path extrusionOk="0" fill="none" h="2799" w="3078">
                        <a:moveTo>
                          <a:pt x="3078" y="2799"/>
                        </a:moveTo>
                        <a:cubicBezTo>
                          <a:pt x="3078" y="2799"/>
                          <a:pt x="1235" y="2257"/>
                          <a:pt x="716" y="2017"/>
                        </a:cubicBezTo>
                        <a:cubicBezTo>
                          <a:pt x="57" y="1710"/>
                          <a:pt x="1" y="1"/>
                          <a:pt x="1" y="1"/>
                        </a:cubicBezTo>
                      </a:path>
                    </a:pathLst>
                  </a:custGeom>
                  <a:noFill/>
                  <a:ln cap="flat" cmpd="sng" w="3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5"/>
                  <p:cNvSpPr/>
                  <p:nvPr/>
                </p:nvSpPr>
                <p:spPr>
                  <a:xfrm>
                    <a:off x="6271924" y="3791441"/>
                    <a:ext cx="224668" cy="28"/>
                  </a:xfrm>
                  <a:custGeom>
                    <a:rect b="b" l="l" r="r" t="t"/>
                    <a:pathLst>
                      <a:path extrusionOk="0" fill="none" h="1" w="8049">
                        <a:moveTo>
                          <a:pt x="1" y="1"/>
                        </a:moveTo>
                        <a:lnTo>
                          <a:pt x="8048" y="1"/>
                        </a:lnTo>
                      </a:path>
                    </a:pathLst>
                  </a:custGeom>
                  <a:noFill/>
                  <a:ln cap="flat" cmpd="sng" w="3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5"/>
                  <p:cNvSpPr/>
                  <p:nvPr/>
                </p:nvSpPr>
                <p:spPr>
                  <a:xfrm>
                    <a:off x="6303577" y="3093098"/>
                    <a:ext cx="24507" cy="752298"/>
                  </a:xfrm>
                  <a:custGeom>
                    <a:rect b="b" l="l" r="r" t="t"/>
                    <a:pathLst>
                      <a:path extrusionOk="0" fill="none" h="26952" w="878">
                        <a:moveTo>
                          <a:pt x="0" y="26952"/>
                        </a:moveTo>
                        <a:cubicBezTo>
                          <a:pt x="0" y="26952"/>
                          <a:pt x="877" y="3228"/>
                          <a:pt x="877" y="0"/>
                        </a:cubicBezTo>
                      </a:path>
                    </a:pathLst>
                  </a:custGeom>
                  <a:noFill/>
                  <a:ln cap="flat" cmpd="sng" w="3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2" name="Google Shape;472;p45"/>
                <p:cNvSpPr/>
                <p:nvPr/>
              </p:nvSpPr>
              <p:spPr>
                <a:xfrm>
                  <a:off x="6036845" y="2107898"/>
                  <a:ext cx="534580" cy="709731"/>
                </a:xfrm>
                <a:custGeom>
                  <a:rect b="b" l="l" r="r" t="t"/>
                  <a:pathLst>
                    <a:path extrusionOk="0" h="25427" w="19152">
                      <a:moveTo>
                        <a:pt x="10746" y="1"/>
                      </a:moveTo>
                      <a:lnTo>
                        <a:pt x="5150" y="2536"/>
                      </a:lnTo>
                      <a:cubicBezTo>
                        <a:pt x="2011" y="7501"/>
                        <a:pt x="1" y="24294"/>
                        <a:pt x="1" y="24294"/>
                      </a:cubicBezTo>
                      <a:cubicBezTo>
                        <a:pt x="1" y="24294"/>
                        <a:pt x="5205" y="25426"/>
                        <a:pt x="10957" y="25426"/>
                      </a:cubicBezTo>
                      <a:cubicBezTo>
                        <a:pt x="13735" y="25426"/>
                        <a:pt x="16642" y="25162"/>
                        <a:pt x="19151" y="24378"/>
                      </a:cubicBezTo>
                      <a:cubicBezTo>
                        <a:pt x="19151" y="24378"/>
                        <a:pt x="19017" y="16816"/>
                        <a:pt x="18542" y="10450"/>
                      </a:cubicBezTo>
                      <a:cubicBezTo>
                        <a:pt x="18056" y="3860"/>
                        <a:pt x="14778" y="1386"/>
                        <a:pt x="14778" y="1386"/>
                      </a:cubicBezTo>
                      <a:lnTo>
                        <a:pt x="107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5"/>
                <p:cNvSpPr/>
                <p:nvPr/>
              </p:nvSpPr>
              <p:spPr>
                <a:xfrm>
                  <a:off x="6897638" y="2118421"/>
                  <a:ext cx="94819" cy="121224"/>
                </a:xfrm>
                <a:custGeom>
                  <a:rect b="b" l="l" r="r" t="t"/>
                  <a:pathLst>
                    <a:path extrusionOk="0" h="4343" w="3397">
                      <a:moveTo>
                        <a:pt x="2078" y="0"/>
                      </a:moveTo>
                      <a:cubicBezTo>
                        <a:pt x="1994" y="0"/>
                        <a:pt x="1910" y="9"/>
                        <a:pt x="1827" y="26"/>
                      </a:cubicBezTo>
                      <a:cubicBezTo>
                        <a:pt x="1319" y="126"/>
                        <a:pt x="922" y="512"/>
                        <a:pt x="593" y="914"/>
                      </a:cubicBezTo>
                      <a:cubicBezTo>
                        <a:pt x="291" y="1282"/>
                        <a:pt x="1" y="1746"/>
                        <a:pt x="113" y="2209"/>
                      </a:cubicBezTo>
                      <a:lnTo>
                        <a:pt x="1140" y="4343"/>
                      </a:lnTo>
                      <a:cubicBezTo>
                        <a:pt x="2118" y="3857"/>
                        <a:pt x="2888" y="2980"/>
                        <a:pt x="3257" y="1952"/>
                      </a:cubicBezTo>
                      <a:cubicBezTo>
                        <a:pt x="3324" y="1751"/>
                        <a:pt x="3380" y="1545"/>
                        <a:pt x="3385" y="1333"/>
                      </a:cubicBezTo>
                      <a:cubicBezTo>
                        <a:pt x="3396" y="942"/>
                        <a:pt x="3218" y="556"/>
                        <a:pt x="2922" y="305"/>
                      </a:cubicBezTo>
                      <a:cubicBezTo>
                        <a:pt x="2686" y="108"/>
                        <a:pt x="2381" y="0"/>
                        <a:pt x="20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5"/>
                <p:cNvSpPr/>
                <p:nvPr/>
              </p:nvSpPr>
              <p:spPr>
                <a:xfrm>
                  <a:off x="6496564" y="2172739"/>
                  <a:ext cx="458016" cy="382569"/>
                </a:xfrm>
                <a:custGeom>
                  <a:rect b="b" l="l" r="r" t="t"/>
                  <a:pathLst>
                    <a:path extrusionOk="0" h="13706" w="16409">
                      <a:moveTo>
                        <a:pt x="13750" y="1"/>
                      </a:moveTo>
                      <a:lnTo>
                        <a:pt x="7629" y="6904"/>
                      </a:lnTo>
                      <a:lnTo>
                        <a:pt x="5043" y="3234"/>
                      </a:lnTo>
                      <a:lnTo>
                        <a:pt x="0" y="5954"/>
                      </a:lnTo>
                      <a:cubicBezTo>
                        <a:pt x="0" y="5954"/>
                        <a:pt x="4446" y="13706"/>
                        <a:pt x="7629" y="13706"/>
                      </a:cubicBezTo>
                      <a:cubicBezTo>
                        <a:pt x="11901" y="13706"/>
                        <a:pt x="16408" y="1766"/>
                        <a:pt x="16408" y="1766"/>
                      </a:cubicBezTo>
                      <a:lnTo>
                        <a:pt x="137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5"/>
                <p:cNvSpPr/>
                <p:nvPr/>
              </p:nvSpPr>
              <p:spPr>
                <a:xfrm>
                  <a:off x="6371237" y="2116579"/>
                  <a:ext cx="338300" cy="359708"/>
                </a:xfrm>
                <a:custGeom>
                  <a:rect b="b" l="l" r="r" t="t"/>
                  <a:pathLst>
                    <a:path extrusionOk="0" h="12887" w="12120">
                      <a:moveTo>
                        <a:pt x="1272" y="1"/>
                      </a:moveTo>
                      <a:cubicBezTo>
                        <a:pt x="503" y="1"/>
                        <a:pt x="0" y="69"/>
                        <a:pt x="0" y="69"/>
                      </a:cubicBezTo>
                      <a:lnTo>
                        <a:pt x="0" y="7151"/>
                      </a:lnTo>
                      <a:lnTo>
                        <a:pt x="4200" y="12886"/>
                      </a:lnTo>
                      <a:lnTo>
                        <a:pt x="12119" y="8134"/>
                      </a:lnTo>
                      <a:cubicBezTo>
                        <a:pt x="12119" y="8134"/>
                        <a:pt x="9394" y="3521"/>
                        <a:pt x="6707" y="1521"/>
                      </a:cubicBezTo>
                      <a:cubicBezTo>
                        <a:pt x="4968" y="229"/>
                        <a:pt x="2676" y="1"/>
                        <a:pt x="12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5"/>
                <p:cNvSpPr/>
                <p:nvPr/>
              </p:nvSpPr>
              <p:spPr>
                <a:xfrm>
                  <a:off x="6851192" y="2041020"/>
                  <a:ext cx="173532" cy="142158"/>
                </a:xfrm>
                <a:custGeom>
                  <a:rect b="b" l="l" r="r" t="t"/>
                  <a:pathLst>
                    <a:path extrusionOk="0" h="5093" w="6217">
                      <a:moveTo>
                        <a:pt x="1922" y="1"/>
                      </a:moveTo>
                      <a:lnTo>
                        <a:pt x="1" y="609"/>
                      </a:lnTo>
                      <a:cubicBezTo>
                        <a:pt x="598" y="1576"/>
                        <a:pt x="2028" y="3139"/>
                        <a:pt x="2760" y="4011"/>
                      </a:cubicBezTo>
                      <a:cubicBezTo>
                        <a:pt x="3050" y="4357"/>
                        <a:pt x="3352" y="4698"/>
                        <a:pt x="3715" y="4966"/>
                      </a:cubicBezTo>
                      <a:cubicBezTo>
                        <a:pt x="3787" y="5021"/>
                        <a:pt x="3871" y="5077"/>
                        <a:pt x="3960" y="5088"/>
                      </a:cubicBezTo>
                      <a:cubicBezTo>
                        <a:pt x="3978" y="5091"/>
                        <a:pt x="3995" y="5092"/>
                        <a:pt x="4012" y="5092"/>
                      </a:cubicBezTo>
                      <a:cubicBezTo>
                        <a:pt x="4101" y="5092"/>
                        <a:pt x="4188" y="5060"/>
                        <a:pt x="4267" y="5027"/>
                      </a:cubicBezTo>
                      <a:cubicBezTo>
                        <a:pt x="4798" y="4815"/>
                        <a:pt x="5312" y="4536"/>
                        <a:pt x="5764" y="4184"/>
                      </a:cubicBezTo>
                      <a:cubicBezTo>
                        <a:pt x="6105" y="3921"/>
                        <a:pt x="6217" y="3832"/>
                        <a:pt x="5898" y="3497"/>
                      </a:cubicBezTo>
                      <a:cubicBezTo>
                        <a:pt x="5490" y="3072"/>
                        <a:pt x="4876" y="2815"/>
                        <a:pt x="4418" y="2447"/>
                      </a:cubicBezTo>
                      <a:cubicBezTo>
                        <a:pt x="3770" y="1916"/>
                        <a:pt x="2424" y="671"/>
                        <a:pt x="19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5"/>
                <p:cNvSpPr/>
                <p:nvPr/>
              </p:nvSpPr>
              <p:spPr>
                <a:xfrm>
                  <a:off x="6795534" y="2017741"/>
                  <a:ext cx="91218" cy="82928"/>
                </a:xfrm>
                <a:custGeom>
                  <a:rect b="b" l="l" r="r" t="t"/>
                  <a:pathLst>
                    <a:path extrusionOk="0" h="2971" w="3268">
                      <a:moveTo>
                        <a:pt x="1525" y="0"/>
                      </a:moveTo>
                      <a:cubicBezTo>
                        <a:pt x="1219" y="0"/>
                        <a:pt x="918" y="98"/>
                        <a:pt x="671" y="299"/>
                      </a:cubicBezTo>
                      <a:cubicBezTo>
                        <a:pt x="62" y="796"/>
                        <a:pt x="1" y="1728"/>
                        <a:pt x="537" y="2382"/>
                      </a:cubicBezTo>
                      <a:cubicBezTo>
                        <a:pt x="850" y="2768"/>
                        <a:pt x="1302" y="2971"/>
                        <a:pt x="1744" y="2971"/>
                      </a:cubicBezTo>
                      <a:cubicBezTo>
                        <a:pt x="2050" y="2971"/>
                        <a:pt x="2351" y="2873"/>
                        <a:pt x="2598" y="2672"/>
                      </a:cubicBezTo>
                      <a:cubicBezTo>
                        <a:pt x="3207" y="2175"/>
                        <a:pt x="3268" y="1242"/>
                        <a:pt x="2732" y="589"/>
                      </a:cubicBezTo>
                      <a:cubicBezTo>
                        <a:pt x="2418" y="203"/>
                        <a:pt x="1967" y="0"/>
                        <a:pt x="15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5"/>
                <p:cNvSpPr/>
                <p:nvPr/>
              </p:nvSpPr>
              <p:spPr>
                <a:xfrm>
                  <a:off x="6803657" y="1966828"/>
                  <a:ext cx="126611" cy="131328"/>
                </a:xfrm>
                <a:custGeom>
                  <a:rect b="b" l="l" r="r" t="t"/>
                  <a:pathLst>
                    <a:path extrusionOk="0" h="4705" w="4536">
                      <a:moveTo>
                        <a:pt x="1910" y="0"/>
                      </a:moveTo>
                      <a:lnTo>
                        <a:pt x="173" y="1514"/>
                      </a:lnTo>
                      <a:cubicBezTo>
                        <a:pt x="0" y="1665"/>
                        <a:pt x="23" y="1899"/>
                        <a:pt x="134" y="2106"/>
                      </a:cubicBezTo>
                      <a:cubicBezTo>
                        <a:pt x="721" y="3156"/>
                        <a:pt x="1363" y="4027"/>
                        <a:pt x="2296" y="4580"/>
                      </a:cubicBezTo>
                      <a:cubicBezTo>
                        <a:pt x="2416" y="4650"/>
                        <a:pt x="2542" y="4704"/>
                        <a:pt x="2661" y="4704"/>
                      </a:cubicBezTo>
                      <a:cubicBezTo>
                        <a:pt x="2741" y="4704"/>
                        <a:pt x="2818" y="4680"/>
                        <a:pt x="2888" y="4619"/>
                      </a:cubicBezTo>
                      <a:lnTo>
                        <a:pt x="4535" y="3340"/>
                      </a:lnTo>
                      <a:lnTo>
                        <a:pt x="19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5"/>
                <p:cNvSpPr/>
                <p:nvPr/>
              </p:nvSpPr>
              <p:spPr>
                <a:xfrm>
                  <a:off x="6846363" y="1965237"/>
                  <a:ext cx="94651" cy="96745"/>
                </a:xfrm>
                <a:custGeom>
                  <a:rect b="b" l="l" r="r" t="t"/>
                  <a:pathLst>
                    <a:path extrusionOk="0" h="3466" w="3391">
                      <a:moveTo>
                        <a:pt x="601" y="1"/>
                      </a:moveTo>
                      <a:cubicBezTo>
                        <a:pt x="502" y="1"/>
                        <a:pt x="418" y="26"/>
                        <a:pt x="352" y="80"/>
                      </a:cubicBezTo>
                      <a:cubicBezTo>
                        <a:pt x="1" y="370"/>
                        <a:pt x="319" y="1336"/>
                        <a:pt x="1062" y="2252"/>
                      </a:cubicBezTo>
                      <a:cubicBezTo>
                        <a:pt x="1665" y="2991"/>
                        <a:pt x="2359" y="3465"/>
                        <a:pt x="2788" y="3465"/>
                      </a:cubicBezTo>
                      <a:cubicBezTo>
                        <a:pt x="2887" y="3465"/>
                        <a:pt x="2972" y="3440"/>
                        <a:pt x="3039" y="3386"/>
                      </a:cubicBezTo>
                      <a:cubicBezTo>
                        <a:pt x="3390" y="3101"/>
                        <a:pt x="3072" y="2129"/>
                        <a:pt x="2329" y="1213"/>
                      </a:cubicBezTo>
                      <a:cubicBezTo>
                        <a:pt x="1726" y="475"/>
                        <a:pt x="1028" y="1"/>
                        <a:pt x="6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5"/>
                <p:cNvSpPr/>
                <p:nvPr/>
              </p:nvSpPr>
              <p:spPr>
                <a:xfrm>
                  <a:off x="6855881" y="1828857"/>
                  <a:ext cx="224640" cy="222993"/>
                </a:xfrm>
                <a:custGeom>
                  <a:rect b="b" l="l" r="r" t="t"/>
                  <a:pathLst>
                    <a:path extrusionOk="0" h="7989" w="8048">
                      <a:moveTo>
                        <a:pt x="2698" y="1"/>
                      </a:moveTo>
                      <a:cubicBezTo>
                        <a:pt x="2698" y="1"/>
                        <a:pt x="1553" y="3503"/>
                        <a:pt x="129" y="5206"/>
                      </a:cubicBezTo>
                      <a:cubicBezTo>
                        <a:pt x="129" y="5206"/>
                        <a:pt x="0" y="5709"/>
                        <a:pt x="944" y="6892"/>
                      </a:cubicBezTo>
                      <a:cubicBezTo>
                        <a:pt x="1281" y="7312"/>
                        <a:pt x="1914" y="7988"/>
                        <a:pt x="2515" y="7988"/>
                      </a:cubicBezTo>
                      <a:cubicBezTo>
                        <a:pt x="2571" y="7988"/>
                        <a:pt x="2626" y="7983"/>
                        <a:pt x="2681" y="7970"/>
                      </a:cubicBezTo>
                      <a:cubicBezTo>
                        <a:pt x="4451" y="7272"/>
                        <a:pt x="8048" y="6546"/>
                        <a:pt x="8048" y="6546"/>
                      </a:cubicBezTo>
                      <a:lnTo>
                        <a:pt x="26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5"/>
                <p:cNvSpPr/>
                <p:nvPr/>
              </p:nvSpPr>
              <p:spPr>
                <a:xfrm>
                  <a:off x="6909501" y="1783890"/>
                  <a:ext cx="239629" cy="234577"/>
                </a:xfrm>
                <a:custGeom>
                  <a:rect b="b" l="l" r="r" t="t"/>
                  <a:pathLst>
                    <a:path extrusionOk="0" h="8404" w="8585">
                      <a:moveTo>
                        <a:pt x="2266" y="0"/>
                      </a:moveTo>
                      <a:cubicBezTo>
                        <a:pt x="1835" y="0"/>
                        <a:pt x="1452" y="116"/>
                        <a:pt x="1151" y="361"/>
                      </a:cubicBezTo>
                      <a:cubicBezTo>
                        <a:pt x="0" y="1305"/>
                        <a:pt x="469" y="3784"/>
                        <a:pt x="2206" y="5907"/>
                      </a:cubicBezTo>
                      <a:cubicBezTo>
                        <a:pt x="3485" y="7473"/>
                        <a:pt x="5094" y="8404"/>
                        <a:pt x="6313" y="8404"/>
                      </a:cubicBezTo>
                      <a:cubicBezTo>
                        <a:pt x="6744" y="8404"/>
                        <a:pt x="7127" y="8287"/>
                        <a:pt x="7428" y="8040"/>
                      </a:cubicBezTo>
                      <a:cubicBezTo>
                        <a:pt x="8584" y="7096"/>
                        <a:pt x="8109" y="4617"/>
                        <a:pt x="6378" y="2494"/>
                      </a:cubicBezTo>
                      <a:cubicBezTo>
                        <a:pt x="5099" y="930"/>
                        <a:pt x="3487" y="0"/>
                        <a:pt x="22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5"/>
                <p:cNvSpPr/>
                <p:nvPr/>
              </p:nvSpPr>
              <p:spPr>
                <a:xfrm>
                  <a:off x="6931775" y="1801475"/>
                  <a:ext cx="199267" cy="196504"/>
                </a:xfrm>
                <a:custGeom>
                  <a:rect b="b" l="l" r="r" t="t"/>
                  <a:pathLst>
                    <a:path extrusionOk="0" h="7040" w="7139">
                      <a:moveTo>
                        <a:pt x="1755" y="1"/>
                      </a:moveTo>
                      <a:cubicBezTo>
                        <a:pt x="1428" y="1"/>
                        <a:pt x="1141" y="88"/>
                        <a:pt x="917" y="273"/>
                      </a:cubicBezTo>
                      <a:cubicBezTo>
                        <a:pt x="1" y="1021"/>
                        <a:pt x="448" y="3082"/>
                        <a:pt x="1917" y="4874"/>
                      </a:cubicBezTo>
                      <a:cubicBezTo>
                        <a:pt x="3019" y="6225"/>
                        <a:pt x="4387" y="7040"/>
                        <a:pt x="5384" y="7040"/>
                      </a:cubicBezTo>
                      <a:cubicBezTo>
                        <a:pt x="5711" y="7040"/>
                        <a:pt x="5998" y="6952"/>
                        <a:pt x="6222" y="6768"/>
                      </a:cubicBezTo>
                      <a:cubicBezTo>
                        <a:pt x="7138" y="6019"/>
                        <a:pt x="6692" y="3959"/>
                        <a:pt x="5223" y="2166"/>
                      </a:cubicBezTo>
                      <a:cubicBezTo>
                        <a:pt x="4121" y="815"/>
                        <a:pt x="2752" y="1"/>
                        <a:pt x="17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5"/>
                <p:cNvSpPr/>
                <p:nvPr/>
              </p:nvSpPr>
              <p:spPr>
                <a:xfrm>
                  <a:off x="6964824" y="1870502"/>
                  <a:ext cx="93563" cy="92921"/>
                </a:xfrm>
                <a:custGeom>
                  <a:rect b="b" l="l" r="r" t="t"/>
                  <a:pathLst>
                    <a:path extrusionOk="0" h="3329" w="3352">
                      <a:moveTo>
                        <a:pt x="2090" y="0"/>
                      </a:moveTo>
                      <a:cubicBezTo>
                        <a:pt x="1258" y="676"/>
                        <a:pt x="498" y="1106"/>
                        <a:pt x="1" y="1340"/>
                      </a:cubicBezTo>
                      <a:cubicBezTo>
                        <a:pt x="202" y="1698"/>
                        <a:pt x="448" y="2055"/>
                        <a:pt x="733" y="2401"/>
                      </a:cubicBezTo>
                      <a:cubicBezTo>
                        <a:pt x="1017" y="2748"/>
                        <a:pt x="1313" y="3055"/>
                        <a:pt x="1621" y="3329"/>
                      </a:cubicBezTo>
                      <a:cubicBezTo>
                        <a:pt x="1956" y="2887"/>
                        <a:pt x="2525" y="2223"/>
                        <a:pt x="3352" y="1547"/>
                      </a:cubicBezTo>
                      <a:lnTo>
                        <a:pt x="2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5"/>
                <p:cNvSpPr/>
                <p:nvPr/>
              </p:nvSpPr>
              <p:spPr>
                <a:xfrm>
                  <a:off x="7016434" y="1868297"/>
                  <a:ext cx="48651" cy="47591"/>
                </a:xfrm>
                <a:custGeom>
                  <a:rect b="b" l="l" r="r" t="t"/>
                  <a:pathLst>
                    <a:path extrusionOk="0" h="1705" w="1743">
                      <a:moveTo>
                        <a:pt x="460" y="1"/>
                      </a:moveTo>
                      <a:cubicBezTo>
                        <a:pt x="373" y="1"/>
                        <a:pt x="296" y="24"/>
                        <a:pt x="235" y="73"/>
                      </a:cubicBezTo>
                      <a:cubicBezTo>
                        <a:pt x="1" y="263"/>
                        <a:pt x="101" y="766"/>
                        <a:pt x="453" y="1196"/>
                      </a:cubicBezTo>
                      <a:cubicBezTo>
                        <a:pt x="713" y="1514"/>
                        <a:pt x="1041" y="1704"/>
                        <a:pt x="1287" y="1704"/>
                      </a:cubicBezTo>
                      <a:cubicBezTo>
                        <a:pt x="1373" y="1704"/>
                        <a:pt x="1449" y="1681"/>
                        <a:pt x="1508" y="1632"/>
                      </a:cubicBezTo>
                      <a:cubicBezTo>
                        <a:pt x="1743" y="1442"/>
                        <a:pt x="1648" y="939"/>
                        <a:pt x="1296" y="509"/>
                      </a:cubicBezTo>
                      <a:cubicBezTo>
                        <a:pt x="1036" y="191"/>
                        <a:pt x="708" y="1"/>
                        <a:pt x="4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5"/>
                <p:cNvSpPr/>
                <p:nvPr/>
              </p:nvSpPr>
              <p:spPr>
                <a:xfrm>
                  <a:off x="6868972" y="2085708"/>
                  <a:ext cx="94791" cy="118237"/>
                </a:xfrm>
                <a:custGeom>
                  <a:rect b="b" l="l" r="r" t="t"/>
                  <a:pathLst>
                    <a:path extrusionOk="0" h="4236" w="3396">
                      <a:moveTo>
                        <a:pt x="2962" y="0"/>
                      </a:moveTo>
                      <a:cubicBezTo>
                        <a:pt x="2183" y="0"/>
                        <a:pt x="1650" y="548"/>
                        <a:pt x="1117" y="1170"/>
                      </a:cubicBezTo>
                      <a:cubicBezTo>
                        <a:pt x="464" y="1929"/>
                        <a:pt x="106" y="2923"/>
                        <a:pt x="0" y="3940"/>
                      </a:cubicBezTo>
                      <a:lnTo>
                        <a:pt x="1290" y="4236"/>
                      </a:lnTo>
                      <a:cubicBezTo>
                        <a:pt x="1849" y="3800"/>
                        <a:pt x="2212" y="3124"/>
                        <a:pt x="2268" y="2421"/>
                      </a:cubicBezTo>
                      <a:cubicBezTo>
                        <a:pt x="2290" y="2147"/>
                        <a:pt x="2268" y="1868"/>
                        <a:pt x="2329" y="1605"/>
                      </a:cubicBezTo>
                      <a:cubicBezTo>
                        <a:pt x="2452" y="1086"/>
                        <a:pt x="2854" y="673"/>
                        <a:pt x="3267" y="371"/>
                      </a:cubicBezTo>
                      <a:cubicBezTo>
                        <a:pt x="3323" y="326"/>
                        <a:pt x="3390" y="271"/>
                        <a:pt x="3390" y="198"/>
                      </a:cubicBezTo>
                      <a:cubicBezTo>
                        <a:pt x="3396" y="75"/>
                        <a:pt x="3245" y="19"/>
                        <a:pt x="3128" y="8"/>
                      </a:cubicBezTo>
                      <a:cubicBezTo>
                        <a:pt x="3071" y="3"/>
                        <a:pt x="3016" y="0"/>
                        <a:pt x="29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5"/>
                <p:cNvSpPr/>
                <p:nvPr/>
              </p:nvSpPr>
              <p:spPr>
                <a:xfrm>
                  <a:off x="6968899" y="2107703"/>
                  <a:ext cx="35728" cy="30787"/>
                </a:xfrm>
                <a:custGeom>
                  <a:rect b="b" l="l" r="r" t="t"/>
                  <a:pathLst>
                    <a:path extrusionOk="0" h="1103" w="1280">
                      <a:moveTo>
                        <a:pt x="900" y="0"/>
                      </a:moveTo>
                      <a:cubicBezTo>
                        <a:pt x="877" y="0"/>
                        <a:pt x="854" y="3"/>
                        <a:pt x="832" y="8"/>
                      </a:cubicBezTo>
                      <a:cubicBezTo>
                        <a:pt x="754" y="19"/>
                        <a:pt x="682" y="58"/>
                        <a:pt x="614" y="97"/>
                      </a:cubicBezTo>
                      <a:cubicBezTo>
                        <a:pt x="318" y="276"/>
                        <a:pt x="62" y="560"/>
                        <a:pt x="6" y="901"/>
                      </a:cubicBezTo>
                      <a:cubicBezTo>
                        <a:pt x="6" y="923"/>
                        <a:pt x="0" y="946"/>
                        <a:pt x="11" y="963"/>
                      </a:cubicBezTo>
                      <a:cubicBezTo>
                        <a:pt x="17" y="979"/>
                        <a:pt x="34" y="996"/>
                        <a:pt x="45" y="1007"/>
                      </a:cubicBezTo>
                      <a:cubicBezTo>
                        <a:pt x="134" y="1069"/>
                        <a:pt x="246" y="1102"/>
                        <a:pt x="352" y="1102"/>
                      </a:cubicBezTo>
                      <a:cubicBezTo>
                        <a:pt x="603" y="1102"/>
                        <a:pt x="1022" y="683"/>
                        <a:pt x="1056" y="616"/>
                      </a:cubicBezTo>
                      <a:lnTo>
                        <a:pt x="1223" y="728"/>
                      </a:lnTo>
                      <a:cubicBezTo>
                        <a:pt x="1229" y="555"/>
                        <a:pt x="1279" y="421"/>
                        <a:pt x="1223" y="253"/>
                      </a:cubicBezTo>
                      <a:cubicBezTo>
                        <a:pt x="1201" y="186"/>
                        <a:pt x="1112" y="97"/>
                        <a:pt x="1056" y="52"/>
                      </a:cubicBezTo>
                      <a:cubicBezTo>
                        <a:pt x="1012" y="16"/>
                        <a:pt x="956" y="0"/>
                        <a:pt x="9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5"/>
                <p:cNvSpPr/>
                <p:nvPr/>
              </p:nvSpPr>
              <p:spPr>
                <a:xfrm>
                  <a:off x="6957818" y="2095840"/>
                  <a:ext cx="34807" cy="29699"/>
                </a:xfrm>
                <a:custGeom>
                  <a:rect b="b" l="l" r="r" t="t"/>
                  <a:pathLst>
                    <a:path extrusionOk="0" h="1064" w="1247">
                      <a:moveTo>
                        <a:pt x="895" y="1"/>
                      </a:moveTo>
                      <a:cubicBezTo>
                        <a:pt x="872" y="1"/>
                        <a:pt x="849" y="3"/>
                        <a:pt x="827" y="8"/>
                      </a:cubicBezTo>
                      <a:cubicBezTo>
                        <a:pt x="749" y="19"/>
                        <a:pt x="682" y="58"/>
                        <a:pt x="609" y="98"/>
                      </a:cubicBezTo>
                      <a:cubicBezTo>
                        <a:pt x="313" y="282"/>
                        <a:pt x="56" y="561"/>
                        <a:pt x="6" y="902"/>
                      </a:cubicBezTo>
                      <a:cubicBezTo>
                        <a:pt x="1" y="924"/>
                        <a:pt x="1" y="946"/>
                        <a:pt x="6" y="969"/>
                      </a:cubicBezTo>
                      <a:cubicBezTo>
                        <a:pt x="12" y="985"/>
                        <a:pt x="29" y="997"/>
                        <a:pt x="45" y="1008"/>
                      </a:cubicBezTo>
                      <a:cubicBezTo>
                        <a:pt x="98" y="1046"/>
                        <a:pt x="164" y="1063"/>
                        <a:pt x="232" y="1063"/>
                      </a:cubicBezTo>
                      <a:cubicBezTo>
                        <a:pt x="272" y="1063"/>
                        <a:pt x="313" y="1057"/>
                        <a:pt x="352" y="1047"/>
                      </a:cubicBezTo>
                      <a:cubicBezTo>
                        <a:pt x="453" y="1013"/>
                        <a:pt x="542" y="958"/>
                        <a:pt x="632" y="896"/>
                      </a:cubicBezTo>
                      <a:cubicBezTo>
                        <a:pt x="732" y="835"/>
                        <a:pt x="827" y="768"/>
                        <a:pt x="928" y="701"/>
                      </a:cubicBezTo>
                      <a:cubicBezTo>
                        <a:pt x="989" y="662"/>
                        <a:pt x="1051" y="622"/>
                        <a:pt x="1079" y="555"/>
                      </a:cubicBezTo>
                      <a:lnTo>
                        <a:pt x="1235" y="751"/>
                      </a:lnTo>
                      <a:cubicBezTo>
                        <a:pt x="1246" y="578"/>
                        <a:pt x="1218" y="399"/>
                        <a:pt x="1162" y="237"/>
                      </a:cubicBezTo>
                      <a:cubicBezTo>
                        <a:pt x="1140" y="165"/>
                        <a:pt x="1112" y="98"/>
                        <a:pt x="1056" y="53"/>
                      </a:cubicBezTo>
                      <a:cubicBezTo>
                        <a:pt x="1008" y="17"/>
                        <a:pt x="952" y="1"/>
                        <a:pt x="8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5"/>
                <p:cNvSpPr/>
                <p:nvPr/>
              </p:nvSpPr>
              <p:spPr>
                <a:xfrm>
                  <a:off x="6946597" y="2084005"/>
                  <a:ext cx="34779" cy="29671"/>
                </a:xfrm>
                <a:custGeom>
                  <a:rect b="b" l="l" r="r" t="t"/>
                  <a:pathLst>
                    <a:path extrusionOk="0" h="1063" w="1246">
                      <a:moveTo>
                        <a:pt x="898" y="0"/>
                      </a:moveTo>
                      <a:cubicBezTo>
                        <a:pt x="875" y="0"/>
                        <a:pt x="853" y="3"/>
                        <a:pt x="833" y="8"/>
                      </a:cubicBezTo>
                      <a:cubicBezTo>
                        <a:pt x="754" y="24"/>
                        <a:pt x="682" y="58"/>
                        <a:pt x="615" y="103"/>
                      </a:cubicBezTo>
                      <a:cubicBezTo>
                        <a:pt x="319" y="281"/>
                        <a:pt x="62" y="561"/>
                        <a:pt x="6" y="901"/>
                      </a:cubicBezTo>
                      <a:cubicBezTo>
                        <a:pt x="1" y="924"/>
                        <a:pt x="1" y="946"/>
                        <a:pt x="6" y="968"/>
                      </a:cubicBezTo>
                      <a:cubicBezTo>
                        <a:pt x="17" y="985"/>
                        <a:pt x="28" y="996"/>
                        <a:pt x="45" y="1007"/>
                      </a:cubicBezTo>
                      <a:cubicBezTo>
                        <a:pt x="98" y="1046"/>
                        <a:pt x="166" y="1063"/>
                        <a:pt x="234" y="1063"/>
                      </a:cubicBezTo>
                      <a:cubicBezTo>
                        <a:pt x="275" y="1063"/>
                        <a:pt x="315" y="1057"/>
                        <a:pt x="352" y="1046"/>
                      </a:cubicBezTo>
                      <a:cubicBezTo>
                        <a:pt x="453" y="1019"/>
                        <a:pt x="548" y="957"/>
                        <a:pt x="637" y="896"/>
                      </a:cubicBezTo>
                      <a:cubicBezTo>
                        <a:pt x="732" y="834"/>
                        <a:pt x="833" y="767"/>
                        <a:pt x="928" y="706"/>
                      </a:cubicBezTo>
                      <a:cubicBezTo>
                        <a:pt x="989" y="667"/>
                        <a:pt x="1050" y="622"/>
                        <a:pt x="1084" y="555"/>
                      </a:cubicBezTo>
                      <a:lnTo>
                        <a:pt x="1235" y="756"/>
                      </a:lnTo>
                      <a:cubicBezTo>
                        <a:pt x="1246" y="577"/>
                        <a:pt x="1218" y="404"/>
                        <a:pt x="1162" y="237"/>
                      </a:cubicBezTo>
                      <a:cubicBezTo>
                        <a:pt x="1140" y="170"/>
                        <a:pt x="1112" y="97"/>
                        <a:pt x="1056" y="52"/>
                      </a:cubicBezTo>
                      <a:cubicBezTo>
                        <a:pt x="1012" y="16"/>
                        <a:pt x="954" y="0"/>
                        <a:pt x="8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5"/>
                <p:cNvSpPr/>
                <p:nvPr/>
              </p:nvSpPr>
              <p:spPr>
                <a:xfrm>
                  <a:off x="6935376" y="2072254"/>
                  <a:ext cx="34779" cy="29587"/>
                </a:xfrm>
                <a:custGeom>
                  <a:rect b="b" l="l" r="r" t="t"/>
                  <a:pathLst>
                    <a:path extrusionOk="0" h="1060" w="1246">
                      <a:moveTo>
                        <a:pt x="889" y="0"/>
                      </a:moveTo>
                      <a:cubicBezTo>
                        <a:pt x="870" y="0"/>
                        <a:pt x="851" y="2"/>
                        <a:pt x="833" y="4"/>
                      </a:cubicBezTo>
                      <a:cubicBezTo>
                        <a:pt x="754" y="21"/>
                        <a:pt x="682" y="55"/>
                        <a:pt x="615" y="99"/>
                      </a:cubicBezTo>
                      <a:cubicBezTo>
                        <a:pt x="319" y="278"/>
                        <a:pt x="62" y="557"/>
                        <a:pt x="6" y="898"/>
                      </a:cubicBezTo>
                      <a:cubicBezTo>
                        <a:pt x="0" y="920"/>
                        <a:pt x="0" y="943"/>
                        <a:pt x="12" y="965"/>
                      </a:cubicBezTo>
                      <a:cubicBezTo>
                        <a:pt x="17" y="982"/>
                        <a:pt x="28" y="993"/>
                        <a:pt x="45" y="1004"/>
                      </a:cubicBezTo>
                      <a:cubicBezTo>
                        <a:pt x="101" y="1043"/>
                        <a:pt x="169" y="1059"/>
                        <a:pt x="236" y="1059"/>
                      </a:cubicBezTo>
                      <a:cubicBezTo>
                        <a:pt x="275" y="1059"/>
                        <a:pt x="315" y="1053"/>
                        <a:pt x="352" y="1043"/>
                      </a:cubicBezTo>
                      <a:cubicBezTo>
                        <a:pt x="453" y="1015"/>
                        <a:pt x="548" y="954"/>
                        <a:pt x="637" y="892"/>
                      </a:cubicBezTo>
                      <a:cubicBezTo>
                        <a:pt x="732" y="831"/>
                        <a:pt x="833" y="764"/>
                        <a:pt x="928" y="702"/>
                      </a:cubicBezTo>
                      <a:cubicBezTo>
                        <a:pt x="989" y="663"/>
                        <a:pt x="1050" y="619"/>
                        <a:pt x="1084" y="552"/>
                      </a:cubicBezTo>
                      <a:lnTo>
                        <a:pt x="1235" y="753"/>
                      </a:lnTo>
                      <a:cubicBezTo>
                        <a:pt x="1246" y="574"/>
                        <a:pt x="1224" y="401"/>
                        <a:pt x="1168" y="233"/>
                      </a:cubicBezTo>
                      <a:cubicBezTo>
                        <a:pt x="1140" y="166"/>
                        <a:pt x="1112" y="94"/>
                        <a:pt x="1056" y="49"/>
                      </a:cubicBezTo>
                      <a:cubicBezTo>
                        <a:pt x="1009" y="15"/>
                        <a:pt x="949" y="0"/>
                        <a:pt x="8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5"/>
                <p:cNvSpPr/>
                <p:nvPr/>
              </p:nvSpPr>
              <p:spPr>
                <a:xfrm>
                  <a:off x="6916368" y="2140947"/>
                  <a:ext cx="14822" cy="62999"/>
                </a:xfrm>
                <a:custGeom>
                  <a:rect b="b" l="l" r="r" t="t"/>
                  <a:pathLst>
                    <a:path extrusionOk="0" fill="none" h="2257" w="531">
                      <a:moveTo>
                        <a:pt x="531" y="1"/>
                      </a:moveTo>
                      <a:cubicBezTo>
                        <a:pt x="531" y="1"/>
                        <a:pt x="525" y="1732"/>
                        <a:pt x="0" y="2257"/>
                      </a:cubicBezTo>
                    </a:path>
                  </a:pathLst>
                </a:custGeom>
                <a:noFill/>
                <a:ln cap="flat" cmpd="sng" w="3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5"/>
                <p:cNvSpPr/>
                <p:nvPr/>
              </p:nvSpPr>
              <p:spPr>
                <a:xfrm>
                  <a:off x="6003657" y="2116858"/>
                  <a:ext cx="313206" cy="333554"/>
                </a:xfrm>
                <a:custGeom>
                  <a:rect b="b" l="l" r="r" t="t"/>
                  <a:pathLst>
                    <a:path extrusionOk="0" h="11950" w="11221">
                      <a:moveTo>
                        <a:pt x="10587" y="1"/>
                      </a:moveTo>
                      <a:cubicBezTo>
                        <a:pt x="9128" y="1"/>
                        <a:pt x="5514" y="191"/>
                        <a:pt x="3725" y="1975"/>
                      </a:cubicBezTo>
                      <a:cubicBezTo>
                        <a:pt x="1458" y="4248"/>
                        <a:pt x="0" y="7141"/>
                        <a:pt x="0" y="7141"/>
                      </a:cubicBezTo>
                      <a:lnTo>
                        <a:pt x="5702" y="11949"/>
                      </a:lnTo>
                      <a:lnTo>
                        <a:pt x="8740" y="6655"/>
                      </a:lnTo>
                      <a:lnTo>
                        <a:pt x="11220" y="15"/>
                      </a:lnTo>
                      <a:cubicBezTo>
                        <a:pt x="11220" y="15"/>
                        <a:pt x="10983" y="1"/>
                        <a:pt x="105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5"/>
                <p:cNvSpPr/>
                <p:nvPr/>
              </p:nvSpPr>
              <p:spPr>
                <a:xfrm>
                  <a:off x="6162814" y="2321931"/>
                  <a:ext cx="89515" cy="128481"/>
                </a:xfrm>
                <a:custGeom>
                  <a:rect b="b" l="l" r="r" t="t"/>
                  <a:pathLst>
                    <a:path extrusionOk="0" fill="none" h="4603" w="3207">
                      <a:moveTo>
                        <a:pt x="0" y="4602"/>
                      </a:moveTo>
                      <a:lnTo>
                        <a:pt x="3206" y="0"/>
                      </a:lnTo>
                    </a:path>
                  </a:pathLst>
                </a:custGeom>
                <a:noFill/>
                <a:ln cap="flat" cmpd="sng" w="47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5"/>
                <p:cNvSpPr/>
                <p:nvPr/>
              </p:nvSpPr>
              <p:spPr>
                <a:xfrm>
                  <a:off x="6257130" y="2118337"/>
                  <a:ext cx="177719" cy="54429"/>
                </a:xfrm>
                <a:custGeom>
                  <a:rect b="b" l="l" r="r" t="t"/>
                  <a:pathLst>
                    <a:path extrusionOk="0" fill="none" h="1950" w="6367">
                      <a:moveTo>
                        <a:pt x="6076" y="1"/>
                      </a:moveTo>
                      <a:cubicBezTo>
                        <a:pt x="5953" y="124"/>
                        <a:pt x="6367" y="1950"/>
                        <a:pt x="3485" y="1950"/>
                      </a:cubicBezTo>
                      <a:cubicBezTo>
                        <a:pt x="721" y="1950"/>
                        <a:pt x="0" y="68"/>
                        <a:pt x="0" y="68"/>
                      </a:cubicBezTo>
                    </a:path>
                  </a:pathLst>
                </a:custGeom>
                <a:noFill/>
                <a:ln cap="flat" cmpd="sng" w="3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5"/>
                <p:cNvSpPr/>
                <p:nvPr/>
              </p:nvSpPr>
              <p:spPr>
                <a:xfrm>
                  <a:off x="6540358" y="2244000"/>
                  <a:ext cx="18590" cy="190028"/>
                </a:xfrm>
                <a:custGeom>
                  <a:rect b="b" l="l" r="r" t="t"/>
                  <a:pathLst>
                    <a:path extrusionOk="0" fill="none" h="6808" w="666">
                      <a:moveTo>
                        <a:pt x="665" y="6808"/>
                      </a:moveTo>
                      <a:lnTo>
                        <a:pt x="1" y="0"/>
                      </a:lnTo>
                    </a:path>
                  </a:pathLst>
                </a:custGeom>
                <a:noFill/>
                <a:ln cap="flat" cmpd="sng" w="47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5"/>
                <p:cNvSpPr/>
                <p:nvPr/>
              </p:nvSpPr>
              <p:spPr>
                <a:xfrm>
                  <a:off x="6271003" y="1818753"/>
                  <a:ext cx="308349" cy="309438"/>
                </a:xfrm>
                <a:custGeom>
                  <a:rect b="b" l="l" r="r" t="t"/>
                  <a:pathLst>
                    <a:path extrusionOk="0" h="11086" w="11047">
                      <a:moveTo>
                        <a:pt x="5757" y="1"/>
                      </a:moveTo>
                      <a:cubicBezTo>
                        <a:pt x="3982" y="1"/>
                        <a:pt x="2045" y="1030"/>
                        <a:pt x="1268" y="2306"/>
                      </a:cubicBezTo>
                      <a:cubicBezTo>
                        <a:pt x="0" y="4395"/>
                        <a:pt x="771" y="5992"/>
                        <a:pt x="899" y="7400"/>
                      </a:cubicBezTo>
                      <a:cubicBezTo>
                        <a:pt x="1033" y="8801"/>
                        <a:pt x="458" y="10751"/>
                        <a:pt x="458" y="10751"/>
                      </a:cubicBezTo>
                      <a:lnTo>
                        <a:pt x="4786" y="11086"/>
                      </a:lnTo>
                      <a:cubicBezTo>
                        <a:pt x="5038" y="10147"/>
                        <a:pt x="5015" y="9667"/>
                        <a:pt x="7975" y="8042"/>
                      </a:cubicBezTo>
                      <a:cubicBezTo>
                        <a:pt x="11047" y="6350"/>
                        <a:pt x="9472" y="2787"/>
                        <a:pt x="8595" y="1430"/>
                      </a:cubicBezTo>
                      <a:cubicBezTo>
                        <a:pt x="7936" y="411"/>
                        <a:pt x="6879" y="1"/>
                        <a:pt x="57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5"/>
                <p:cNvSpPr/>
                <p:nvPr/>
              </p:nvSpPr>
              <p:spPr>
                <a:xfrm>
                  <a:off x="6224696" y="1735992"/>
                  <a:ext cx="374418" cy="298831"/>
                </a:xfrm>
                <a:custGeom>
                  <a:rect b="b" l="l" r="r" t="t"/>
                  <a:pathLst>
                    <a:path extrusionOk="0" h="10706" w="13414">
                      <a:moveTo>
                        <a:pt x="11864" y="1"/>
                      </a:moveTo>
                      <a:cubicBezTo>
                        <a:pt x="11795" y="1"/>
                        <a:pt x="11724" y="6"/>
                        <a:pt x="11650" y="16"/>
                      </a:cubicBezTo>
                      <a:cubicBezTo>
                        <a:pt x="10450" y="184"/>
                        <a:pt x="10014" y="1128"/>
                        <a:pt x="10014" y="1128"/>
                      </a:cubicBezTo>
                      <a:cubicBezTo>
                        <a:pt x="10014" y="1128"/>
                        <a:pt x="9662" y="633"/>
                        <a:pt x="9015" y="633"/>
                      </a:cubicBezTo>
                      <a:cubicBezTo>
                        <a:pt x="8639" y="633"/>
                        <a:pt x="8165" y="799"/>
                        <a:pt x="7601" y="1323"/>
                      </a:cubicBezTo>
                      <a:cubicBezTo>
                        <a:pt x="7115" y="1775"/>
                        <a:pt x="6680" y="2183"/>
                        <a:pt x="6306" y="2529"/>
                      </a:cubicBezTo>
                      <a:cubicBezTo>
                        <a:pt x="6306" y="2529"/>
                        <a:pt x="5544" y="2352"/>
                        <a:pt x="4589" y="2352"/>
                      </a:cubicBezTo>
                      <a:cubicBezTo>
                        <a:pt x="3456" y="2352"/>
                        <a:pt x="2051" y="2602"/>
                        <a:pt x="1330" y="3697"/>
                      </a:cubicBezTo>
                      <a:cubicBezTo>
                        <a:pt x="1" y="5718"/>
                        <a:pt x="1520" y="7394"/>
                        <a:pt x="1866" y="8326"/>
                      </a:cubicBezTo>
                      <a:cubicBezTo>
                        <a:pt x="2212" y="9259"/>
                        <a:pt x="2581" y="10705"/>
                        <a:pt x="2581" y="10705"/>
                      </a:cubicBezTo>
                      <a:cubicBezTo>
                        <a:pt x="2581" y="10705"/>
                        <a:pt x="4245" y="10700"/>
                        <a:pt x="4926" y="9521"/>
                      </a:cubicBezTo>
                      <a:lnTo>
                        <a:pt x="5451" y="7701"/>
                      </a:lnTo>
                      <a:lnTo>
                        <a:pt x="5758" y="5634"/>
                      </a:lnTo>
                      <a:cubicBezTo>
                        <a:pt x="5758" y="5634"/>
                        <a:pt x="5907" y="5655"/>
                        <a:pt x="6159" y="5655"/>
                      </a:cubicBezTo>
                      <a:cubicBezTo>
                        <a:pt x="6789" y="5655"/>
                        <a:pt x="8070" y="5524"/>
                        <a:pt x="9310" y="4607"/>
                      </a:cubicBezTo>
                      <a:cubicBezTo>
                        <a:pt x="9310" y="4607"/>
                        <a:pt x="9646" y="4707"/>
                        <a:pt x="10126" y="4707"/>
                      </a:cubicBezTo>
                      <a:cubicBezTo>
                        <a:pt x="10733" y="4707"/>
                        <a:pt x="11571" y="4546"/>
                        <a:pt x="12248" y="3819"/>
                      </a:cubicBezTo>
                      <a:cubicBezTo>
                        <a:pt x="13414" y="2573"/>
                        <a:pt x="13402" y="1"/>
                        <a:pt x="118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5"/>
                <p:cNvSpPr/>
                <p:nvPr/>
              </p:nvSpPr>
              <p:spPr>
                <a:xfrm>
                  <a:off x="6438031" y="1797260"/>
                  <a:ext cx="111399" cy="89683"/>
                </a:xfrm>
                <a:custGeom>
                  <a:rect b="b" l="l" r="r" t="t"/>
                  <a:pathLst>
                    <a:path extrusionOk="0" h="3213" w="3991">
                      <a:moveTo>
                        <a:pt x="2322" y="134"/>
                      </a:moveTo>
                      <a:cubicBezTo>
                        <a:pt x="2358" y="134"/>
                        <a:pt x="2394" y="143"/>
                        <a:pt x="2427" y="167"/>
                      </a:cubicBezTo>
                      <a:cubicBezTo>
                        <a:pt x="2527" y="239"/>
                        <a:pt x="2522" y="401"/>
                        <a:pt x="2505" y="513"/>
                      </a:cubicBezTo>
                      <a:cubicBezTo>
                        <a:pt x="2466" y="826"/>
                        <a:pt x="2315" y="1105"/>
                        <a:pt x="2148" y="1368"/>
                      </a:cubicBezTo>
                      <a:cubicBezTo>
                        <a:pt x="1998" y="1597"/>
                        <a:pt x="1828" y="1817"/>
                        <a:pt x="1637" y="2017"/>
                      </a:cubicBezTo>
                      <a:lnTo>
                        <a:pt x="1637" y="2017"/>
                      </a:lnTo>
                      <a:cubicBezTo>
                        <a:pt x="1625" y="1995"/>
                        <a:pt x="1615" y="1972"/>
                        <a:pt x="1606" y="1948"/>
                      </a:cubicBezTo>
                      <a:cubicBezTo>
                        <a:pt x="1483" y="1636"/>
                        <a:pt x="1584" y="1295"/>
                        <a:pt x="1684" y="993"/>
                      </a:cubicBezTo>
                      <a:cubicBezTo>
                        <a:pt x="1734" y="848"/>
                        <a:pt x="1785" y="697"/>
                        <a:pt x="1852" y="558"/>
                      </a:cubicBezTo>
                      <a:cubicBezTo>
                        <a:pt x="1913" y="435"/>
                        <a:pt x="1991" y="301"/>
                        <a:pt x="2103" y="217"/>
                      </a:cubicBezTo>
                      <a:cubicBezTo>
                        <a:pt x="2163" y="175"/>
                        <a:pt x="2244" y="134"/>
                        <a:pt x="2322" y="134"/>
                      </a:cubicBezTo>
                      <a:close/>
                      <a:moveTo>
                        <a:pt x="2319" y="1"/>
                      </a:moveTo>
                      <a:cubicBezTo>
                        <a:pt x="2292" y="1"/>
                        <a:pt x="2265" y="4"/>
                        <a:pt x="2237" y="10"/>
                      </a:cubicBezTo>
                      <a:cubicBezTo>
                        <a:pt x="1924" y="72"/>
                        <a:pt x="1757" y="413"/>
                        <a:pt x="1651" y="686"/>
                      </a:cubicBezTo>
                      <a:cubicBezTo>
                        <a:pt x="1589" y="848"/>
                        <a:pt x="1533" y="1016"/>
                        <a:pt x="1483" y="1183"/>
                      </a:cubicBezTo>
                      <a:cubicBezTo>
                        <a:pt x="1438" y="1356"/>
                        <a:pt x="1405" y="1535"/>
                        <a:pt x="1416" y="1708"/>
                      </a:cubicBezTo>
                      <a:cubicBezTo>
                        <a:pt x="1427" y="1857"/>
                        <a:pt x="1471" y="1994"/>
                        <a:pt x="1541" y="2117"/>
                      </a:cubicBezTo>
                      <a:lnTo>
                        <a:pt x="1541" y="2117"/>
                      </a:lnTo>
                      <a:cubicBezTo>
                        <a:pt x="1159" y="2507"/>
                        <a:pt x="710" y="2824"/>
                        <a:pt x="226" y="3071"/>
                      </a:cubicBezTo>
                      <a:cubicBezTo>
                        <a:pt x="159" y="3104"/>
                        <a:pt x="92" y="3138"/>
                        <a:pt x="25" y="3166"/>
                      </a:cubicBezTo>
                      <a:cubicBezTo>
                        <a:pt x="1" y="3176"/>
                        <a:pt x="7" y="3212"/>
                        <a:pt x="28" y="3212"/>
                      </a:cubicBezTo>
                      <a:cubicBezTo>
                        <a:pt x="31" y="3212"/>
                        <a:pt x="33" y="3212"/>
                        <a:pt x="37" y="3210"/>
                      </a:cubicBezTo>
                      <a:cubicBezTo>
                        <a:pt x="182" y="3149"/>
                        <a:pt x="321" y="3093"/>
                        <a:pt x="461" y="3026"/>
                      </a:cubicBezTo>
                      <a:cubicBezTo>
                        <a:pt x="595" y="2954"/>
                        <a:pt x="735" y="2875"/>
                        <a:pt x="863" y="2792"/>
                      </a:cubicBezTo>
                      <a:cubicBezTo>
                        <a:pt x="1126" y="2624"/>
                        <a:pt x="1366" y="2434"/>
                        <a:pt x="1589" y="2216"/>
                      </a:cubicBezTo>
                      <a:cubicBezTo>
                        <a:pt x="1593" y="2213"/>
                        <a:pt x="1596" y="2210"/>
                        <a:pt x="1600" y="2206"/>
                      </a:cubicBezTo>
                      <a:lnTo>
                        <a:pt x="1600" y="2206"/>
                      </a:lnTo>
                      <a:cubicBezTo>
                        <a:pt x="1665" y="2295"/>
                        <a:pt x="1746" y="2373"/>
                        <a:pt x="1840" y="2440"/>
                      </a:cubicBezTo>
                      <a:cubicBezTo>
                        <a:pt x="2090" y="2621"/>
                        <a:pt x="2374" y="2690"/>
                        <a:pt x="2664" y="2690"/>
                      </a:cubicBezTo>
                      <a:cubicBezTo>
                        <a:pt x="3010" y="2690"/>
                        <a:pt x="3365" y="2592"/>
                        <a:pt x="3683" y="2468"/>
                      </a:cubicBezTo>
                      <a:cubicBezTo>
                        <a:pt x="3767" y="2434"/>
                        <a:pt x="3851" y="2401"/>
                        <a:pt x="3935" y="2367"/>
                      </a:cubicBezTo>
                      <a:cubicBezTo>
                        <a:pt x="3968" y="2350"/>
                        <a:pt x="3991" y="2322"/>
                        <a:pt x="3979" y="2283"/>
                      </a:cubicBezTo>
                      <a:cubicBezTo>
                        <a:pt x="3975" y="2260"/>
                        <a:pt x="3946" y="2236"/>
                        <a:pt x="3917" y="2236"/>
                      </a:cubicBezTo>
                      <a:cubicBezTo>
                        <a:pt x="3912" y="2236"/>
                        <a:pt x="3906" y="2237"/>
                        <a:pt x="3901" y="2239"/>
                      </a:cubicBezTo>
                      <a:cubicBezTo>
                        <a:pt x="3512" y="2383"/>
                        <a:pt x="3082" y="2551"/>
                        <a:pt x="2661" y="2551"/>
                      </a:cubicBezTo>
                      <a:cubicBezTo>
                        <a:pt x="2477" y="2551"/>
                        <a:pt x="2296" y="2519"/>
                        <a:pt x="2120" y="2440"/>
                      </a:cubicBezTo>
                      <a:cubicBezTo>
                        <a:pt x="1958" y="2369"/>
                        <a:pt x="1802" y="2258"/>
                        <a:pt x="1696" y="2112"/>
                      </a:cubicBezTo>
                      <a:lnTo>
                        <a:pt x="1696" y="2112"/>
                      </a:lnTo>
                      <a:cubicBezTo>
                        <a:pt x="1878" y="1926"/>
                        <a:pt x="2048" y="1723"/>
                        <a:pt x="2198" y="1507"/>
                      </a:cubicBezTo>
                      <a:cubicBezTo>
                        <a:pt x="2382" y="1239"/>
                        <a:pt x="2561" y="937"/>
                        <a:pt x="2622" y="614"/>
                      </a:cubicBezTo>
                      <a:cubicBezTo>
                        <a:pt x="2650" y="468"/>
                        <a:pt x="2667" y="301"/>
                        <a:pt x="2594" y="167"/>
                      </a:cubicBezTo>
                      <a:cubicBezTo>
                        <a:pt x="2540" y="58"/>
                        <a:pt x="2434" y="1"/>
                        <a:pt x="23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5"/>
                <p:cNvSpPr/>
                <p:nvPr/>
              </p:nvSpPr>
              <p:spPr>
                <a:xfrm>
                  <a:off x="6243956" y="1781322"/>
                  <a:ext cx="159018" cy="49210"/>
                </a:xfrm>
                <a:custGeom>
                  <a:rect b="b" l="l" r="r" t="t"/>
                  <a:pathLst>
                    <a:path extrusionOk="0" h="1763" w="5697">
                      <a:moveTo>
                        <a:pt x="3100" y="0"/>
                      </a:moveTo>
                      <a:cubicBezTo>
                        <a:pt x="2313" y="0"/>
                        <a:pt x="1519" y="246"/>
                        <a:pt x="885" y="715"/>
                      </a:cubicBezTo>
                      <a:cubicBezTo>
                        <a:pt x="534" y="978"/>
                        <a:pt x="226" y="1313"/>
                        <a:pt x="20" y="1704"/>
                      </a:cubicBezTo>
                      <a:cubicBezTo>
                        <a:pt x="1" y="1735"/>
                        <a:pt x="26" y="1763"/>
                        <a:pt x="53" y="1763"/>
                      </a:cubicBezTo>
                      <a:cubicBezTo>
                        <a:pt x="66" y="1763"/>
                        <a:pt x="78" y="1757"/>
                        <a:pt x="87" y="1743"/>
                      </a:cubicBezTo>
                      <a:cubicBezTo>
                        <a:pt x="517" y="1112"/>
                        <a:pt x="1137" y="626"/>
                        <a:pt x="1852" y="369"/>
                      </a:cubicBezTo>
                      <a:cubicBezTo>
                        <a:pt x="2263" y="218"/>
                        <a:pt x="2697" y="147"/>
                        <a:pt x="3132" y="147"/>
                      </a:cubicBezTo>
                      <a:cubicBezTo>
                        <a:pt x="3517" y="147"/>
                        <a:pt x="3903" y="203"/>
                        <a:pt x="4275" y="308"/>
                      </a:cubicBezTo>
                      <a:cubicBezTo>
                        <a:pt x="4739" y="442"/>
                        <a:pt x="5191" y="643"/>
                        <a:pt x="5599" y="900"/>
                      </a:cubicBezTo>
                      <a:cubicBezTo>
                        <a:pt x="5609" y="905"/>
                        <a:pt x="5618" y="907"/>
                        <a:pt x="5627" y="907"/>
                      </a:cubicBezTo>
                      <a:cubicBezTo>
                        <a:pt x="5672" y="907"/>
                        <a:pt x="5697" y="843"/>
                        <a:pt x="5655" y="810"/>
                      </a:cubicBezTo>
                      <a:cubicBezTo>
                        <a:pt x="4923" y="308"/>
                        <a:pt x="4046" y="6"/>
                        <a:pt x="3153" y="1"/>
                      </a:cubicBezTo>
                      <a:cubicBezTo>
                        <a:pt x="3135" y="0"/>
                        <a:pt x="3118" y="0"/>
                        <a:pt x="3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5"/>
                <p:cNvSpPr/>
                <p:nvPr/>
              </p:nvSpPr>
              <p:spPr>
                <a:xfrm>
                  <a:off x="6310415" y="1932245"/>
                  <a:ext cx="66460" cy="70005"/>
                </a:xfrm>
                <a:custGeom>
                  <a:rect b="b" l="l" r="r" t="t"/>
                  <a:pathLst>
                    <a:path extrusionOk="0" h="2508" w="2381">
                      <a:moveTo>
                        <a:pt x="1359" y="1"/>
                      </a:moveTo>
                      <a:cubicBezTo>
                        <a:pt x="1173" y="1"/>
                        <a:pt x="976" y="72"/>
                        <a:pt x="777" y="262"/>
                      </a:cubicBezTo>
                      <a:cubicBezTo>
                        <a:pt x="0" y="1007"/>
                        <a:pt x="824" y="2507"/>
                        <a:pt x="2059" y="2507"/>
                      </a:cubicBezTo>
                      <a:cubicBezTo>
                        <a:pt x="2102" y="2507"/>
                        <a:pt x="2146" y="2505"/>
                        <a:pt x="2190" y="2502"/>
                      </a:cubicBezTo>
                      <a:lnTo>
                        <a:pt x="2380" y="670"/>
                      </a:lnTo>
                      <a:cubicBezTo>
                        <a:pt x="2380" y="670"/>
                        <a:pt x="1927" y="1"/>
                        <a:pt x="13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5"/>
                <p:cNvSpPr/>
                <p:nvPr/>
              </p:nvSpPr>
              <p:spPr>
                <a:xfrm>
                  <a:off x="6341928" y="1946396"/>
                  <a:ext cx="25596" cy="29336"/>
                </a:xfrm>
                <a:custGeom>
                  <a:rect b="b" l="l" r="r" t="t"/>
                  <a:pathLst>
                    <a:path extrusionOk="0" fill="none" h="1051" w="917">
                      <a:moveTo>
                        <a:pt x="0" y="1"/>
                      </a:moveTo>
                      <a:cubicBezTo>
                        <a:pt x="363" y="297"/>
                        <a:pt x="670" y="654"/>
                        <a:pt x="916" y="1051"/>
                      </a:cubicBezTo>
                    </a:path>
                  </a:pathLst>
                </a:custGeom>
                <a:solidFill>
                  <a:schemeClr val="dk1"/>
                </a:solidFill>
                <a:ln cap="flat" cmpd="sng" w="3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5"/>
                <p:cNvSpPr/>
                <p:nvPr/>
              </p:nvSpPr>
              <p:spPr>
                <a:xfrm>
                  <a:off x="6440125" y="1900118"/>
                  <a:ext cx="32769" cy="21074"/>
                </a:xfrm>
                <a:custGeom>
                  <a:rect b="b" l="l" r="r" t="t"/>
                  <a:pathLst>
                    <a:path extrusionOk="0" fill="none" h="755" w="1174">
                      <a:moveTo>
                        <a:pt x="1" y="754"/>
                      </a:moveTo>
                      <a:cubicBezTo>
                        <a:pt x="241" y="335"/>
                        <a:pt x="693" y="45"/>
                        <a:pt x="1173" y="0"/>
                      </a:cubicBezTo>
                    </a:path>
                  </a:pathLst>
                </a:custGeom>
                <a:solidFill>
                  <a:schemeClr val="dk1"/>
                </a:solidFill>
                <a:ln cap="flat" cmpd="sng" w="3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5"/>
                <p:cNvSpPr/>
                <p:nvPr/>
              </p:nvSpPr>
              <p:spPr>
                <a:xfrm>
                  <a:off x="6504965" y="1898861"/>
                  <a:ext cx="23893" cy="16720"/>
                </a:xfrm>
                <a:custGeom>
                  <a:rect b="b" l="l" r="r" t="t"/>
                  <a:pathLst>
                    <a:path extrusionOk="0" fill="none" h="599" w="856">
                      <a:moveTo>
                        <a:pt x="855" y="598"/>
                      </a:moveTo>
                      <a:cubicBezTo>
                        <a:pt x="727" y="252"/>
                        <a:pt x="370" y="6"/>
                        <a:pt x="1" y="0"/>
                      </a:cubicBezTo>
                    </a:path>
                  </a:pathLst>
                </a:custGeom>
                <a:solidFill>
                  <a:schemeClr val="dk1"/>
                </a:solidFill>
                <a:ln cap="flat" cmpd="sng" w="3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5"/>
                <p:cNvSpPr/>
                <p:nvPr/>
              </p:nvSpPr>
              <p:spPr>
                <a:xfrm>
                  <a:off x="6490646" y="1945615"/>
                  <a:ext cx="13258" cy="31988"/>
                </a:xfrm>
                <a:custGeom>
                  <a:rect b="b" l="l" r="r" t="t"/>
                  <a:pathLst>
                    <a:path extrusionOk="0" fill="none" h="1146" w="475">
                      <a:moveTo>
                        <a:pt x="0" y="1"/>
                      </a:moveTo>
                      <a:cubicBezTo>
                        <a:pt x="145" y="118"/>
                        <a:pt x="274" y="263"/>
                        <a:pt x="369" y="425"/>
                      </a:cubicBezTo>
                      <a:cubicBezTo>
                        <a:pt x="408" y="492"/>
                        <a:pt x="441" y="565"/>
                        <a:pt x="452" y="643"/>
                      </a:cubicBezTo>
                      <a:cubicBezTo>
                        <a:pt x="475" y="827"/>
                        <a:pt x="358" y="1001"/>
                        <a:pt x="235" y="1146"/>
                      </a:cubicBezTo>
                    </a:path>
                  </a:pathLst>
                </a:custGeom>
                <a:solidFill>
                  <a:schemeClr val="dk1"/>
                </a:solidFill>
                <a:ln cap="flat" cmpd="sng" w="3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5"/>
                <p:cNvSpPr/>
                <p:nvPr/>
              </p:nvSpPr>
              <p:spPr>
                <a:xfrm>
                  <a:off x="6462120" y="1974141"/>
                  <a:ext cx="43209" cy="29727"/>
                </a:xfrm>
                <a:custGeom>
                  <a:rect b="b" l="l" r="r" t="t"/>
                  <a:pathLst>
                    <a:path extrusionOk="0" h="1065" w="1548">
                      <a:moveTo>
                        <a:pt x="168" y="1"/>
                      </a:moveTo>
                      <a:cubicBezTo>
                        <a:pt x="0" y="520"/>
                        <a:pt x="78" y="950"/>
                        <a:pt x="631" y="1056"/>
                      </a:cubicBezTo>
                      <a:cubicBezTo>
                        <a:pt x="656" y="1062"/>
                        <a:pt x="683" y="1064"/>
                        <a:pt x="711" y="1064"/>
                      </a:cubicBezTo>
                      <a:cubicBezTo>
                        <a:pt x="986" y="1064"/>
                        <a:pt x="1400" y="819"/>
                        <a:pt x="1547" y="409"/>
                      </a:cubicBezTo>
                      <a:lnTo>
                        <a:pt x="1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5"/>
                <p:cNvSpPr/>
                <p:nvPr/>
              </p:nvSpPr>
              <p:spPr>
                <a:xfrm>
                  <a:off x="6456509" y="1928616"/>
                  <a:ext cx="19343" cy="28722"/>
                </a:xfrm>
                <a:custGeom>
                  <a:rect b="b" l="l" r="r" t="t"/>
                  <a:pathLst>
                    <a:path extrusionOk="0" h="1029" w="693">
                      <a:moveTo>
                        <a:pt x="370" y="0"/>
                      </a:moveTo>
                      <a:cubicBezTo>
                        <a:pt x="205" y="0"/>
                        <a:pt x="61" y="125"/>
                        <a:pt x="50" y="292"/>
                      </a:cubicBezTo>
                      <a:lnTo>
                        <a:pt x="17" y="683"/>
                      </a:lnTo>
                      <a:cubicBezTo>
                        <a:pt x="0" y="861"/>
                        <a:pt x="128" y="1012"/>
                        <a:pt x="302" y="1029"/>
                      </a:cubicBezTo>
                      <a:lnTo>
                        <a:pt x="330" y="1029"/>
                      </a:lnTo>
                      <a:cubicBezTo>
                        <a:pt x="492" y="1029"/>
                        <a:pt x="631" y="906"/>
                        <a:pt x="642" y="738"/>
                      </a:cubicBezTo>
                      <a:lnTo>
                        <a:pt x="676" y="342"/>
                      </a:lnTo>
                      <a:cubicBezTo>
                        <a:pt x="693" y="169"/>
                        <a:pt x="564" y="18"/>
                        <a:pt x="391" y="1"/>
                      </a:cubicBezTo>
                      <a:cubicBezTo>
                        <a:pt x="384" y="1"/>
                        <a:pt x="377" y="0"/>
                        <a:pt x="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5"/>
                <p:cNvSpPr/>
                <p:nvPr/>
              </p:nvSpPr>
              <p:spPr>
                <a:xfrm>
                  <a:off x="6503430" y="1925797"/>
                  <a:ext cx="19343" cy="28750"/>
                </a:xfrm>
                <a:custGeom>
                  <a:rect b="b" l="l" r="r" t="t"/>
                  <a:pathLst>
                    <a:path extrusionOk="0" h="1030" w="693">
                      <a:moveTo>
                        <a:pt x="369" y="1"/>
                      </a:moveTo>
                      <a:cubicBezTo>
                        <a:pt x="200" y="1"/>
                        <a:pt x="61" y="126"/>
                        <a:pt x="50" y="292"/>
                      </a:cubicBezTo>
                      <a:lnTo>
                        <a:pt x="17" y="689"/>
                      </a:lnTo>
                      <a:cubicBezTo>
                        <a:pt x="0" y="862"/>
                        <a:pt x="129" y="1012"/>
                        <a:pt x="302" y="1029"/>
                      </a:cubicBezTo>
                      <a:lnTo>
                        <a:pt x="330" y="1029"/>
                      </a:lnTo>
                      <a:cubicBezTo>
                        <a:pt x="492" y="1029"/>
                        <a:pt x="631" y="906"/>
                        <a:pt x="642" y="739"/>
                      </a:cubicBezTo>
                      <a:lnTo>
                        <a:pt x="676" y="342"/>
                      </a:lnTo>
                      <a:cubicBezTo>
                        <a:pt x="693" y="169"/>
                        <a:pt x="564" y="18"/>
                        <a:pt x="391" y="2"/>
                      </a:cubicBezTo>
                      <a:cubicBezTo>
                        <a:pt x="384" y="1"/>
                        <a:pt x="377" y="1"/>
                        <a:pt x="3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5"/>
                <p:cNvSpPr/>
                <p:nvPr/>
              </p:nvSpPr>
              <p:spPr>
                <a:xfrm>
                  <a:off x="6274883" y="2103990"/>
                  <a:ext cx="140344" cy="55071"/>
                </a:xfrm>
                <a:custGeom>
                  <a:rect b="b" l="l" r="r" t="t"/>
                  <a:pathLst>
                    <a:path extrusionOk="0" h="1973" w="5028">
                      <a:moveTo>
                        <a:pt x="2698" y="1"/>
                      </a:moveTo>
                      <a:lnTo>
                        <a:pt x="1" y="481"/>
                      </a:lnTo>
                      <a:cubicBezTo>
                        <a:pt x="1" y="481"/>
                        <a:pt x="498" y="1972"/>
                        <a:pt x="2765" y="1972"/>
                      </a:cubicBezTo>
                      <a:cubicBezTo>
                        <a:pt x="5027" y="1972"/>
                        <a:pt x="4899" y="465"/>
                        <a:pt x="4899" y="465"/>
                      </a:cubicBezTo>
                      <a:lnTo>
                        <a:pt x="269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5"/>
                <p:cNvSpPr/>
                <p:nvPr/>
              </p:nvSpPr>
              <p:spPr>
                <a:xfrm>
                  <a:off x="6352061" y="2393471"/>
                  <a:ext cx="390524" cy="226705"/>
                </a:xfrm>
                <a:custGeom>
                  <a:rect b="b" l="l" r="r" t="t"/>
                  <a:pathLst>
                    <a:path extrusionOk="0" h="8122" w="13991">
                      <a:moveTo>
                        <a:pt x="0" y="1"/>
                      </a:moveTo>
                      <a:lnTo>
                        <a:pt x="0" y="1336"/>
                      </a:lnTo>
                      <a:lnTo>
                        <a:pt x="0" y="2095"/>
                      </a:lnTo>
                      <a:lnTo>
                        <a:pt x="0" y="7741"/>
                      </a:lnTo>
                      <a:cubicBezTo>
                        <a:pt x="0" y="7948"/>
                        <a:pt x="168" y="8121"/>
                        <a:pt x="380" y="8121"/>
                      </a:cubicBezTo>
                      <a:lnTo>
                        <a:pt x="13627" y="8121"/>
                      </a:lnTo>
                      <a:cubicBezTo>
                        <a:pt x="13834" y="8110"/>
                        <a:pt x="13990" y="7942"/>
                        <a:pt x="13990" y="7741"/>
                      </a:cubicBezTo>
                      <a:lnTo>
                        <a:pt x="13990" y="2101"/>
                      </a:lnTo>
                      <a:lnTo>
                        <a:pt x="139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5"/>
                <p:cNvSpPr/>
                <p:nvPr/>
              </p:nvSpPr>
              <p:spPr>
                <a:xfrm>
                  <a:off x="6362500" y="2385990"/>
                  <a:ext cx="390663" cy="226677"/>
                </a:xfrm>
                <a:custGeom>
                  <a:rect b="b" l="l" r="r" t="t"/>
                  <a:pathLst>
                    <a:path extrusionOk="0" h="8121" w="13996">
                      <a:moveTo>
                        <a:pt x="0" y="1"/>
                      </a:moveTo>
                      <a:lnTo>
                        <a:pt x="0" y="1336"/>
                      </a:lnTo>
                      <a:lnTo>
                        <a:pt x="0" y="2101"/>
                      </a:lnTo>
                      <a:lnTo>
                        <a:pt x="0" y="7741"/>
                      </a:lnTo>
                      <a:cubicBezTo>
                        <a:pt x="0" y="7953"/>
                        <a:pt x="174" y="8121"/>
                        <a:pt x="380" y="8121"/>
                      </a:cubicBezTo>
                      <a:lnTo>
                        <a:pt x="13633" y="8121"/>
                      </a:lnTo>
                      <a:cubicBezTo>
                        <a:pt x="13834" y="8115"/>
                        <a:pt x="13996" y="7948"/>
                        <a:pt x="13996" y="7741"/>
                      </a:cubicBezTo>
                      <a:lnTo>
                        <a:pt x="13996" y="2101"/>
                      </a:lnTo>
                      <a:lnTo>
                        <a:pt x="139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5"/>
                <p:cNvSpPr/>
                <p:nvPr/>
              </p:nvSpPr>
              <p:spPr>
                <a:xfrm>
                  <a:off x="6362500" y="2385990"/>
                  <a:ext cx="390663" cy="31513"/>
                </a:xfrm>
                <a:custGeom>
                  <a:rect b="b" l="l" r="r" t="t"/>
                  <a:pathLst>
                    <a:path extrusionOk="0" h="1129" w="13996">
                      <a:moveTo>
                        <a:pt x="0" y="1"/>
                      </a:moveTo>
                      <a:lnTo>
                        <a:pt x="0" y="1129"/>
                      </a:lnTo>
                      <a:lnTo>
                        <a:pt x="13996" y="1129"/>
                      </a:lnTo>
                      <a:lnTo>
                        <a:pt x="1399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5"/>
                <p:cNvSpPr/>
                <p:nvPr/>
              </p:nvSpPr>
              <p:spPr>
                <a:xfrm>
                  <a:off x="6723520" y="2393471"/>
                  <a:ext cx="14068" cy="14068"/>
                </a:xfrm>
                <a:custGeom>
                  <a:rect b="b" l="l" r="r" t="t"/>
                  <a:pathLst>
                    <a:path extrusionOk="0" h="504" w="504">
                      <a:moveTo>
                        <a:pt x="252" y="1"/>
                      </a:moveTo>
                      <a:cubicBezTo>
                        <a:pt x="112" y="1"/>
                        <a:pt x="1" y="113"/>
                        <a:pt x="1" y="252"/>
                      </a:cubicBezTo>
                      <a:cubicBezTo>
                        <a:pt x="1" y="392"/>
                        <a:pt x="112" y="503"/>
                        <a:pt x="252" y="503"/>
                      </a:cubicBezTo>
                      <a:cubicBezTo>
                        <a:pt x="392" y="503"/>
                        <a:pt x="503" y="392"/>
                        <a:pt x="503" y="252"/>
                      </a:cubicBezTo>
                      <a:cubicBezTo>
                        <a:pt x="503" y="113"/>
                        <a:pt x="392"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5"/>
                <p:cNvSpPr/>
                <p:nvPr/>
              </p:nvSpPr>
              <p:spPr>
                <a:xfrm>
                  <a:off x="6698427" y="2393471"/>
                  <a:ext cx="14068" cy="14068"/>
                </a:xfrm>
                <a:custGeom>
                  <a:rect b="b" l="l" r="r" t="t"/>
                  <a:pathLst>
                    <a:path extrusionOk="0" h="504" w="504">
                      <a:moveTo>
                        <a:pt x="252" y="1"/>
                      </a:moveTo>
                      <a:cubicBezTo>
                        <a:pt x="112" y="1"/>
                        <a:pt x="1" y="113"/>
                        <a:pt x="1" y="252"/>
                      </a:cubicBezTo>
                      <a:cubicBezTo>
                        <a:pt x="1" y="392"/>
                        <a:pt x="112" y="503"/>
                        <a:pt x="252" y="503"/>
                      </a:cubicBezTo>
                      <a:cubicBezTo>
                        <a:pt x="392" y="503"/>
                        <a:pt x="503" y="392"/>
                        <a:pt x="503" y="252"/>
                      </a:cubicBezTo>
                      <a:cubicBezTo>
                        <a:pt x="503" y="113"/>
                        <a:pt x="392"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5"/>
                <p:cNvSpPr/>
                <p:nvPr/>
              </p:nvSpPr>
              <p:spPr>
                <a:xfrm>
                  <a:off x="6672859" y="2393471"/>
                  <a:ext cx="14207" cy="14068"/>
                </a:xfrm>
                <a:custGeom>
                  <a:rect b="b" l="l" r="r" t="t"/>
                  <a:pathLst>
                    <a:path extrusionOk="0" h="504" w="509">
                      <a:moveTo>
                        <a:pt x="258" y="1"/>
                      </a:moveTo>
                      <a:cubicBezTo>
                        <a:pt x="118" y="1"/>
                        <a:pt x="1" y="113"/>
                        <a:pt x="1" y="252"/>
                      </a:cubicBezTo>
                      <a:cubicBezTo>
                        <a:pt x="1" y="392"/>
                        <a:pt x="118" y="503"/>
                        <a:pt x="258" y="503"/>
                      </a:cubicBezTo>
                      <a:cubicBezTo>
                        <a:pt x="397" y="503"/>
                        <a:pt x="509" y="392"/>
                        <a:pt x="509" y="252"/>
                      </a:cubicBezTo>
                      <a:cubicBezTo>
                        <a:pt x="509" y="113"/>
                        <a:pt x="397" y="1"/>
                        <a:pt x="2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5"/>
                <p:cNvSpPr/>
                <p:nvPr/>
              </p:nvSpPr>
              <p:spPr>
                <a:xfrm>
                  <a:off x="6405820" y="2466127"/>
                  <a:ext cx="294672" cy="75950"/>
                </a:xfrm>
                <a:custGeom>
                  <a:rect b="b" l="l" r="r" t="t"/>
                  <a:pathLst>
                    <a:path extrusionOk="0" h="2721" w="10557">
                      <a:moveTo>
                        <a:pt x="1" y="0"/>
                      </a:moveTo>
                      <a:lnTo>
                        <a:pt x="1" y="2720"/>
                      </a:lnTo>
                      <a:lnTo>
                        <a:pt x="10556" y="2720"/>
                      </a:lnTo>
                      <a:lnTo>
                        <a:pt x="105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5"/>
                <p:cNvSpPr/>
                <p:nvPr/>
              </p:nvSpPr>
              <p:spPr>
                <a:xfrm>
                  <a:off x="6063362" y="2472994"/>
                  <a:ext cx="409700" cy="133952"/>
                </a:xfrm>
                <a:custGeom>
                  <a:rect b="b" l="l" r="r" t="t"/>
                  <a:pathLst>
                    <a:path extrusionOk="0" h="4799" w="14678">
                      <a:moveTo>
                        <a:pt x="0" y="0"/>
                      </a:moveTo>
                      <a:lnTo>
                        <a:pt x="441" y="4501"/>
                      </a:lnTo>
                      <a:cubicBezTo>
                        <a:pt x="441" y="4501"/>
                        <a:pt x="7281" y="4799"/>
                        <a:pt x="10261" y="4799"/>
                      </a:cubicBezTo>
                      <a:cubicBezTo>
                        <a:pt x="10771" y="4799"/>
                        <a:pt x="11169" y="4790"/>
                        <a:pt x="11399" y="4769"/>
                      </a:cubicBezTo>
                      <a:cubicBezTo>
                        <a:pt x="12974" y="4630"/>
                        <a:pt x="13694" y="3692"/>
                        <a:pt x="13694" y="3692"/>
                      </a:cubicBezTo>
                      <a:cubicBezTo>
                        <a:pt x="13694" y="3692"/>
                        <a:pt x="14677" y="3435"/>
                        <a:pt x="14671" y="3200"/>
                      </a:cubicBezTo>
                      <a:cubicBezTo>
                        <a:pt x="14671" y="2966"/>
                        <a:pt x="10354" y="2301"/>
                        <a:pt x="10354" y="2301"/>
                      </a:cubicBezTo>
                      <a:lnTo>
                        <a:pt x="10354" y="1424"/>
                      </a:lnTo>
                      <a:cubicBezTo>
                        <a:pt x="8941" y="1273"/>
                        <a:pt x="0" y="0"/>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5"/>
                <p:cNvSpPr/>
                <p:nvPr/>
              </p:nvSpPr>
              <p:spPr>
                <a:xfrm>
                  <a:off x="6374670" y="2574428"/>
                  <a:ext cx="71931" cy="9769"/>
                </a:xfrm>
                <a:custGeom>
                  <a:rect b="b" l="l" r="r" t="t"/>
                  <a:pathLst>
                    <a:path extrusionOk="0" h="350" w="2577">
                      <a:moveTo>
                        <a:pt x="2517" y="1"/>
                      </a:moveTo>
                      <a:cubicBezTo>
                        <a:pt x="2514" y="1"/>
                        <a:pt x="2511" y="1"/>
                        <a:pt x="2508" y="2"/>
                      </a:cubicBezTo>
                      <a:cubicBezTo>
                        <a:pt x="1882" y="141"/>
                        <a:pt x="1245" y="208"/>
                        <a:pt x="603" y="231"/>
                      </a:cubicBezTo>
                      <a:cubicBezTo>
                        <a:pt x="424" y="236"/>
                        <a:pt x="246" y="242"/>
                        <a:pt x="61" y="242"/>
                      </a:cubicBezTo>
                      <a:cubicBezTo>
                        <a:pt x="0" y="242"/>
                        <a:pt x="0" y="337"/>
                        <a:pt x="61" y="342"/>
                      </a:cubicBezTo>
                      <a:cubicBezTo>
                        <a:pt x="172" y="347"/>
                        <a:pt x="282" y="349"/>
                        <a:pt x="393" y="349"/>
                      </a:cubicBezTo>
                      <a:cubicBezTo>
                        <a:pt x="930" y="349"/>
                        <a:pt x="1465" y="294"/>
                        <a:pt x="1988" y="197"/>
                      </a:cubicBezTo>
                      <a:cubicBezTo>
                        <a:pt x="2173" y="164"/>
                        <a:pt x="2351" y="125"/>
                        <a:pt x="2530" y="85"/>
                      </a:cubicBezTo>
                      <a:cubicBezTo>
                        <a:pt x="2577" y="70"/>
                        <a:pt x="2561" y="1"/>
                        <a:pt x="25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5"/>
                <p:cNvSpPr/>
                <p:nvPr/>
              </p:nvSpPr>
              <p:spPr>
                <a:xfrm>
                  <a:off x="6371683" y="2586598"/>
                  <a:ext cx="63864" cy="9769"/>
                </a:xfrm>
                <a:custGeom>
                  <a:rect b="b" l="l" r="r" t="t"/>
                  <a:pathLst>
                    <a:path extrusionOk="0" h="350" w="2288">
                      <a:moveTo>
                        <a:pt x="2223" y="0"/>
                      </a:moveTo>
                      <a:cubicBezTo>
                        <a:pt x="2219" y="0"/>
                        <a:pt x="2216" y="1"/>
                        <a:pt x="2213" y="1"/>
                      </a:cubicBezTo>
                      <a:cubicBezTo>
                        <a:pt x="1861" y="85"/>
                        <a:pt x="1503" y="147"/>
                        <a:pt x="1146" y="180"/>
                      </a:cubicBezTo>
                      <a:cubicBezTo>
                        <a:pt x="833" y="214"/>
                        <a:pt x="520" y="231"/>
                        <a:pt x="204" y="231"/>
                      </a:cubicBezTo>
                      <a:cubicBezTo>
                        <a:pt x="159" y="231"/>
                        <a:pt x="113" y="231"/>
                        <a:pt x="68" y="230"/>
                      </a:cubicBezTo>
                      <a:cubicBezTo>
                        <a:pt x="1" y="230"/>
                        <a:pt x="1" y="336"/>
                        <a:pt x="68" y="342"/>
                      </a:cubicBezTo>
                      <a:cubicBezTo>
                        <a:pt x="166" y="347"/>
                        <a:pt x="263" y="349"/>
                        <a:pt x="361" y="349"/>
                      </a:cubicBezTo>
                      <a:cubicBezTo>
                        <a:pt x="833" y="349"/>
                        <a:pt x="1302" y="295"/>
                        <a:pt x="1760" y="202"/>
                      </a:cubicBezTo>
                      <a:cubicBezTo>
                        <a:pt x="1922" y="174"/>
                        <a:pt x="2078" y="135"/>
                        <a:pt x="2235" y="91"/>
                      </a:cubicBezTo>
                      <a:cubicBezTo>
                        <a:pt x="2287" y="75"/>
                        <a:pt x="2271" y="0"/>
                        <a:pt x="22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5"/>
                <p:cNvSpPr/>
                <p:nvPr/>
              </p:nvSpPr>
              <p:spPr>
                <a:xfrm>
                  <a:off x="5886592" y="2315065"/>
                  <a:ext cx="235079" cy="283982"/>
                </a:xfrm>
                <a:custGeom>
                  <a:rect b="b" l="l" r="r" t="t"/>
                  <a:pathLst>
                    <a:path extrusionOk="0" h="10174" w="8422">
                      <a:moveTo>
                        <a:pt x="4228" y="1"/>
                      </a:moveTo>
                      <a:cubicBezTo>
                        <a:pt x="4228" y="1"/>
                        <a:pt x="0" y="7239"/>
                        <a:pt x="2217" y="8774"/>
                      </a:cubicBezTo>
                      <a:cubicBezTo>
                        <a:pt x="4089" y="10074"/>
                        <a:pt x="6248" y="10174"/>
                        <a:pt x="6868" y="10174"/>
                      </a:cubicBezTo>
                      <a:cubicBezTo>
                        <a:pt x="6981" y="10174"/>
                        <a:pt x="7043" y="10170"/>
                        <a:pt x="7043" y="10170"/>
                      </a:cubicBezTo>
                      <a:lnTo>
                        <a:pt x="8288" y="5932"/>
                      </a:lnTo>
                      <a:lnTo>
                        <a:pt x="7121" y="5770"/>
                      </a:lnTo>
                      <a:lnTo>
                        <a:pt x="8422" y="3536"/>
                      </a:lnTo>
                      <a:lnTo>
                        <a:pt x="422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 name="Google Shape;519;p45"/>
              <p:cNvGrpSpPr/>
              <p:nvPr/>
            </p:nvGrpSpPr>
            <p:grpSpPr>
              <a:xfrm flipH="1">
                <a:off x="6731726" y="2929427"/>
                <a:ext cx="1226377" cy="1063252"/>
                <a:chOff x="5212543" y="2730412"/>
                <a:chExt cx="1453054" cy="1259778"/>
              </a:xfrm>
            </p:grpSpPr>
            <p:sp>
              <p:nvSpPr>
                <p:cNvPr id="520" name="Google Shape;520;p45"/>
                <p:cNvSpPr/>
                <p:nvPr/>
              </p:nvSpPr>
              <p:spPr>
                <a:xfrm>
                  <a:off x="5630373" y="2889423"/>
                  <a:ext cx="622371" cy="716625"/>
                </a:xfrm>
                <a:custGeom>
                  <a:rect b="b" l="l" r="r" t="t"/>
                  <a:pathLst>
                    <a:path extrusionOk="0" h="13678" w="11879">
                      <a:moveTo>
                        <a:pt x="9142" y="0"/>
                      </a:moveTo>
                      <a:lnTo>
                        <a:pt x="2089" y="73"/>
                      </a:lnTo>
                      <a:lnTo>
                        <a:pt x="0" y="13677"/>
                      </a:lnTo>
                      <a:lnTo>
                        <a:pt x="10175" y="13633"/>
                      </a:lnTo>
                      <a:lnTo>
                        <a:pt x="11879" y="13622"/>
                      </a:lnTo>
                      <a:lnTo>
                        <a:pt x="10142" y="805"/>
                      </a:lnTo>
                      <a:lnTo>
                        <a:pt x="9176" y="860"/>
                      </a:lnTo>
                      <a:lnTo>
                        <a:pt x="914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5"/>
                <p:cNvSpPr/>
                <p:nvPr/>
              </p:nvSpPr>
              <p:spPr>
                <a:xfrm>
                  <a:off x="6111074" y="2931547"/>
                  <a:ext cx="141669" cy="672143"/>
                </a:xfrm>
                <a:custGeom>
                  <a:rect b="b" l="l" r="r" t="t"/>
                  <a:pathLst>
                    <a:path extrusionOk="0" h="12829" w="2704">
                      <a:moveTo>
                        <a:pt x="967" y="1"/>
                      </a:moveTo>
                      <a:lnTo>
                        <a:pt x="1" y="56"/>
                      </a:lnTo>
                      <a:lnTo>
                        <a:pt x="1000" y="12829"/>
                      </a:lnTo>
                      <a:lnTo>
                        <a:pt x="2704" y="12818"/>
                      </a:lnTo>
                      <a:lnTo>
                        <a:pt x="9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5"/>
                <p:cNvSpPr/>
                <p:nvPr/>
              </p:nvSpPr>
              <p:spPr>
                <a:xfrm>
                  <a:off x="5811494" y="2730412"/>
                  <a:ext cx="205431" cy="260600"/>
                </a:xfrm>
                <a:custGeom>
                  <a:rect b="b" l="l" r="r" t="t"/>
                  <a:pathLst>
                    <a:path extrusionOk="0" h="4974" w="3921">
                      <a:moveTo>
                        <a:pt x="2008" y="0"/>
                      </a:moveTo>
                      <a:cubicBezTo>
                        <a:pt x="1979" y="0"/>
                        <a:pt x="1950" y="1"/>
                        <a:pt x="1921" y="3"/>
                      </a:cubicBezTo>
                      <a:cubicBezTo>
                        <a:pt x="1558" y="31"/>
                        <a:pt x="1245" y="198"/>
                        <a:pt x="1000" y="494"/>
                      </a:cubicBezTo>
                      <a:cubicBezTo>
                        <a:pt x="0" y="1706"/>
                        <a:pt x="346" y="4755"/>
                        <a:pt x="363" y="4884"/>
                      </a:cubicBezTo>
                      <a:cubicBezTo>
                        <a:pt x="369" y="4934"/>
                        <a:pt x="413" y="4973"/>
                        <a:pt x="469" y="4973"/>
                      </a:cubicBezTo>
                      <a:lnTo>
                        <a:pt x="480" y="4973"/>
                      </a:lnTo>
                      <a:cubicBezTo>
                        <a:pt x="536" y="4968"/>
                        <a:pt x="581" y="4917"/>
                        <a:pt x="570" y="4856"/>
                      </a:cubicBezTo>
                      <a:cubicBezTo>
                        <a:pt x="570" y="4828"/>
                        <a:pt x="223" y="1773"/>
                        <a:pt x="1162" y="628"/>
                      </a:cubicBezTo>
                      <a:cubicBezTo>
                        <a:pt x="1374" y="371"/>
                        <a:pt x="1625" y="237"/>
                        <a:pt x="1938" y="215"/>
                      </a:cubicBezTo>
                      <a:cubicBezTo>
                        <a:pt x="1966" y="213"/>
                        <a:pt x="1994" y="212"/>
                        <a:pt x="2021" y="212"/>
                      </a:cubicBezTo>
                      <a:cubicBezTo>
                        <a:pt x="2279" y="212"/>
                        <a:pt x="2495" y="308"/>
                        <a:pt x="2692" y="500"/>
                      </a:cubicBezTo>
                      <a:cubicBezTo>
                        <a:pt x="3708" y="1511"/>
                        <a:pt x="3491" y="4795"/>
                        <a:pt x="3491" y="4828"/>
                      </a:cubicBezTo>
                      <a:cubicBezTo>
                        <a:pt x="3485" y="4884"/>
                        <a:pt x="3530" y="4934"/>
                        <a:pt x="3585" y="4940"/>
                      </a:cubicBezTo>
                      <a:cubicBezTo>
                        <a:pt x="3589" y="4940"/>
                        <a:pt x="3592" y="4940"/>
                        <a:pt x="3596" y="4940"/>
                      </a:cubicBezTo>
                      <a:cubicBezTo>
                        <a:pt x="3652" y="4940"/>
                        <a:pt x="3692" y="4897"/>
                        <a:pt x="3697" y="4839"/>
                      </a:cubicBezTo>
                      <a:cubicBezTo>
                        <a:pt x="3708" y="4700"/>
                        <a:pt x="3921" y="1427"/>
                        <a:pt x="2837" y="349"/>
                      </a:cubicBezTo>
                      <a:cubicBezTo>
                        <a:pt x="2602" y="114"/>
                        <a:pt x="2324" y="0"/>
                        <a:pt x="20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5"/>
                <p:cNvSpPr/>
                <p:nvPr/>
              </p:nvSpPr>
              <p:spPr>
                <a:xfrm>
                  <a:off x="5336294" y="2889423"/>
                  <a:ext cx="622423" cy="716625"/>
                </a:xfrm>
                <a:custGeom>
                  <a:rect b="b" l="l" r="r" t="t"/>
                  <a:pathLst>
                    <a:path extrusionOk="0" h="13678" w="11880">
                      <a:moveTo>
                        <a:pt x="9148" y="0"/>
                      </a:moveTo>
                      <a:lnTo>
                        <a:pt x="2095" y="73"/>
                      </a:lnTo>
                      <a:lnTo>
                        <a:pt x="0" y="13677"/>
                      </a:lnTo>
                      <a:lnTo>
                        <a:pt x="10181" y="13633"/>
                      </a:lnTo>
                      <a:lnTo>
                        <a:pt x="11879" y="13622"/>
                      </a:lnTo>
                      <a:lnTo>
                        <a:pt x="10148" y="805"/>
                      </a:lnTo>
                      <a:lnTo>
                        <a:pt x="9182" y="860"/>
                      </a:lnTo>
                      <a:lnTo>
                        <a:pt x="91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5"/>
                <p:cNvSpPr/>
                <p:nvPr/>
              </p:nvSpPr>
              <p:spPr>
                <a:xfrm>
                  <a:off x="5817309" y="2931547"/>
                  <a:ext cx="141407" cy="672143"/>
                </a:xfrm>
                <a:custGeom>
                  <a:rect b="b" l="l" r="r" t="t"/>
                  <a:pathLst>
                    <a:path extrusionOk="0" h="12829" w="2699">
                      <a:moveTo>
                        <a:pt x="967" y="1"/>
                      </a:moveTo>
                      <a:lnTo>
                        <a:pt x="1" y="56"/>
                      </a:lnTo>
                      <a:lnTo>
                        <a:pt x="1000" y="12829"/>
                      </a:lnTo>
                      <a:lnTo>
                        <a:pt x="2698" y="12818"/>
                      </a:lnTo>
                      <a:lnTo>
                        <a:pt x="9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5"/>
                <p:cNvSpPr/>
                <p:nvPr/>
              </p:nvSpPr>
              <p:spPr>
                <a:xfrm>
                  <a:off x="5517676" y="2730412"/>
                  <a:ext cx="205483" cy="260600"/>
                </a:xfrm>
                <a:custGeom>
                  <a:rect b="b" l="l" r="r" t="t"/>
                  <a:pathLst>
                    <a:path extrusionOk="0" h="4974" w="3922">
                      <a:moveTo>
                        <a:pt x="2009" y="0"/>
                      </a:moveTo>
                      <a:cubicBezTo>
                        <a:pt x="1980" y="0"/>
                        <a:pt x="1951" y="1"/>
                        <a:pt x="1922" y="3"/>
                      </a:cubicBezTo>
                      <a:cubicBezTo>
                        <a:pt x="1559" y="31"/>
                        <a:pt x="1246" y="198"/>
                        <a:pt x="1001" y="494"/>
                      </a:cubicBezTo>
                      <a:cubicBezTo>
                        <a:pt x="1" y="1706"/>
                        <a:pt x="347" y="4755"/>
                        <a:pt x="364" y="4884"/>
                      </a:cubicBezTo>
                      <a:cubicBezTo>
                        <a:pt x="370" y="4934"/>
                        <a:pt x="414" y="4973"/>
                        <a:pt x="464" y="4973"/>
                      </a:cubicBezTo>
                      <a:lnTo>
                        <a:pt x="481" y="4973"/>
                      </a:lnTo>
                      <a:cubicBezTo>
                        <a:pt x="537" y="4968"/>
                        <a:pt x="582" y="4917"/>
                        <a:pt x="571" y="4856"/>
                      </a:cubicBezTo>
                      <a:cubicBezTo>
                        <a:pt x="571" y="4828"/>
                        <a:pt x="224" y="1773"/>
                        <a:pt x="1163" y="628"/>
                      </a:cubicBezTo>
                      <a:cubicBezTo>
                        <a:pt x="1375" y="371"/>
                        <a:pt x="1632" y="237"/>
                        <a:pt x="1939" y="215"/>
                      </a:cubicBezTo>
                      <a:cubicBezTo>
                        <a:pt x="1967" y="213"/>
                        <a:pt x="1995" y="212"/>
                        <a:pt x="2022" y="212"/>
                      </a:cubicBezTo>
                      <a:cubicBezTo>
                        <a:pt x="2280" y="212"/>
                        <a:pt x="2496" y="308"/>
                        <a:pt x="2693" y="500"/>
                      </a:cubicBezTo>
                      <a:cubicBezTo>
                        <a:pt x="3709" y="1511"/>
                        <a:pt x="3491" y="4795"/>
                        <a:pt x="3491" y="4828"/>
                      </a:cubicBezTo>
                      <a:cubicBezTo>
                        <a:pt x="3486" y="4884"/>
                        <a:pt x="3530" y="4934"/>
                        <a:pt x="3586" y="4940"/>
                      </a:cubicBezTo>
                      <a:cubicBezTo>
                        <a:pt x="3590" y="4940"/>
                        <a:pt x="3593" y="4940"/>
                        <a:pt x="3597" y="4940"/>
                      </a:cubicBezTo>
                      <a:cubicBezTo>
                        <a:pt x="3653" y="4940"/>
                        <a:pt x="3693" y="4897"/>
                        <a:pt x="3698" y="4839"/>
                      </a:cubicBezTo>
                      <a:cubicBezTo>
                        <a:pt x="3709" y="4700"/>
                        <a:pt x="3921" y="1427"/>
                        <a:pt x="2838" y="349"/>
                      </a:cubicBezTo>
                      <a:cubicBezTo>
                        <a:pt x="2602" y="114"/>
                        <a:pt x="2325" y="0"/>
                        <a:pt x="20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5"/>
                <p:cNvSpPr/>
                <p:nvPr/>
              </p:nvSpPr>
              <p:spPr>
                <a:xfrm>
                  <a:off x="5212543" y="3157096"/>
                  <a:ext cx="1350364" cy="491389"/>
                </a:xfrm>
                <a:custGeom>
                  <a:rect b="b" l="l" r="r" t="t"/>
                  <a:pathLst>
                    <a:path extrusionOk="0" h="9379" w="25774">
                      <a:moveTo>
                        <a:pt x="25472" y="247"/>
                      </a:moveTo>
                      <a:lnTo>
                        <a:pt x="25143" y="1102"/>
                      </a:lnTo>
                      <a:lnTo>
                        <a:pt x="24969" y="1576"/>
                      </a:lnTo>
                      <a:lnTo>
                        <a:pt x="24618" y="2492"/>
                      </a:lnTo>
                      <a:lnTo>
                        <a:pt x="24595" y="2559"/>
                      </a:lnTo>
                      <a:lnTo>
                        <a:pt x="24539" y="2704"/>
                      </a:lnTo>
                      <a:lnTo>
                        <a:pt x="24500" y="2799"/>
                      </a:lnTo>
                      <a:lnTo>
                        <a:pt x="23853" y="4508"/>
                      </a:lnTo>
                      <a:lnTo>
                        <a:pt x="23758" y="4748"/>
                      </a:lnTo>
                      <a:lnTo>
                        <a:pt x="23020" y="6697"/>
                      </a:lnTo>
                      <a:lnTo>
                        <a:pt x="22931" y="6938"/>
                      </a:lnTo>
                      <a:lnTo>
                        <a:pt x="22400" y="8328"/>
                      </a:lnTo>
                      <a:lnTo>
                        <a:pt x="22311" y="8563"/>
                      </a:lnTo>
                      <a:lnTo>
                        <a:pt x="22093" y="9138"/>
                      </a:lnTo>
                      <a:lnTo>
                        <a:pt x="2105" y="9138"/>
                      </a:lnTo>
                      <a:lnTo>
                        <a:pt x="1944" y="8412"/>
                      </a:lnTo>
                      <a:lnTo>
                        <a:pt x="1888" y="8172"/>
                      </a:lnTo>
                      <a:lnTo>
                        <a:pt x="1525" y="6552"/>
                      </a:lnTo>
                      <a:lnTo>
                        <a:pt x="1469" y="6318"/>
                      </a:lnTo>
                      <a:lnTo>
                        <a:pt x="1106" y="4693"/>
                      </a:lnTo>
                      <a:lnTo>
                        <a:pt x="1056" y="4458"/>
                      </a:lnTo>
                      <a:lnTo>
                        <a:pt x="693" y="2838"/>
                      </a:lnTo>
                      <a:lnTo>
                        <a:pt x="637" y="2598"/>
                      </a:lnTo>
                      <a:lnTo>
                        <a:pt x="274" y="968"/>
                      </a:lnTo>
                      <a:lnTo>
                        <a:pt x="10946" y="968"/>
                      </a:lnTo>
                      <a:lnTo>
                        <a:pt x="11186" y="956"/>
                      </a:lnTo>
                      <a:lnTo>
                        <a:pt x="11946" y="917"/>
                      </a:lnTo>
                      <a:lnTo>
                        <a:pt x="13130" y="861"/>
                      </a:lnTo>
                      <a:lnTo>
                        <a:pt x="13202" y="856"/>
                      </a:lnTo>
                      <a:lnTo>
                        <a:pt x="13370" y="845"/>
                      </a:lnTo>
                      <a:lnTo>
                        <a:pt x="15447" y="744"/>
                      </a:lnTo>
                      <a:lnTo>
                        <a:pt x="15688" y="733"/>
                      </a:lnTo>
                      <a:lnTo>
                        <a:pt x="15693" y="733"/>
                      </a:lnTo>
                      <a:lnTo>
                        <a:pt x="17531" y="638"/>
                      </a:lnTo>
                      <a:lnTo>
                        <a:pt x="17949" y="621"/>
                      </a:lnTo>
                      <a:lnTo>
                        <a:pt x="18195" y="610"/>
                      </a:lnTo>
                      <a:lnTo>
                        <a:pt x="18776" y="582"/>
                      </a:lnTo>
                      <a:lnTo>
                        <a:pt x="20446" y="498"/>
                      </a:lnTo>
                      <a:lnTo>
                        <a:pt x="20697" y="487"/>
                      </a:lnTo>
                      <a:lnTo>
                        <a:pt x="22831" y="381"/>
                      </a:lnTo>
                      <a:lnTo>
                        <a:pt x="23076" y="370"/>
                      </a:lnTo>
                      <a:lnTo>
                        <a:pt x="25472" y="247"/>
                      </a:lnTo>
                      <a:close/>
                      <a:moveTo>
                        <a:pt x="25657" y="1"/>
                      </a:moveTo>
                      <a:cubicBezTo>
                        <a:pt x="25653" y="1"/>
                        <a:pt x="25649" y="1"/>
                        <a:pt x="25645" y="1"/>
                      </a:cubicBezTo>
                      <a:lnTo>
                        <a:pt x="25522" y="7"/>
                      </a:lnTo>
                      <a:lnTo>
                        <a:pt x="20703" y="247"/>
                      </a:lnTo>
                      <a:lnTo>
                        <a:pt x="20518" y="253"/>
                      </a:lnTo>
                      <a:lnTo>
                        <a:pt x="20513" y="253"/>
                      </a:lnTo>
                      <a:lnTo>
                        <a:pt x="19474" y="309"/>
                      </a:lnTo>
                      <a:lnTo>
                        <a:pt x="19279" y="314"/>
                      </a:lnTo>
                      <a:lnTo>
                        <a:pt x="18748" y="342"/>
                      </a:lnTo>
                      <a:lnTo>
                        <a:pt x="18128" y="370"/>
                      </a:lnTo>
                      <a:lnTo>
                        <a:pt x="18050" y="376"/>
                      </a:lnTo>
                      <a:lnTo>
                        <a:pt x="17514" y="403"/>
                      </a:lnTo>
                      <a:lnTo>
                        <a:pt x="13353" y="610"/>
                      </a:lnTo>
                      <a:lnTo>
                        <a:pt x="13174" y="616"/>
                      </a:lnTo>
                      <a:lnTo>
                        <a:pt x="13169" y="616"/>
                      </a:lnTo>
                      <a:lnTo>
                        <a:pt x="11929" y="677"/>
                      </a:lnTo>
                      <a:lnTo>
                        <a:pt x="10846" y="733"/>
                      </a:lnTo>
                      <a:lnTo>
                        <a:pt x="128" y="733"/>
                      </a:lnTo>
                      <a:cubicBezTo>
                        <a:pt x="89" y="733"/>
                        <a:pt x="56" y="750"/>
                        <a:pt x="34" y="778"/>
                      </a:cubicBezTo>
                      <a:cubicBezTo>
                        <a:pt x="11" y="806"/>
                        <a:pt x="0" y="845"/>
                        <a:pt x="11" y="878"/>
                      </a:cubicBezTo>
                      <a:lnTo>
                        <a:pt x="402" y="2621"/>
                      </a:lnTo>
                      <a:lnTo>
                        <a:pt x="402" y="2626"/>
                      </a:lnTo>
                      <a:lnTo>
                        <a:pt x="452" y="2838"/>
                      </a:lnTo>
                      <a:lnTo>
                        <a:pt x="815" y="4458"/>
                      </a:lnTo>
                      <a:lnTo>
                        <a:pt x="866" y="4693"/>
                      </a:lnTo>
                      <a:lnTo>
                        <a:pt x="1234" y="6318"/>
                      </a:lnTo>
                      <a:lnTo>
                        <a:pt x="1285" y="6552"/>
                      </a:lnTo>
                      <a:lnTo>
                        <a:pt x="1648" y="8172"/>
                      </a:lnTo>
                      <a:lnTo>
                        <a:pt x="1703" y="8412"/>
                      </a:lnTo>
                      <a:lnTo>
                        <a:pt x="1899" y="9283"/>
                      </a:lnTo>
                      <a:cubicBezTo>
                        <a:pt x="1910" y="9339"/>
                        <a:pt x="1960" y="9378"/>
                        <a:pt x="2016" y="9378"/>
                      </a:cubicBezTo>
                      <a:lnTo>
                        <a:pt x="22177" y="9378"/>
                      </a:lnTo>
                      <a:cubicBezTo>
                        <a:pt x="22227" y="9378"/>
                        <a:pt x="22272" y="9345"/>
                        <a:pt x="22289" y="9300"/>
                      </a:cubicBezTo>
                      <a:lnTo>
                        <a:pt x="24768" y="2771"/>
                      </a:lnTo>
                      <a:lnTo>
                        <a:pt x="24847" y="2565"/>
                      </a:lnTo>
                      <a:lnTo>
                        <a:pt x="25366" y="1208"/>
                      </a:lnTo>
                      <a:lnTo>
                        <a:pt x="25539" y="744"/>
                      </a:lnTo>
                      <a:lnTo>
                        <a:pt x="25545" y="744"/>
                      </a:lnTo>
                      <a:lnTo>
                        <a:pt x="25763" y="163"/>
                      </a:lnTo>
                      <a:cubicBezTo>
                        <a:pt x="25774" y="130"/>
                        <a:pt x="25768" y="91"/>
                        <a:pt x="25746" y="57"/>
                      </a:cubicBezTo>
                      <a:cubicBezTo>
                        <a:pt x="25746" y="52"/>
                        <a:pt x="25746" y="52"/>
                        <a:pt x="25746" y="52"/>
                      </a:cubicBezTo>
                      <a:cubicBezTo>
                        <a:pt x="25726" y="22"/>
                        <a:pt x="25692" y="1"/>
                        <a:pt x="25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5"/>
                <p:cNvSpPr/>
                <p:nvPr/>
              </p:nvSpPr>
              <p:spPr>
                <a:xfrm>
                  <a:off x="5786293" y="3195448"/>
                  <a:ext cx="12627" cy="455081"/>
                </a:xfrm>
                <a:custGeom>
                  <a:rect b="b" l="l" r="r" t="t"/>
                  <a:pathLst>
                    <a:path extrusionOk="0" h="8686" w="241">
                      <a:moveTo>
                        <a:pt x="118" y="1"/>
                      </a:moveTo>
                      <a:cubicBezTo>
                        <a:pt x="51" y="1"/>
                        <a:pt x="1" y="57"/>
                        <a:pt x="1" y="118"/>
                      </a:cubicBezTo>
                      <a:lnTo>
                        <a:pt x="1" y="8568"/>
                      </a:lnTo>
                      <a:cubicBezTo>
                        <a:pt x="1" y="8635"/>
                        <a:pt x="51" y="8685"/>
                        <a:pt x="118" y="8685"/>
                      </a:cubicBezTo>
                      <a:cubicBezTo>
                        <a:pt x="185" y="8685"/>
                        <a:pt x="241" y="8635"/>
                        <a:pt x="241" y="8568"/>
                      </a:cubicBezTo>
                      <a:lnTo>
                        <a:pt x="241" y="118"/>
                      </a:lnTo>
                      <a:cubicBezTo>
                        <a:pt x="241" y="51"/>
                        <a:pt x="185"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5"/>
                <p:cNvSpPr/>
                <p:nvPr/>
              </p:nvSpPr>
              <p:spPr>
                <a:xfrm>
                  <a:off x="5352692" y="3195395"/>
                  <a:ext cx="94516" cy="455134"/>
                </a:xfrm>
                <a:custGeom>
                  <a:rect b="b" l="l" r="r" t="t"/>
                  <a:pathLst>
                    <a:path extrusionOk="0" h="8687" w="1804">
                      <a:moveTo>
                        <a:pt x="131" y="0"/>
                      </a:moveTo>
                      <a:cubicBezTo>
                        <a:pt x="124" y="0"/>
                        <a:pt x="118" y="1"/>
                        <a:pt x="112" y="2"/>
                      </a:cubicBezTo>
                      <a:cubicBezTo>
                        <a:pt x="45" y="13"/>
                        <a:pt x="0" y="75"/>
                        <a:pt x="11" y="142"/>
                      </a:cubicBezTo>
                      <a:lnTo>
                        <a:pt x="1558" y="8591"/>
                      </a:lnTo>
                      <a:cubicBezTo>
                        <a:pt x="1564" y="8647"/>
                        <a:pt x="1614" y="8686"/>
                        <a:pt x="1676" y="8686"/>
                      </a:cubicBezTo>
                      <a:lnTo>
                        <a:pt x="1692" y="8686"/>
                      </a:lnTo>
                      <a:cubicBezTo>
                        <a:pt x="1759" y="8675"/>
                        <a:pt x="1804" y="8614"/>
                        <a:pt x="1793" y="8547"/>
                      </a:cubicBezTo>
                      <a:lnTo>
                        <a:pt x="246" y="103"/>
                      </a:lnTo>
                      <a:cubicBezTo>
                        <a:pt x="236" y="42"/>
                        <a:pt x="185" y="0"/>
                        <a:pt x="1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5"/>
                <p:cNvSpPr/>
                <p:nvPr/>
              </p:nvSpPr>
              <p:spPr>
                <a:xfrm>
                  <a:off x="5478172" y="3195395"/>
                  <a:ext cx="94568" cy="455134"/>
                </a:xfrm>
                <a:custGeom>
                  <a:rect b="b" l="l" r="r" t="t"/>
                  <a:pathLst>
                    <a:path extrusionOk="0" h="8687" w="1805">
                      <a:moveTo>
                        <a:pt x="132" y="0"/>
                      </a:moveTo>
                      <a:cubicBezTo>
                        <a:pt x="125" y="0"/>
                        <a:pt x="119" y="1"/>
                        <a:pt x="113" y="2"/>
                      </a:cubicBezTo>
                      <a:cubicBezTo>
                        <a:pt x="46" y="13"/>
                        <a:pt x="1" y="75"/>
                        <a:pt x="12" y="142"/>
                      </a:cubicBezTo>
                      <a:lnTo>
                        <a:pt x="1559" y="8591"/>
                      </a:lnTo>
                      <a:cubicBezTo>
                        <a:pt x="1565" y="8647"/>
                        <a:pt x="1621" y="8686"/>
                        <a:pt x="1676" y="8686"/>
                      </a:cubicBezTo>
                      <a:lnTo>
                        <a:pt x="1693" y="8686"/>
                      </a:lnTo>
                      <a:cubicBezTo>
                        <a:pt x="1760" y="8675"/>
                        <a:pt x="1805" y="8614"/>
                        <a:pt x="1794" y="8547"/>
                      </a:cubicBezTo>
                      <a:lnTo>
                        <a:pt x="247" y="103"/>
                      </a:lnTo>
                      <a:cubicBezTo>
                        <a:pt x="237" y="42"/>
                        <a:pt x="186"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5"/>
                <p:cNvSpPr/>
                <p:nvPr/>
              </p:nvSpPr>
              <p:spPr>
                <a:xfrm>
                  <a:off x="5624190" y="3193352"/>
                  <a:ext cx="62085" cy="457177"/>
                </a:xfrm>
                <a:custGeom>
                  <a:rect b="b" l="l" r="r" t="t"/>
                  <a:pathLst>
                    <a:path extrusionOk="0" h="8726" w="1185">
                      <a:moveTo>
                        <a:pt x="131" y="0"/>
                      </a:moveTo>
                      <a:cubicBezTo>
                        <a:pt x="125" y="0"/>
                        <a:pt x="119" y="1"/>
                        <a:pt x="112" y="2"/>
                      </a:cubicBezTo>
                      <a:cubicBezTo>
                        <a:pt x="45" y="7"/>
                        <a:pt x="1" y="69"/>
                        <a:pt x="6" y="130"/>
                      </a:cubicBezTo>
                      <a:lnTo>
                        <a:pt x="945" y="8619"/>
                      </a:lnTo>
                      <a:cubicBezTo>
                        <a:pt x="950" y="8681"/>
                        <a:pt x="1000" y="8725"/>
                        <a:pt x="1062" y="8725"/>
                      </a:cubicBezTo>
                      <a:lnTo>
                        <a:pt x="1073" y="8725"/>
                      </a:lnTo>
                      <a:cubicBezTo>
                        <a:pt x="1140" y="8720"/>
                        <a:pt x="1185" y="8658"/>
                        <a:pt x="1179" y="8591"/>
                      </a:cubicBezTo>
                      <a:lnTo>
                        <a:pt x="247" y="108"/>
                      </a:lnTo>
                      <a:cubicBezTo>
                        <a:pt x="236" y="47"/>
                        <a:pt x="190" y="0"/>
                        <a:pt x="1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5"/>
                <p:cNvSpPr/>
                <p:nvPr/>
              </p:nvSpPr>
              <p:spPr>
                <a:xfrm>
                  <a:off x="5230932" y="3291169"/>
                  <a:ext cx="1278429" cy="14670"/>
                </a:xfrm>
                <a:custGeom>
                  <a:rect b="b" l="l" r="r" t="t"/>
                  <a:pathLst>
                    <a:path extrusionOk="0" h="280" w="24401">
                      <a:moveTo>
                        <a:pt x="24283" y="0"/>
                      </a:moveTo>
                      <a:lnTo>
                        <a:pt x="10679" y="39"/>
                      </a:lnTo>
                      <a:lnTo>
                        <a:pt x="118" y="39"/>
                      </a:lnTo>
                      <a:cubicBezTo>
                        <a:pt x="51" y="39"/>
                        <a:pt x="1" y="95"/>
                        <a:pt x="1" y="162"/>
                      </a:cubicBezTo>
                      <a:cubicBezTo>
                        <a:pt x="1" y="229"/>
                        <a:pt x="51" y="279"/>
                        <a:pt x="118" y="279"/>
                      </a:cubicBezTo>
                      <a:lnTo>
                        <a:pt x="10679" y="279"/>
                      </a:lnTo>
                      <a:lnTo>
                        <a:pt x="24283" y="240"/>
                      </a:lnTo>
                      <a:cubicBezTo>
                        <a:pt x="24350" y="240"/>
                        <a:pt x="24401" y="184"/>
                        <a:pt x="24401" y="117"/>
                      </a:cubicBezTo>
                      <a:cubicBezTo>
                        <a:pt x="24401" y="56"/>
                        <a:pt x="24350" y="0"/>
                        <a:pt x="24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5"/>
                <p:cNvSpPr/>
                <p:nvPr/>
              </p:nvSpPr>
              <p:spPr>
                <a:xfrm>
                  <a:off x="5255242" y="3390610"/>
                  <a:ext cx="1213725" cy="15299"/>
                </a:xfrm>
                <a:custGeom>
                  <a:rect b="b" l="l" r="r" t="t"/>
                  <a:pathLst>
                    <a:path extrusionOk="0" h="292" w="23166">
                      <a:moveTo>
                        <a:pt x="0" y="1"/>
                      </a:moveTo>
                      <a:lnTo>
                        <a:pt x="51" y="241"/>
                      </a:lnTo>
                      <a:lnTo>
                        <a:pt x="10371" y="241"/>
                      </a:lnTo>
                      <a:lnTo>
                        <a:pt x="12136" y="247"/>
                      </a:lnTo>
                      <a:lnTo>
                        <a:pt x="12376" y="247"/>
                      </a:lnTo>
                      <a:lnTo>
                        <a:pt x="14258" y="258"/>
                      </a:lnTo>
                      <a:lnTo>
                        <a:pt x="14498" y="258"/>
                      </a:lnTo>
                      <a:lnTo>
                        <a:pt x="16509" y="263"/>
                      </a:lnTo>
                      <a:lnTo>
                        <a:pt x="16749" y="263"/>
                      </a:lnTo>
                      <a:lnTo>
                        <a:pt x="18670" y="275"/>
                      </a:lnTo>
                      <a:lnTo>
                        <a:pt x="18916" y="275"/>
                      </a:lnTo>
                      <a:lnTo>
                        <a:pt x="21021" y="286"/>
                      </a:lnTo>
                      <a:lnTo>
                        <a:pt x="21267" y="286"/>
                      </a:lnTo>
                      <a:lnTo>
                        <a:pt x="22948" y="291"/>
                      </a:lnTo>
                      <a:lnTo>
                        <a:pt x="23049" y="291"/>
                      </a:lnTo>
                      <a:cubicBezTo>
                        <a:pt x="23110" y="291"/>
                        <a:pt x="23166" y="236"/>
                        <a:pt x="23166" y="174"/>
                      </a:cubicBezTo>
                      <a:cubicBezTo>
                        <a:pt x="23166" y="107"/>
                        <a:pt x="23116" y="51"/>
                        <a:pt x="23049" y="51"/>
                      </a:cubicBezTo>
                      <a:lnTo>
                        <a:pt x="23038" y="51"/>
                      </a:lnTo>
                      <a:lnTo>
                        <a:pt x="21323" y="46"/>
                      </a:lnTo>
                      <a:lnTo>
                        <a:pt x="21077" y="46"/>
                      </a:lnTo>
                      <a:lnTo>
                        <a:pt x="18972" y="34"/>
                      </a:lnTo>
                      <a:lnTo>
                        <a:pt x="18726" y="34"/>
                      </a:lnTo>
                      <a:lnTo>
                        <a:pt x="16788" y="29"/>
                      </a:lnTo>
                      <a:lnTo>
                        <a:pt x="16548" y="29"/>
                      </a:lnTo>
                      <a:lnTo>
                        <a:pt x="14521" y="18"/>
                      </a:lnTo>
                      <a:lnTo>
                        <a:pt x="14281" y="18"/>
                      </a:lnTo>
                      <a:lnTo>
                        <a:pt x="12387" y="12"/>
                      </a:lnTo>
                      <a:lnTo>
                        <a:pt x="12147" y="7"/>
                      </a:lnTo>
                      <a:lnTo>
                        <a:pt x="103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5"/>
                <p:cNvSpPr/>
                <p:nvPr/>
              </p:nvSpPr>
              <p:spPr>
                <a:xfrm>
                  <a:off x="5276881" y="3487798"/>
                  <a:ext cx="1151744" cy="33112"/>
                </a:xfrm>
                <a:custGeom>
                  <a:rect b="b" l="l" r="r" t="t"/>
                  <a:pathLst>
                    <a:path extrusionOk="0" h="632" w="21983">
                      <a:moveTo>
                        <a:pt x="1" y="0"/>
                      </a:moveTo>
                      <a:lnTo>
                        <a:pt x="51" y="240"/>
                      </a:lnTo>
                      <a:lnTo>
                        <a:pt x="9796" y="240"/>
                      </a:lnTo>
                      <a:lnTo>
                        <a:pt x="9958" y="246"/>
                      </a:lnTo>
                      <a:lnTo>
                        <a:pt x="11634" y="302"/>
                      </a:lnTo>
                      <a:lnTo>
                        <a:pt x="11868" y="307"/>
                      </a:lnTo>
                      <a:lnTo>
                        <a:pt x="13655" y="363"/>
                      </a:lnTo>
                      <a:lnTo>
                        <a:pt x="13896" y="374"/>
                      </a:lnTo>
                      <a:lnTo>
                        <a:pt x="15789" y="430"/>
                      </a:lnTo>
                      <a:lnTo>
                        <a:pt x="16023" y="441"/>
                      </a:lnTo>
                      <a:lnTo>
                        <a:pt x="17783" y="497"/>
                      </a:lnTo>
                      <a:lnTo>
                        <a:pt x="18023" y="508"/>
                      </a:lnTo>
                      <a:lnTo>
                        <a:pt x="20123" y="575"/>
                      </a:lnTo>
                      <a:lnTo>
                        <a:pt x="20363" y="581"/>
                      </a:lnTo>
                      <a:lnTo>
                        <a:pt x="21703" y="626"/>
                      </a:lnTo>
                      <a:lnTo>
                        <a:pt x="21859" y="631"/>
                      </a:lnTo>
                      <a:cubicBezTo>
                        <a:pt x="21926" y="631"/>
                        <a:pt x="21977" y="575"/>
                        <a:pt x="21982" y="514"/>
                      </a:cubicBezTo>
                      <a:cubicBezTo>
                        <a:pt x="21982" y="447"/>
                        <a:pt x="21932" y="391"/>
                        <a:pt x="21865" y="391"/>
                      </a:cubicBezTo>
                      <a:lnTo>
                        <a:pt x="21792" y="385"/>
                      </a:lnTo>
                      <a:lnTo>
                        <a:pt x="20419" y="346"/>
                      </a:lnTo>
                      <a:lnTo>
                        <a:pt x="20173" y="335"/>
                      </a:lnTo>
                      <a:lnTo>
                        <a:pt x="18079" y="268"/>
                      </a:lnTo>
                      <a:lnTo>
                        <a:pt x="17833" y="263"/>
                      </a:lnTo>
                      <a:lnTo>
                        <a:pt x="16062" y="201"/>
                      </a:lnTo>
                      <a:lnTo>
                        <a:pt x="15822" y="196"/>
                      </a:lnTo>
                      <a:lnTo>
                        <a:pt x="13923" y="134"/>
                      </a:lnTo>
                      <a:lnTo>
                        <a:pt x="13683" y="129"/>
                      </a:lnTo>
                      <a:lnTo>
                        <a:pt x="11885" y="67"/>
                      </a:lnTo>
                      <a:lnTo>
                        <a:pt x="11645" y="62"/>
                      </a:lnTo>
                      <a:lnTo>
                        <a:pt x="9958" y="6"/>
                      </a:lnTo>
                      <a:lnTo>
                        <a:pt x="98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5"/>
                <p:cNvSpPr/>
                <p:nvPr/>
              </p:nvSpPr>
              <p:spPr>
                <a:xfrm>
                  <a:off x="5298833" y="3585510"/>
                  <a:ext cx="1093484" cy="20538"/>
                </a:xfrm>
                <a:custGeom>
                  <a:rect b="b" l="l" r="r" t="t"/>
                  <a:pathLst>
                    <a:path extrusionOk="0" h="392" w="20871">
                      <a:moveTo>
                        <a:pt x="1" y="0"/>
                      </a:moveTo>
                      <a:lnTo>
                        <a:pt x="56" y="235"/>
                      </a:lnTo>
                      <a:lnTo>
                        <a:pt x="9377" y="235"/>
                      </a:lnTo>
                      <a:lnTo>
                        <a:pt x="9539" y="241"/>
                      </a:lnTo>
                      <a:lnTo>
                        <a:pt x="11125" y="263"/>
                      </a:lnTo>
                      <a:lnTo>
                        <a:pt x="11366" y="263"/>
                      </a:lnTo>
                      <a:lnTo>
                        <a:pt x="13069" y="285"/>
                      </a:lnTo>
                      <a:lnTo>
                        <a:pt x="13309" y="291"/>
                      </a:lnTo>
                      <a:lnTo>
                        <a:pt x="15102" y="313"/>
                      </a:lnTo>
                      <a:lnTo>
                        <a:pt x="15342" y="319"/>
                      </a:lnTo>
                      <a:lnTo>
                        <a:pt x="16973" y="341"/>
                      </a:lnTo>
                      <a:lnTo>
                        <a:pt x="17218" y="341"/>
                      </a:lnTo>
                      <a:lnTo>
                        <a:pt x="19324" y="369"/>
                      </a:lnTo>
                      <a:lnTo>
                        <a:pt x="19564" y="375"/>
                      </a:lnTo>
                      <a:lnTo>
                        <a:pt x="20664" y="391"/>
                      </a:lnTo>
                      <a:lnTo>
                        <a:pt x="20753" y="391"/>
                      </a:lnTo>
                      <a:cubicBezTo>
                        <a:pt x="20815" y="391"/>
                        <a:pt x="20871" y="336"/>
                        <a:pt x="20871" y="268"/>
                      </a:cubicBezTo>
                      <a:cubicBezTo>
                        <a:pt x="20871" y="207"/>
                        <a:pt x="20821" y="151"/>
                        <a:pt x="20753" y="151"/>
                      </a:cubicBezTo>
                      <a:lnTo>
                        <a:pt x="19620" y="134"/>
                      </a:lnTo>
                      <a:lnTo>
                        <a:pt x="19374" y="129"/>
                      </a:lnTo>
                      <a:lnTo>
                        <a:pt x="17274" y="101"/>
                      </a:lnTo>
                      <a:lnTo>
                        <a:pt x="17028" y="101"/>
                      </a:lnTo>
                      <a:lnTo>
                        <a:pt x="15375" y="79"/>
                      </a:lnTo>
                      <a:lnTo>
                        <a:pt x="15135" y="73"/>
                      </a:lnTo>
                      <a:lnTo>
                        <a:pt x="13331" y="51"/>
                      </a:lnTo>
                      <a:lnTo>
                        <a:pt x="13091" y="51"/>
                      </a:lnTo>
                      <a:lnTo>
                        <a:pt x="11377" y="23"/>
                      </a:lnTo>
                      <a:lnTo>
                        <a:pt x="11137" y="23"/>
                      </a:lnTo>
                      <a:lnTo>
                        <a:pt x="95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5"/>
                <p:cNvSpPr/>
                <p:nvPr/>
              </p:nvSpPr>
              <p:spPr>
                <a:xfrm>
                  <a:off x="5879656" y="3186908"/>
                  <a:ext cx="34265" cy="459535"/>
                </a:xfrm>
                <a:custGeom>
                  <a:rect b="b" l="l" r="r" t="t"/>
                  <a:pathLst>
                    <a:path extrusionOk="0" h="8771" w="654">
                      <a:moveTo>
                        <a:pt x="519" y="1"/>
                      </a:moveTo>
                      <a:cubicBezTo>
                        <a:pt x="460" y="1"/>
                        <a:pt x="414" y="52"/>
                        <a:pt x="414" y="114"/>
                      </a:cubicBezTo>
                      <a:lnTo>
                        <a:pt x="6" y="8642"/>
                      </a:lnTo>
                      <a:cubicBezTo>
                        <a:pt x="0" y="8709"/>
                        <a:pt x="51" y="8764"/>
                        <a:pt x="118" y="8770"/>
                      </a:cubicBezTo>
                      <a:lnTo>
                        <a:pt x="123" y="8770"/>
                      </a:lnTo>
                      <a:cubicBezTo>
                        <a:pt x="185" y="8770"/>
                        <a:pt x="240" y="8720"/>
                        <a:pt x="246" y="8653"/>
                      </a:cubicBezTo>
                      <a:lnTo>
                        <a:pt x="648" y="125"/>
                      </a:lnTo>
                      <a:cubicBezTo>
                        <a:pt x="654" y="58"/>
                        <a:pt x="603" y="2"/>
                        <a:pt x="536" y="2"/>
                      </a:cubicBezTo>
                      <a:cubicBezTo>
                        <a:pt x="531" y="1"/>
                        <a:pt x="525" y="1"/>
                        <a:pt x="5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5"/>
                <p:cNvSpPr/>
                <p:nvPr/>
              </p:nvSpPr>
              <p:spPr>
                <a:xfrm>
                  <a:off x="5979412" y="3186960"/>
                  <a:ext cx="55955" cy="459482"/>
                </a:xfrm>
                <a:custGeom>
                  <a:rect b="b" l="l" r="r" t="t"/>
                  <a:pathLst>
                    <a:path extrusionOk="0" h="8770" w="1068">
                      <a:moveTo>
                        <a:pt x="940" y="1"/>
                      </a:moveTo>
                      <a:cubicBezTo>
                        <a:pt x="882" y="1"/>
                        <a:pt x="827" y="44"/>
                        <a:pt x="822" y="107"/>
                      </a:cubicBezTo>
                      <a:lnTo>
                        <a:pt x="12" y="8635"/>
                      </a:lnTo>
                      <a:cubicBezTo>
                        <a:pt x="1" y="8702"/>
                        <a:pt x="51" y="8758"/>
                        <a:pt x="118" y="8763"/>
                      </a:cubicBezTo>
                      <a:cubicBezTo>
                        <a:pt x="124" y="8769"/>
                        <a:pt x="124" y="8769"/>
                        <a:pt x="129" y="8769"/>
                      </a:cubicBezTo>
                      <a:cubicBezTo>
                        <a:pt x="191" y="8769"/>
                        <a:pt x="241" y="8719"/>
                        <a:pt x="246" y="8657"/>
                      </a:cubicBezTo>
                      <a:lnTo>
                        <a:pt x="1062" y="129"/>
                      </a:lnTo>
                      <a:cubicBezTo>
                        <a:pt x="1067" y="62"/>
                        <a:pt x="1017" y="7"/>
                        <a:pt x="950" y="1"/>
                      </a:cubicBezTo>
                      <a:cubicBezTo>
                        <a:pt x="947" y="1"/>
                        <a:pt x="943" y="1"/>
                        <a:pt x="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5"/>
                <p:cNvSpPr/>
                <p:nvPr/>
              </p:nvSpPr>
              <p:spPr>
                <a:xfrm>
                  <a:off x="6083568" y="3176377"/>
                  <a:ext cx="83776" cy="470066"/>
                </a:xfrm>
                <a:custGeom>
                  <a:rect b="b" l="l" r="r" t="t"/>
                  <a:pathLst>
                    <a:path extrusionOk="0" h="8972" w="1599">
                      <a:moveTo>
                        <a:pt x="1467" y="0"/>
                      </a:moveTo>
                      <a:cubicBezTo>
                        <a:pt x="1413" y="0"/>
                        <a:pt x="1362" y="42"/>
                        <a:pt x="1352" y="102"/>
                      </a:cubicBezTo>
                      <a:lnTo>
                        <a:pt x="12" y="8831"/>
                      </a:lnTo>
                      <a:cubicBezTo>
                        <a:pt x="1" y="8898"/>
                        <a:pt x="46" y="8954"/>
                        <a:pt x="113" y="8965"/>
                      </a:cubicBezTo>
                      <a:cubicBezTo>
                        <a:pt x="118" y="8965"/>
                        <a:pt x="124" y="8971"/>
                        <a:pt x="129" y="8971"/>
                      </a:cubicBezTo>
                      <a:cubicBezTo>
                        <a:pt x="191" y="8971"/>
                        <a:pt x="241" y="8926"/>
                        <a:pt x="247" y="8865"/>
                      </a:cubicBezTo>
                      <a:lnTo>
                        <a:pt x="1587" y="136"/>
                      </a:lnTo>
                      <a:cubicBezTo>
                        <a:pt x="1598" y="69"/>
                        <a:pt x="1553" y="8"/>
                        <a:pt x="1486" y="2"/>
                      </a:cubicBezTo>
                      <a:cubicBezTo>
                        <a:pt x="1480" y="1"/>
                        <a:pt x="1474" y="0"/>
                        <a:pt x="1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5"/>
                <p:cNvSpPr/>
                <p:nvPr/>
              </p:nvSpPr>
              <p:spPr>
                <a:xfrm>
                  <a:off x="6179289" y="3170037"/>
                  <a:ext cx="119979" cy="476405"/>
                </a:xfrm>
                <a:custGeom>
                  <a:rect b="b" l="l" r="r" t="t"/>
                  <a:pathLst>
                    <a:path extrusionOk="0" h="9093" w="2290">
                      <a:moveTo>
                        <a:pt x="2245" y="0"/>
                      </a:moveTo>
                      <a:lnTo>
                        <a:pt x="2066" y="6"/>
                      </a:lnTo>
                      <a:lnTo>
                        <a:pt x="2061" y="6"/>
                      </a:lnTo>
                      <a:cubicBezTo>
                        <a:pt x="2055" y="22"/>
                        <a:pt x="2044" y="34"/>
                        <a:pt x="2044" y="50"/>
                      </a:cubicBezTo>
                      <a:lnTo>
                        <a:pt x="1999" y="251"/>
                      </a:lnTo>
                      <a:lnTo>
                        <a:pt x="1525" y="2329"/>
                      </a:lnTo>
                      <a:lnTo>
                        <a:pt x="1469" y="2569"/>
                      </a:lnTo>
                      <a:lnTo>
                        <a:pt x="1084" y="4250"/>
                      </a:lnTo>
                      <a:lnTo>
                        <a:pt x="1033" y="4485"/>
                      </a:lnTo>
                      <a:lnTo>
                        <a:pt x="609" y="6328"/>
                      </a:lnTo>
                      <a:lnTo>
                        <a:pt x="559" y="6562"/>
                      </a:lnTo>
                      <a:lnTo>
                        <a:pt x="218" y="8031"/>
                      </a:lnTo>
                      <a:lnTo>
                        <a:pt x="168" y="8271"/>
                      </a:lnTo>
                      <a:lnTo>
                        <a:pt x="22" y="8891"/>
                      </a:lnTo>
                      <a:lnTo>
                        <a:pt x="11" y="8947"/>
                      </a:lnTo>
                      <a:cubicBezTo>
                        <a:pt x="0" y="9008"/>
                        <a:pt x="39" y="9075"/>
                        <a:pt x="101" y="9086"/>
                      </a:cubicBezTo>
                      <a:cubicBezTo>
                        <a:pt x="112" y="9092"/>
                        <a:pt x="123" y="9092"/>
                        <a:pt x="129" y="9092"/>
                      </a:cubicBezTo>
                      <a:cubicBezTo>
                        <a:pt x="184" y="9092"/>
                        <a:pt x="235" y="9053"/>
                        <a:pt x="246" y="8997"/>
                      </a:cubicBezTo>
                      <a:lnTo>
                        <a:pt x="268" y="8891"/>
                      </a:lnTo>
                      <a:lnTo>
                        <a:pt x="413" y="8271"/>
                      </a:lnTo>
                      <a:lnTo>
                        <a:pt x="469" y="8031"/>
                      </a:lnTo>
                      <a:lnTo>
                        <a:pt x="799" y="6573"/>
                      </a:lnTo>
                      <a:lnTo>
                        <a:pt x="855" y="6333"/>
                      </a:lnTo>
                      <a:lnTo>
                        <a:pt x="1279" y="4485"/>
                      </a:lnTo>
                      <a:lnTo>
                        <a:pt x="1335" y="4244"/>
                      </a:lnTo>
                      <a:lnTo>
                        <a:pt x="1715" y="2569"/>
                      </a:lnTo>
                      <a:lnTo>
                        <a:pt x="1770" y="2329"/>
                      </a:lnTo>
                      <a:lnTo>
                        <a:pt x="2245" y="240"/>
                      </a:lnTo>
                      <a:lnTo>
                        <a:pt x="2279" y="106"/>
                      </a:lnTo>
                      <a:cubicBezTo>
                        <a:pt x="2290" y="67"/>
                        <a:pt x="2273" y="28"/>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5"/>
                <p:cNvSpPr/>
                <p:nvPr/>
              </p:nvSpPr>
              <p:spPr>
                <a:xfrm>
                  <a:off x="6302726" y="3167784"/>
                  <a:ext cx="120031" cy="478658"/>
                </a:xfrm>
                <a:custGeom>
                  <a:rect b="b" l="l" r="r" t="t"/>
                  <a:pathLst>
                    <a:path extrusionOk="0" h="9136" w="2291">
                      <a:moveTo>
                        <a:pt x="2159" y="0"/>
                      </a:moveTo>
                      <a:cubicBezTo>
                        <a:pt x="2105" y="0"/>
                        <a:pt x="2059" y="37"/>
                        <a:pt x="2045" y="93"/>
                      </a:cubicBezTo>
                      <a:lnTo>
                        <a:pt x="12" y="8984"/>
                      </a:lnTo>
                      <a:cubicBezTo>
                        <a:pt x="1" y="9051"/>
                        <a:pt x="40" y="9113"/>
                        <a:pt x="101" y="9129"/>
                      </a:cubicBezTo>
                      <a:cubicBezTo>
                        <a:pt x="113" y="9129"/>
                        <a:pt x="124" y="9135"/>
                        <a:pt x="129" y="9135"/>
                      </a:cubicBezTo>
                      <a:cubicBezTo>
                        <a:pt x="185" y="9135"/>
                        <a:pt x="235" y="9096"/>
                        <a:pt x="247" y="9040"/>
                      </a:cubicBezTo>
                      <a:lnTo>
                        <a:pt x="2279" y="149"/>
                      </a:lnTo>
                      <a:cubicBezTo>
                        <a:pt x="2291" y="82"/>
                        <a:pt x="2252" y="21"/>
                        <a:pt x="2190" y="4"/>
                      </a:cubicBezTo>
                      <a:cubicBezTo>
                        <a:pt x="2180" y="1"/>
                        <a:pt x="2169" y="0"/>
                        <a:pt x="2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5"/>
                <p:cNvSpPr/>
                <p:nvPr/>
              </p:nvSpPr>
              <p:spPr>
                <a:xfrm>
                  <a:off x="5433115" y="3642198"/>
                  <a:ext cx="895126" cy="210513"/>
                </a:xfrm>
                <a:custGeom>
                  <a:rect b="b" l="l" r="r" t="t"/>
                  <a:pathLst>
                    <a:path extrusionOk="0" h="4018" w="17085">
                      <a:moveTo>
                        <a:pt x="16018" y="0"/>
                      </a:moveTo>
                      <a:cubicBezTo>
                        <a:pt x="16005" y="0"/>
                        <a:pt x="15992" y="3"/>
                        <a:pt x="15979" y="7"/>
                      </a:cubicBezTo>
                      <a:cubicBezTo>
                        <a:pt x="15918" y="30"/>
                        <a:pt x="15884" y="97"/>
                        <a:pt x="15906" y="158"/>
                      </a:cubicBezTo>
                      <a:lnTo>
                        <a:pt x="16738" y="2627"/>
                      </a:lnTo>
                      <a:cubicBezTo>
                        <a:pt x="16833" y="2895"/>
                        <a:pt x="16789" y="3185"/>
                        <a:pt x="16621" y="3414"/>
                      </a:cubicBezTo>
                      <a:cubicBezTo>
                        <a:pt x="16459" y="3643"/>
                        <a:pt x="16202" y="3777"/>
                        <a:pt x="15918" y="3777"/>
                      </a:cubicBezTo>
                      <a:lnTo>
                        <a:pt x="118" y="3777"/>
                      </a:lnTo>
                      <a:cubicBezTo>
                        <a:pt x="51" y="3777"/>
                        <a:pt x="1" y="3833"/>
                        <a:pt x="1" y="3900"/>
                      </a:cubicBezTo>
                      <a:cubicBezTo>
                        <a:pt x="1" y="3961"/>
                        <a:pt x="51" y="4017"/>
                        <a:pt x="118" y="4017"/>
                      </a:cubicBezTo>
                      <a:lnTo>
                        <a:pt x="15918" y="4017"/>
                      </a:lnTo>
                      <a:cubicBezTo>
                        <a:pt x="16281" y="4017"/>
                        <a:pt x="16604" y="3850"/>
                        <a:pt x="16817" y="3554"/>
                      </a:cubicBezTo>
                      <a:cubicBezTo>
                        <a:pt x="17029" y="3258"/>
                        <a:pt x="17085" y="2895"/>
                        <a:pt x="16967" y="2548"/>
                      </a:cubicBezTo>
                      <a:lnTo>
                        <a:pt x="16130" y="80"/>
                      </a:lnTo>
                      <a:cubicBezTo>
                        <a:pt x="16112" y="32"/>
                        <a:pt x="16067" y="0"/>
                        <a:pt x="160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5"/>
                <p:cNvSpPr/>
                <p:nvPr/>
              </p:nvSpPr>
              <p:spPr>
                <a:xfrm>
                  <a:off x="5475553" y="3853602"/>
                  <a:ext cx="74397" cy="136587"/>
                </a:xfrm>
                <a:custGeom>
                  <a:rect b="b" l="l" r="r" t="t"/>
                  <a:pathLst>
                    <a:path extrusionOk="0" h="2607" w="1420">
                      <a:moveTo>
                        <a:pt x="516" y="1"/>
                      </a:moveTo>
                      <a:cubicBezTo>
                        <a:pt x="501" y="1"/>
                        <a:pt x="485" y="2"/>
                        <a:pt x="470" y="5"/>
                      </a:cubicBezTo>
                      <a:cubicBezTo>
                        <a:pt x="152" y="66"/>
                        <a:pt x="1" y="692"/>
                        <a:pt x="129" y="1412"/>
                      </a:cubicBezTo>
                      <a:cubicBezTo>
                        <a:pt x="256" y="2089"/>
                        <a:pt x="594" y="2606"/>
                        <a:pt x="900" y="2606"/>
                      </a:cubicBezTo>
                      <a:cubicBezTo>
                        <a:pt x="917" y="2606"/>
                        <a:pt x="933" y="2605"/>
                        <a:pt x="950" y="2602"/>
                      </a:cubicBezTo>
                      <a:cubicBezTo>
                        <a:pt x="1268" y="2546"/>
                        <a:pt x="1419" y="1915"/>
                        <a:pt x="1291" y="1200"/>
                      </a:cubicBezTo>
                      <a:cubicBezTo>
                        <a:pt x="1163" y="514"/>
                        <a:pt x="823"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5"/>
                <p:cNvSpPr/>
                <p:nvPr/>
              </p:nvSpPr>
              <p:spPr>
                <a:xfrm>
                  <a:off x="5641480" y="3853602"/>
                  <a:ext cx="74659" cy="136587"/>
                </a:xfrm>
                <a:custGeom>
                  <a:rect b="b" l="l" r="r" t="t"/>
                  <a:pathLst>
                    <a:path extrusionOk="0" h="2607" w="1425">
                      <a:moveTo>
                        <a:pt x="516" y="1"/>
                      </a:moveTo>
                      <a:cubicBezTo>
                        <a:pt x="500" y="1"/>
                        <a:pt x="485" y="2"/>
                        <a:pt x="469" y="5"/>
                      </a:cubicBezTo>
                      <a:cubicBezTo>
                        <a:pt x="151" y="66"/>
                        <a:pt x="0" y="692"/>
                        <a:pt x="129" y="1412"/>
                      </a:cubicBezTo>
                      <a:cubicBezTo>
                        <a:pt x="256" y="2089"/>
                        <a:pt x="593" y="2606"/>
                        <a:pt x="899" y="2606"/>
                      </a:cubicBezTo>
                      <a:cubicBezTo>
                        <a:pt x="916" y="2606"/>
                        <a:pt x="933" y="2605"/>
                        <a:pt x="950" y="2602"/>
                      </a:cubicBezTo>
                      <a:cubicBezTo>
                        <a:pt x="1268" y="2546"/>
                        <a:pt x="1424" y="1915"/>
                        <a:pt x="1290" y="1200"/>
                      </a:cubicBezTo>
                      <a:cubicBezTo>
                        <a:pt x="1163" y="514"/>
                        <a:pt x="823"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5"/>
                <p:cNvSpPr/>
                <p:nvPr/>
              </p:nvSpPr>
              <p:spPr>
                <a:xfrm>
                  <a:off x="6241322" y="3853602"/>
                  <a:ext cx="74659" cy="136587"/>
                </a:xfrm>
                <a:custGeom>
                  <a:rect b="b" l="l" r="r" t="t"/>
                  <a:pathLst>
                    <a:path extrusionOk="0" h="2607" w="1425">
                      <a:moveTo>
                        <a:pt x="521" y="1"/>
                      </a:moveTo>
                      <a:cubicBezTo>
                        <a:pt x="506" y="1"/>
                        <a:pt x="490" y="2"/>
                        <a:pt x="475" y="5"/>
                      </a:cubicBezTo>
                      <a:cubicBezTo>
                        <a:pt x="156" y="66"/>
                        <a:pt x="0" y="692"/>
                        <a:pt x="134" y="1412"/>
                      </a:cubicBezTo>
                      <a:cubicBezTo>
                        <a:pt x="261" y="2089"/>
                        <a:pt x="594" y="2606"/>
                        <a:pt x="904" y="2606"/>
                      </a:cubicBezTo>
                      <a:cubicBezTo>
                        <a:pt x="921" y="2606"/>
                        <a:pt x="938" y="2605"/>
                        <a:pt x="955" y="2602"/>
                      </a:cubicBezTo>
                      <a:cubicBezTo>
                        <a:pt x="1273" y="2546"/>
                        <a:pt x="1424" y="1915"/>
                        <a:pt x="1290" y="1200"/>
                      </a:cubicBezTo>
                      <a:cubicBezTo>
                        <a:pt x="1168" y="514"/>
                        <a:pt x="828" y="1"/>
                        <a:pt x="5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5"/>
                <p:cNvSpPr/>
                <p:nvPr/>
              </p:nvSpPr>
              <p:spPr>
                <a:xfrm>
                  <a:off x="6220522" y="3000705"/>
                  <a:ext cx="62085" cy="175515"/>
                </a:xfrm>
                <a:custGeom>
                  <a:rect b="b" l="l" r="r" t="t"/>
                  <a:pathLst>
                    <a:path extrusionOk="0" h="3350" w="1185">
                      <a:moveTo>
                        <a:pt x="1053" y="0"/>
                      </a:moveTo>
                      <a:cubicBezTo>
                        <a:pt x="999" y="0"/>
                        <a:pt x="952" y="36"/>
                        <a:pt x="933" y="88"/>
                      </a:cubicBezTo>
                      <a:lnTo>
                        <a:pt x="23" y="3193"/>
                      </a:lnTo>
                      <a:cubicBezTo>
                        <a:pt x="1" y="3254"/>
                        <a:pt x="40" y="3321"/>
                        <a:pt x="101" y="3344"/>
                      </a:cubicBezTo>
                      <a:cubicBezTo>
                        <a:pt x="112" y="3344"/>
                        <a:pt x="123" y="3349"/>
                        <a:pt x="135" y="3349"/>
                      </a:cubicBezTo>
                      <a:cubicBezTo>
                        <a:pt x="185" y="3349"/>
                        <a:pt x="235" y="3316"/>
                        <a:pt x="252" y="3260"/>
                      </a:cubicBezTo>
                      <a:lnTo>
                        <a:pt x="1162" y="155"/>
                      </a:lnTo>
                      <a:cubicBezTo>
                        <a:pt x="1184" y="93"/>
                        <a:pt x="1145" y="26"/>
                        <a:pt x="1084" y="4"/>
                      </a:cubicBezTo>
                      <a:cubicBezTo>
                        <a:pt x="1073" y="1"/>
                        <a:pt x="1063" y="0"/>
                        <a:pt x="10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5"/>
                <p:cNvSpPr/>
                <p:nvPr/>
              </p:nvSpPr>
              <p:spPr>
                <a:xfrm>
                  <a:off x="6548813" y="2978543"/>
                  <a:ext cx="80527" cy="184788"/>
                </a:xfrm>
                <a:custGeom>
                  <a:rect b="b" l="l" r="r" t="t"/>
                  <a:pathLst>
                    <a:path extrusionOk="0" h="3527" w="1537">
                      <a:moveTo>
                        <a:pt x="1403" y="1"/>
                      </a:moveTo>
                      <a:cubicBezTo>
                        <a:pt x="1355" y="1"/>
                        <a:pt x="1308" y="28"/>
                        <a:pt x="1291" y="75"/>
                      </a:cubicBezTo>
                      <a:lnTo>
                        <a:pt x="29" y="3365"/>
                      </a:lnTo>
                      <a:cubicBezTo>
                        <a:pt x="1" y="3426"/>
                        <a:pt x="34" y="3499"/>
                        <a:pt x="96" y="3521"/>
                      </a:cubicBezTo>
                      <a:cubicBezTo>
                        <a:pt x="107" y="3527"/>
                        <a:pt x="123" y="3527"/>
                        <a:pt x="140" y="3527"/>
                      </a:cubicBezTo>
                      <a:cubicBezTo>
                        <a:pt x="185" y="3527"/>
                        <a:pt x="230" y="3499"/>
                        <a:pt x="252" y="3454"/>
                      </a:cubicBezTo>
                      <a:lnTo>
                        <a:pt x="1514" y="159"/>
                      </a:lnTo>
                      <a:cubicBezTo>
                        <a:pt x="1536" y="98"/>
                        <a:pt x="1509" y="31"/>
                        <a:pt x="1447" y="8"/>
                      </a:cubicBezTo>
                      <a:cubicBezTo>
                        <a:pt x="1433" y="3"/>
                        <a:pt x="1418" y="1"/>
                        <a:pt x="1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5"/>
                <p:cNvSpPr/>
                <p:nvPr/>
              </p:nvSpPr>
              <p:spPr>
                <a:xfrm>
                  <a:off x="6203285" y="2945011"/>
                  <a:ext cx="462311" cy="58837"/>
                </a:xfrm>
                <a:custGeom>
                  <a:rect b="b" l="l" r="r" t="t"/>
                  <a:pathLst>
                    <a:path extrusionOk="0" h="1123" w="8824">
                      <a:moveTo>
                        <a:pt x="8824" y="0"/>
                      </a:moveTo>
                      <a:lnTo>
                        <a:pt x="78" y="313"/>
                      </a:lnTo>
                      <a:lnTo>
                        <a:pt x="0" y="1123"/>
                      </a:lnTo>
                      <a:lnTo>
                        <a:pt x="0" y="1123"/>
                      </a:lnTo>
                      <a:lnTo>
                        <a:pt x="7953" y="877"/>
                      </a:lnTo>
                      <a:lnTo>
                        <a:pt x="8824" y="849"/>
                      </a:lnTo>
                      <a:lnTo>
                        <a:pt x="88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9" name="Shape 1299"/>
        <p:cNvGrpSpPr/>
        <p:nvPr/>
      </p:nvGrpSpPr>
      <p:grpSpPr>
        <a:xfrm>
          <a:off x="0" y="0"/>
          <a:ext cx="0" cy="0"/>
          <a:chOff x="0" y="0"/>
          <a:chExt cx="0" cy="0"/>
        </a:xfrm>
      </p:grpSpPr>
      <p:sp>
        <p:nvSpPr>
          <p:cNvPr id="1300" name="Google Shape;1300;p72"/>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Articulate the desired sales outcomes</a:t>
            </a:r>
            <a:endParaRPr/>
          </a:p>
        </p:txBody>
      </p:sp>
      <p:sp>
        <p:nvSpPr>
          <p:cNvPr id="1301" name="Google Shape;1301;p72"/>
          <p:cNvSpPr txBox="1"/>
          <p:nvPr>
            <p:ph idx="1" type="subTitle"/>
          </p:nvPr>
        </p:nvSpPr>
        <p:spPr>
          <a:xfrm>
            <a:off x="720000" y="2091154"/>
            <a:ext cx="1986000" cy="70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1302" name="Google Shape;1302;p72"/>
          <p:cNvSpPr txBox="1"/>
          <p:nvPr>
            <p:ph idx="2" type="subTitle"/>
          </p:nvPr>
        </p:nvSpPr>
        <p:spPr>
          <a:xfrm>
            <a:off x="3579001" y="2091154"/>
            <a:ext cx="1986000" cy="70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 It has a beautiful name</a:t>
            </a:r>
            <a:endParaRPr/>
          </a:p>
        </p:txBody>
      </p:sp>
      <p:sp>
        <p:nvSpPr>
          <p:cNvPr id="1303" name="Google Shape;1303;p72"/>
          <p:cNvSpPr txBox="1"/>
          <p:nvPr>
            <p:ph idx="3" type="subTitle"/>
          </p:nvPr>
        </p:nvSpPr>
        <p:spPr>
          <a:xfrm>
            <a:off x="720000" y="3669050"/>
            <a:ext cx="1986000" cy="70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third planet from the Sun and the only one</a:t>
            </a:r>
            <a:endParaRPr/>
          </a:p>
        </p:txBody>
      </p:sp>
      <p:sp>
        <p:nvSpPr>
          <p:cNvPr id="1304" name="Google Shape;1304;p72"/>
          <p:cNvSpPr txBox="1"/>
          <p:nvPr>
            <p:ph idx="4" type="subTitle"/>
          </p:nvPr>
        </p:nvSpPr>
        <p:spPr>
          <a:xfrm>
            <a:off x="3579001" y="3669050"/>
            <a:ext cx="1986000" cy="70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It's composed mostly of hydrogen</a:t>
            </a:r>
            <a:endParaRPr/>
          </a:p>
        </p:txBody>
      </p:sp>
      <p:sp>
        <p:nvSpPr>
          <p:cNvPr id="1305" name="Google Shape;1305;p72"/>
          <p:cNvSpPr txBox="1"/>
          <p:nvPr>
            <p:ph idx="5" type="subTitle"/>
          </p:nvPr>
        </p:nvSpPr>
        <p:spPr>
          <a:xfrm>
            <a:off x="6437999" y="2091154"/>
            <a:ext cx="1986000" cy="70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 It's the fourth-largest one</a:t>
            </a:r>
            <a:endParaRPr/>
          </a:p>
        </p:txBody>
      </p:sp>
      <p:sp>
        <p:nvSpPr>
          <p:cNvPr id="1306" name="Google Shape;1306;p72"/>
          <p:cNvSpPr txBox="1"/>
          <p:nvPr>
            <p:ph idx="6" type="subTitle"/>
          </p:nvPr>
        </p:nvSpPr>
        <p:spPr>
          <a:xfrm>
            <a:off x="6437999" y="3669050"/>
            <a:ext cx="1986000" cy="70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a:t>
            </a:r>
            <a:endParaRPr/>
          </a:p>
        </p:txBody>
      </p:sp>
      <p:sp>
        <p:nvSpPr>
          <p:cNvPr id="1307" name="Google Shape;1307;p72"/>
          <p:cNvSpPr txBox="1"/>
          <p:nvPr>
            <p:ph idx="7" type="subTitle"/>
          </p:nvPr>
        </p:nvSpPr>
        <p:spPr>
          <a:xfrm>
            <a:off x="723900" y="1323689"/>
            <a:ext cx="1978200" cy="77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Revenue targets</a:t>
            </a:r>
            <a:endParaRPr/>
          </a:p>
        </p:txBody>
      </p:sp>
      <p:sp>
        <p:nvSpPr>
          <p:cNvPr id="1308" name="Google Shape;1308;p72"/>
          <p:cNvSpPr txBox="1"/>
          <p:nvPr>
            <p:ph idx="8" type="subTitle"/>
          </p:nvPr>
        </p:nvSpPr>
        <p:spPr>
          <a:xfrm>
            <a:off x="3582900" y="1323689"/>
            <a:ext cx="1978200" cy="77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Market share growth</a:t>
            </a:r>
            <a:endParaRPr/>
          </a:p>
        </p:txBody>
      </p:sp>
      <p:sp>
        <p:nvSpPr>
          <p:cNvPr id="1309" name="Google Shape;1309;p72"/>
          <p:cNvSpPr txBox="1"/>
          <p:nvPr>
            <p:ph idx="9" type="subTitle"/>
          </p:nvPr>
        </p:nvSpPr>
        <p:spPr>
          <a:xfrm>
            <a:off x="6441897" y="1323689"/>
            <a:ext cx="1978200" cy="77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Customer acquisition</a:t>
            </a:r>
            <a:endParaRPr/>
          </a:p>
        </p:txBody>
      </p:sp>
      <p:sp>
        <p:nvSpPr>
          <p:cNvPr id="1310" name="Google Shape;1310;p72"/>
          <p:cNvSpPr txBox="1"/>
          <p:nvPr>
            <p:ph idx="13" type="subTitle"/>
          </p:nvPr>
        </p:nvSpPr>
        <p:spPr>
          <a:xfrm>
            <a:off x="723900" y="2898225"/>
            <a:ext cx="1978200" cy="77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Measure success</a:t>
            </a:r>
            <a:endParaRPr/>
          </a:p>
        </p:txBody>
      </p:sp>
      <p:sp>
        <p:nvSpPr>
          <p:cNvPr id="1311" name="Google Shape;1311;p72"/>
          <p:cNvSpPr txBox="1"/>
          <p:nvPr>
            <p:ph idx="14" type="subTitle"/>
          </p:nvPr>
        </p:nvSpPr>
        <p:spPr>
          <a:xfrm>
            <a:off x="3582900" y="2898225"/>
            <a:ext cx="1978200" cy="77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Customer lifetime value</a:t>
            </a:r>
            <a:endParaRPr/>
          </a:p>
        </p:txBody>
      </p:sp>
      <p:sp>
        <p:nvSpPr>
          <p:cNvPr id="1312" name="Google Shape;1312;p72"/>
          <p:cNvSpPr txBox="1"/>
          <p:nvPr>
            <p:ph idx="15" type="subTitle"/>
          </p:nvPr>
        </p:nvSpPr>
        <p:spPr>
          <a:xfrm>
            <a:off x="6441897" y="2898225"/>
            <a:ext cx="1978200" cy="77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Average deal size</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6" name="Shape 1316"/>
        <p:cNvGrpSpPr/>
        <p:nvPr/>
      </p:nvGrpSpPr>
      <p:grpSpPr>
        <a:xfrm>
          <a:off x="0" y="0"/>
          <a:ext cx="0" cy="0"/>
          <a:chOff x="0" y="0"/>
          <a:chExt cx="0" cy="0"/>
        </a:xfrm>
      </p:grpSpPr>
      <p:sp>
        <p:nvSpPr>
          <p:cNvPr id="1317" name="Google Shape;1317;p73"/>
          <p:cNvSpPr txBox="1"/>
          <p:nvPr>
            <p:ph type="title"/>
          </p:nvPr>
        </p:nvSpPr>
        <p:spPr>
          <a:xfrm>
            <a:off x="713225" y="1451900"/>
            <a:ext cx="39483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grpSp>
        <p:nvGrpSpPr>
          <p:cNvPr id="1318" name="Google Shape;1318;p73"/>
          <p:cNvGrpSpPr/>
          <p:nvPr/>
        </p:nvGrpSpPr>
        <p:grpSpPr>
          <a:xfrm>
            <a:off x="4842745" y="1277201"/>
            <a:ext cx="3218382" cy="2719350"/>
            <a:chOff x="4842745" y="1277201"/>
            <a:chExt cx="3218382" cy="2719350"/>
          </a:xfrm>
        </p:grpSpPr>
        <p:sp>
          <p:nvSpPr>
            <p:cNvPr id="1319" name="Google Shape;1319;p73"/>
            <p:cNvSpPr/>
            <p:nvPr/>
          </p:nvSpPr>
          <p:spPr>
            <a:xfrm>
              <a:off x="5299949" y="1277201"/>
              <a:ext cx="2530453" cy="2715660"/>
            </a:xfrm>
            <a:custGeom>
              <a:rect b="b" l="l" r="r" t="t"/>
              <a:pathLst>
                <a:path extrusionOk="0" h="51833" w="48298">
                  <a:moveTo>
                    <a:pt x="24144" y="0"/>
                  </a:moveTo>
                  <a:cubicBezTo>
                    <a:pt x="21848" y="0"/>
                    <a:pt x="19631" y="319"/>
                    <a:pt x="17526" y="922"/>
                  </a:cubicBezTo>
                  <a:cubicBezTo>
                    <a:pt x="17208" y="1011"/>
                    <a:pt x="16895" y="1112"/>
                    <a:pt x="16582" y="1212"/>
                  </a:cubicBezTo>
                  <a:cubicBezTo>
                    <a:pt x="16509" y="1229"/>
                    <a:pt x="16437" y="1257"/>
                    <a:pt x="16370" y="1279"/>
                  </a:cubicBezTo>
                  <a:cubicBezTo>
                    <a:pt x="15906" y="1436"/>
                    <a:pt x="15448" y="1609"/>
                    <a:pt x="15002" y="1793"/>
                  </a:cubicBezTo>
                  <a:cubicBezTo>
                    <a:pt x="13778" y="2296"/>
                    <a:pt x="12606" y="2893"/>
                    <a:pt x="11494" y="3580"/>
                  </a:cubicBezTo>
                  <a:cubicBezTo>
                    <a:pt x="11048" y="3854"/>
                    <a:pt x="10612" y="4144"/>
                    <a:pt x="10187" y="4446"/>
                  </a:cubicBezTo>
                  <a:cubicBezTo>
                    <a:pt x="10120" y="4491"/>
                    <a:pt x="10059" y="4535"/>
                    <a:pt x="9998" y="4580"/>
                  </a:cubicBezTo>
                  <a:cubicBezTo>
                    <a:pt x="9456" y="4971"/>
                    <a:pt x="8931" y="5384"/>
                    <a:pt x="8428" y="5820"/>
                  </a:cubicBezTo>
                  <a:cubicBezTo>
                    <a:pt x="8104" y="6099"/>
                    <a:pt x="7786" y="6389"/>
                    <a:pt x="7473" y="6685"/>
                  </a:cubicBezTo>
                  <a:cubicBezTo>
                    <a:pt x="7457" y="6702"/>
                    <a:pt x="7440" y="6713"/>
                    <a:pt x="7423" y="6736"/>
                  </a:cubicBezTo>
                  <a:cubicBezTo>
                    <a:pt x="7384" y="6769"/>
                    <a:pt x="7345" y="6808"/>
                    <a:pt x="7300" y="6859"/>
                  </a:cubicBezTo>
                  <a:cubicBezTo>
                    <a:pt x="7066" y="7076"/>
                    <a:pt x="6842" y="7311"/>
                    <a:pt x="6613" y="7545"/>
                  </a:cubicBezTo>
                  <a:cubicBezTo>
                    <a:pt x="6574" y="7596"/>
                    <a:pt x="6529" y="7640"/>
                    <a:pt x="6485" y="7685"/>
                  </a:cubicBezTo>
                  <a:cubicBezTo>
                    <a:pt x="6206" y="7981"/>
                    <a:pt x="5937" y="8288"/>
                    <a:pt x="5669" y="8601"/>
                  </a:cubicBezTo>
                  <a:cubicBezTo>
                    <a:pt x="5563" y="8735"/>
                    <a:pt x="5452" y="8863"/>
                    <a:pt x="5345" y="8997"/>
                  </a:cubicBezTo>
                  <a:cubicBezTo>
                    <a:pt x="5262" y="9098"/>
                    <a:pt x="5178" y="9210"/>
                    <a:pt x="5094" y="9316"/>
                  </a:cubicBezTo>
                  <a:cubicBezTo>
                    <a:pt x="4888" y="9578"/>
                    <a:pt x="4681" y="9852"/>
                    <a:pt x="4491" y="10131"/>
                  </a:cubicBezTo>
                  <a:cubicBezTo>
                    <a:pt x="4474" y="10148"/>
                    <a:pt x="4458" y="10170"/>
                    <a:pt x="4446" y="10187"/>
                  </a:cubicBezTo>
                  <a:cubicBezTo>
                    <a:pt x="4374" y="10293"/>
                    <a:pt x="4301" y="10394"/>
                    <a:pt x="4229" y="10494"/>
                  </a:cubicBezTo>
                  <a:cubicBezTo>
                    <a:pt x="4156" y="10606"/>
                    <a:pt x="4078" y="10723"/>
                    <a:pt x="4005" y="10829"/>
                  </a:cubicBezTo>
                  <a:cubicBezTo>
                    <a:pt x="3866" y="11047"/>
                    <a:pt x="3726" y="11259"/>
                    <a:pt x="3592" y="11477"/>
                  </a:cubicBezTo>
                  <a:cubicBezTo>
                    <a:pt x="3525" y="11578"/>
                    <a:pt x="3463" y="11678"/>
                    <a:pt x="3408" y="11779"/>
                  </a:cubicBezTo>
                  <a:cubicBezTo>
                    <a:pt x="3084" y="12320"/>
                    <a:pt x="2782" y="12868"/>
                    <a:pt x="2503" y="13437"/>
                  </a:cubicBezTo>
                  <a:cubicBezTo>
                    <a:pt x="1101" y="16263"/>
                    <a:pt x="235" y="19402"/>
                    <a:pt x="46" y="22725"/>
                  </a:cubicBezTo>
                  <a:cubicBezTo>
                    <a:pt x="40" y="22814"/>
                    <a:pt x="34" y="22903"/>
                    <a:pt x="29" y="22993"/>
                  </a:cubicBezTo>
                  <a:cubicBezTo>
                    <a:pt x="12" y="23373"/>
                    <a:pt x="1" y="23758"/>
                    <a:pt x="1" y="24149"/>
                  </a:cubicBezTo>
                  <a:lnTo>
                    <a:pt x="1" y="51832"/>
                  </a:lnTo>
                  <a:lnTo>
                    <a:pt x="48298" y="51832"/>
                  </a:lnTo>
                  <a:lnTo>
                    <a:pt x="48298" y="24149"/>
                  </a:lnTo>
                  <a:cubicBezTo>
                    <a:pt x="48298" y="24093"/>
                    <a:pt x="48298" y="24043"/>
                    <a:pt x="48292" y="23992"/>
                  </a:cubicBezTo>
                  <a:cubicBezTo>
                    <a:pt x="48292" y="23875"/>
                    <a:pt x="48292" y="23758"/>
                    <a:pt x="48287" y="23641"/>
                  </a:cubicBezTo>
                  <a:cubicBezTo>
                    <a:pt x="48287" y="23417"/>
                    <a:pt x="48276" y="23199"/>
                    <a:pt x="48264" y="22982"/>
                  </a:cubicBezTo>
                  <a:cubicBezTo>
                    <a:pt x="48264" y="22915"/>
                    <a:pt x="48259" y="22842"/>
                    <a:pt x="48259" y="22769"/>
                  </a:cubicBezTo>
                  <a:cubicBezTo>
                    <a:pt x="48214" y="22055"/>
                    <a:pt x="48142" y="21345"/>
                    <a:pt x="48041" y="20642"/>
                  </a:cubicBezTo>
                  <a:cubicBezTo>
                    <a:pt x="47851" y="19357"/>
                    <a:pt x="47566" y="18106"/>
                    <a:pt x="47181" y="16900"/>
                  </a:cubicBezTo>
                  <a:cubicBezTo>
                    <a:pt x="47175" y="16872"/>
                    <a:pt x="47170" y="16855"/>
                    <a:pt x="47164" y="16833"/>
                  </a:cubicBezTo>
                  <a:cubicBezTo>
                    <a:pt x="47147" y="16771"/>
                    <a:pt x="47125" y="16710"/>
                    <a:pt x="47108" y="16654"/>
                  </a:cubicBezTo>
                  <a:cubicBezTo>
                    <a:pt x="46796" y="15699"/>
                    <a:pt x="46427" y="14772"/>
                    <a:pt x="46003" y="13879"/>
                  </a:cubicBezTo>
                  <a:cubicBezTo>
                    <a:pt x="45908" y="13672"/>
                    <a:pt x="45807" y="13471"/>
                    <a:pt x="45707" y="13270"/>
                  </a:cubicBezTo>
                  <a:cubicBezTo>
                    <a:pt x="45612" y="13080"/>
                    <a:pt x="45517" y="12901"/>
                    <a:pt x="45422" y="12717"/>
                  </a:cubicBezTo>
                  <a:cubicBezTo>
                    <a:pt x="45399" y="12672"/>
                    <a:pt x="45371" y="12628"/>
                    <a:pt x="45344" y="12577"/>
                  </a:cubicBezTo>
                  <a:cubicBezTo>
                    <a:pt x="45249" y="12404"/>
                    <a:pt x="45148" y="12231"/>
                    <a:pt x="45048" y="12052"/>
                  </a:cubicBezTo>
                  <a:cubicBezTo>
                    <a:pt x="44958" y="11902"/>
                    <a:pt x="44869" y="11745"/>
                    <a:pt x="44779" y="11594"/>
                  </a:cubicBezTo>
                  <a:cubicBezTo>
                    <a:pt x="44740" y="11539"/>
                    <a:pt x="44707" y="11477"/>
                    <a:pt x="44668" y="11421"/>
                  </a:cubicBezTo>
                  <a:cubicBezTo>
                    <a:pt x="44176" y="10623"/>
                    <a:pt x="43635" y="9858"/>
                    <a:pt x="43059" y="9126"/>
                  </a:cubicBezTo>
                  <a:cubicBezTo>
                    <a:pt x="42937" y="8975"/>
                    <a:pt x="42814" y="8830"/>
                    <a:pt x="42696" y="8679"/>
                  </a:cubicBezTo>
                  <a:cubicBezTo>
                    <a:pt x="42417" y="8350"/>
                    <a:pt x="42132" y="8026"/>
                    <a:pt x="41831" y="7713"/>
                  </a:cubicBezTo>
                  <a:cubicBezTo>
                    <a:pt x="41764" y="7629"/>
                    <a:pt x="41691" y="7551"/>
                    <a:pt x="41613" y="7473"/>
                  </a:cubicBezTo>
                  <a:cubicBezTo>
                    <a:pt x="41507" y="7356"/>
                    <a:pt x="41390" y="7244"/>
                    <a:pt x="41278" y="7127"/>
                  </a:cubicBezTo>
                  <a:lnTo>
                    <a:pt x="41222" y="7071"/>
                  </a:lnTo>
                  <a:cubicBezTo>
                    <a:pt x="41038" y="6881"/>
                    <a:pt x="40848" y="6702"/>
                    <a:pt x="40652" y="6518"/>
                  </a:cubicBezTo>
                  <a:cubicBezTo>
                    <a:pt x="40585" y="6456"/>
                    <a:pt x="40518" y="6395"/>
                    <a:pt x="40451" y="6334"/>
                  </a:cubicBezTo>
                  <a:cubicBezTo>
                    <a:pt x="39809" y="5747"/>
                    <a:pt x="39139" y="5194"/>
                    <a:pt x="38441" y="4681"/>
                  </a:cubicBezTo>
                  <a:cubicBezTo>
                    <a:pt x="38162" y="4474"/>
                    <a:pt x="37871" y="4273"/>
                    <a:pt x="37581" y="4083"/>
                  </a:cubicBezTo>
                  <a:cubicBezTo>
                    <a:pt x="37329" y="3904"/>
                    <a:pt x="37067" y="3737"/>
                    <a:pt x="36804" y="3580"/>
                  </a:cubicBezTo>
                  <a:cubicBezTo>
                    <a:pt x="36732" y="3530"/>
                    <a:pt x="36659" y="3491"/>
                    <a:pt x="36587" y="3446"/>
                  </a:cubicBezTo>
                  <a:cubicBezTo>
                    <a:pt x="36503" y="3396"/>
                    <a:pt x="36419" y="3346"/>
                    <a:pt x="36335" y="3301"/>
                  </a:cubicBezTo>
                  <a:cubicBezTo>
                    <a:pt x="36129" y="3178"/>
                    <a:pt x="35916" y="3055"/>
                    <a:pt x="35704" y="2938"/>
                  </a:cubicBezTo>
                  <a:cubicBezTo>
                    <a:pt x="35520" y="2838"/>
                    <a:pt x="35336" y="2743"/>
                    <a:pt x="35146" y="2642"/>
                  </a:cubicBezTo>
                  <a:cubicBezTo>
                    <a:pt x="34543" y="2335"/>
                    <a:pt x="33928" y="2050"/>
                    <a:pt x="33297" y="1793"/>
                  </a:cubicBezTo>
                  <a:cubicBezTo>
                    <a:pt x="32476" y="1458"/>
                    <a:pt x="31627" y="1162"/>
                    <a:pt x="30767" y="922"/>
                  </a:cubicBezTo>
                  <a:cubicBezTo>
                    <a:pt x="30650" y="883"/>
                    <a:pt x="30527" y="855"/>
                    <a:pt x="30410" y="821"/>
                  </a:cubicBezTo>
                  <a:lnTo>
                    <a:pt x="30198" y="766"/>
                  </a:lnTo>
                  <a:cubicBezTo>
                    <a:pt x="28265" y="263"/>
                    <a:pt x="26238" y="0"/>
                    <a:pt x="24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 name="Google Shape;1320;p73"/>
            <p:cNvGrpSpPr/>
            <p:nvPr/>
          </p:nvGrpSpPr>
          <p:grpSpPr>
            <a:xfrm flipH="1">
              <a:off x="4842745" y="1363891"/>
              <a:ext cx="1936794" cy="2617320"/>
              <a:chOff x="3449220" y="1651241"/>
              <a:chExt cx="1936794" cy="2617320"/>
            </a:xfrm>
          </p:grpSpPr>
          <p:sp>
            <p:nvSpPr>
              <p:cNvPr id="1321" name="Google Shape;1321;p73"/>
              <p:cNvSpPr/>
              <p:nvPr/>
            </p:nvSpPr>
            <p:spPr>
              <a:xfrm>
                <a:off x="3503655" y="1651241"/>
                <a:ext cx="1882358" cy="2617320"/>
              </a:xfrm>
              <a:custGeom>
                <a:rect b="b" l="l" r="r" t="t"/>
                <a:pathLst>
                  <a:path extrusionOk="0" h="49956" w="35928">
                    <a:moveTo>
                      <a:pt x="8361" y="1"/>
                    </a:moveTo>
                    <a:cubicBezTo>
                      <a:pt x="7573" y="1"/>
                      <a:pt x="6842" y="643"/>
                      <a:pt x="6730" y="1430"/>
                    </a:cubicBezTo>
                    <a:lnTo>
                      <a:pt x="112" y="48526"/>
                    </a:lnTo>
                    <a:cubicBezTo>
                      <a:pt x="0" y="49314"/>
                      <a:pt x="548" y="49956"/>
                      <a:pt x="1341" y="49956"/>
                    </a:cubicBezTo>
                    <a:lnTo>
                      <a:pt x="27567" y="49956"/>
                    </a:lnTo>
                    <a:cubicBezTo>
                      <a:pt x="28354" y="49956"/>
                      <a:pt x="29086" y="49314"/>
                      <a:pt x="29198" y="48526"/>
                    </a:cubicBezTo>
                    <a:lnTo>
                      <a:pt x="35815" y="1430"/>
                    </a:lnTo>
                    <a:cubicBezTo>
                      <a:pt x="35927" y="643"/>
                      <a:pt x="35374" y="1"/>
                      <a:pt x="345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73"/>
              <p:cNvSpPr/>
              <p:nvPr/>
            </p:nvSpPr>
            <p:spPr>
              <a:xfrm>
                <a:off x="3449220" y="1651241"/>
                <a:ext cx="1882358" cy="2617320"/>
              </a:xfrm>
              <a:custGeom>
                <a:rect b="b" l="l" r="r" t="t"/>
                <a:pathLst>
                  <a:path extrusionOk="0" h="49956" w="35928">
                    <a:moveTo>
                      <a:pt x="8361" y="1"/>
                    </a:moveTo>
                    <a:cubicBezTo>
                      <a:pt x="7568" y="1"/>
                      <a:pt x="6842" y="643"/>
                      <a:pt x="6730" y="1430"/>
                    </a:cubicBezTo>
                    <a:lnTo>
                      <a:pt x="112" y="48526"/>
                    </a:lnTo>
                    <a:cubicBezTo>
                      <a:pt x="1" y="49314"/>
                      <a:pt x="548" y="49956"/>
                      <a:pt x="1341" y="49956"/>
                    </a:cubicBezTo>
                    <a:lnTo>
                      <a:pt x="27561" y="49956"/>
                    </a:lnTo>
                    <a:cubicBezTo>
                      <a:pt x="28354" y="49956"/>
                      <a:pt x="29086" y="49314"/>
                      <a:pt x="29198" y="48526"/>
                    </a:cubicBezTo>
                    <a:lnTo>
                      <a:pt x="35816" y="1430"/>
                    </a:lnTo>
                    <a:cubicBezTo>
                      <a:pt x="35927" y="643"/>
                      <a:pt x="35375" y="1"/>
                      <a:pt x="34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73"/>
              <p:cNvSpPr/>
              <p:nvPr/>
            </p:nvSpPr>
            <p:spPr>
              <a:xfrm>
                <a:off x="3564221" y="1755397"/>
                <a:ext cx="1668177" cy="2295473"/>
              </a:xfrm>
              <a:custGeom>
                <a:rect b="b" l="l" r="r" t="t"/>
                <a:pathLst>
                  <a:path extrusionOk="0" h="43813" w="31840">
                    <a:moveTo>
                      <a:pt x="6155" y="1"/>
                    </a:moveTo>
                    <a:lnTo>
                      <a:pt x="0" y="43813"/>
                    </a:lnTo>
                    <a:lnTo>
                      <a:pt x="25685" y="43813"/>
                    </a:lnTo>
                    <a:lnTo>
                      <a:pt x="318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73"/>
              <p:cNvSpPr/>
              <p:nvPr/>
            </p:nvSpPr>
            <p:spPr>
              <a:xfrm>
                <a:off x="4027999" y="4108502"/>
                <a:ext cx="387443" cy="102427"/>
              </a:xfrm>
              <a:custGeom>
                <a:rect b="b" l="l" r="r" t="t"/>
                <a:pathLst>
                  <a:path extrusionOk="0" h="1955" w="7395">
                    <a:moveTo>
                      <a:pt x="6467" y="67"/>
                    </a:moveTo>
                    <a:cubicBezTo>
                      <a:pt x="6970" y="67"/>
                      <a:pt x="7322" y="475"/>
                      <a:pt x="7249" y="977"/>
                    </a:cubicBezTo>
                    <a:cubicBezTo>
                      <a:pt x="7177" y="1480"/>
                      <a:pt x="6713" y="1888"/>
                      <a:pt x="6211" y="1888"/>
                    </a:cubicBezTo>
                    <a:lnTo>
                      <a:pt x="922" y="1888"/>
                    </a:lnTo>
                    <a:cubicBezTo>
                      <a:pt x="425" y="1888"/>
                      <a:pt x="73" y="1480"/>
                      <a:pt x="145" y="977"/>
                    </a:cubicBezTo>
                    <a:cubicBezTo>
                      <a:pt x="213" y="475"/>
                      <a:pt x="676" y="67"/>
                      <a:pt x="1179" y="67"/>
                    </a:cubicBezTo>
                    <a:close/>
                    <a:moveTo>
                      <a:pt x="1190" y="0"/>
                    </a:moveTo>
                    <a:cubicBezTo>
                      <a:pt x="648" y="0"/>
                      <a:pt x="151" y="436"/>
                      <a:pt x="73" y="977"/>
                    </a:cubicBezTo>
                    <a:cubicBezTo>
                      <a:pt x="0" y="1519"/>
                      <a:pt x="374" y="1955"/>
                      <a:pt x="916" y="1955"/>
                    </a:cubicBezTo>
                    <a:lnTo>
                      <a:pt x="6205" y="1955"/>
                    </a:lnTo>
                    <a:cubicBezTo>
                      <a:pt x="6741" y="1955"/>
                      <a:pt x="7244" y="1519"/>
                      <a:pt x="7322" y="977"/>
                    </a:cubicBezTo>
                    <a:cubicBezTo>
                      <a:pt x="7395" y="436"/>
                      <a:pt x="7020" y="0"/>
                      <a:pt x="64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73"/>
              <p:cNvSpPr/>
              <p:nvPr/>
            </p:nvSpPr>
            <p:spPr>
              <a:xfrm>
                <a:off x="3877581" y="2658068"/>
                <a:ext cx="1068912" cy="1016834"/>
              </a:xfrm>
              <a:custGeom>
                <a:rect b="b" l="l" r="r" t="t"/>
                <a:pathLst>
                  <a:path extrusionOk="0" h="19408" w="20402">
                    <a:moveTo>
                      <a:pt x="7049" y="1"/>
                    </a:moveTo>
                    <a:lnTo>
                      <a:pt x="6853" y="5094"/>
                    </a:lnTo>
                    <a:lnTo>
                      <a:pt x="1950" y="3709"/>
                    </a:lnTo>
                    <a:lnTo>
                      <a:pt x="4781" y="7942"/>
                    </a:lnTo>
                    <a:lnTo>
                      <a:pt x="1" y="9707"/>
                    </a:lnTo>
                    <a:lnTo>
                      <a:pt x="4781" y="11466"/>
                    </a:lnTo>
                    <a:lnTo>
                      <a:pt x="1950" y="15705"/>
                    </a:lnTo>
                    <a:lnTo>
                      <a:pt x="6853" y="14314"/>
                    </a:lnTo>
                    <a:lnTo>
                      <a:pt x="7049" y="19408"/>
                    </a:lnTo>
                    <a:lnTo>
                      <a:pt x="10199" y="15403"/>
                    </a:lnTo>
                    <a:lnTo>
                      <a:pt x="13354" y="19408"/>
                    </a:lnTo>
                    <a:lnTo>
                      <a:pt x="13549" y="14314"/>
                    </a:lnTo>
                    <a:lnTo>
                      <a:pt x="18453" y="15705"/>
                    </a:lnTo>
                    <a:lnTo>
                      <a:pt x="15621" y="11466"/>
                    </a:lnTo>
                    <a:lnTo>
                      <a:pt x="20402" y="9707"/>
                    </a:lnTo>
                    <a:lnTo>
                      <a:pt x="15621" y="7942"/>
                    </a:lnTo>
                    <a:lnTo>
                      <a:pt x="18453" y="3709"/>
                    </a:lnTo>
                    <a:lnTo>
                      <a:pt x="13549" y="5094"/>
                    </a:lnTo>
                    <a:lnTo>
                      <a:pt x="13354" y="1"/>
                    </a:lnTo>
                    <a:lnTo>
                      <a:pt x="10199" y="4005"/>
                    </a:lnTo>
                    <a:lnTo>
                      <a:pt x="70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73"/>
              <p:cNvSpPr/>
              <p:nvPr/>
            </p:nvSpPr>
            <p:spPr>
              <a:xfrm>
                <a:off x="4123092" y="2467307"/>
                <a:ext cx="714267" cy="461473"/>
              </a:xfrm>
              <a:custGeom>
                <a:rect b="b" l="l" r="r" t="t"/>
                <a:pathLst>
                  <a:path extrusionOk="0" h="8808" w="13633">
                    <a:moveTo>
                      <a:pt x="1123" y="0"/>
                    </a:moveTo>
                    <a:cubicBezTo>
                      <a:pt x="503" y="0"/>
                      <a:pt x="0" y="509"/>
                      <a:pt x="0" y="1129"/>
                    </a:cubicBezTo>
                    <a:lnTo>
                      <a:pt x="0" y="7679"/>
                    </a:lnTo>
                    <a:cubicBezTo>
                      <a:pt x="0" y="8299"/>
                      <a:pt x="503" y="8808"/>
                      <a:pt x="1123" y="8808"/>
                    </a:cubicBezTo>
                    <a:lnTo>
                      <a:pt x="12510" y="8808"/>
                    </a:lnTo>
                    <a:cubicBezTo>
                      <a:pt x="13130" y="8808"/>
                      <a:pt x="13633" y="8299"/>
                      <a:pt x="13633" y="7679"/>
                    </a:cubicBezTo>
                    <a:lnTo>
                      <a:pt x="13633" y="1129"/>
                    </a:lnTo>
                    <a:cubicBezTo>
                      <a:pt x="13633" y="509"/>
                      <a:pt x="13130" y="0"/>
                      <a:pt x="12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73"/>
              <p:cNvSpPr/>
              <p:nvPr/>
            </p:nvSpPr>
            <p:spPr>
              <a:xfrm>
                <a:off x="4159976" y="2430160"/>
                <a:ext cx="714267" cy="461159"/>
              </a:xfrm>
              <a:custGeom>
                <a:rect b="b" l="l" r="r" t="t"/>
                <a:pathLst>
                  <a:path extrusionOk="0" h="8802" w="13633">
                    <a:moveTo>
                      <a:pt x="1123" y="0"/>
                    </a:moveTo>
                    <a:cubicBezTo>
                      <a:pt x="503" y="0"/>
                      <a:pt x="0" y="503"/>
                      <a:pt x="0" y="1128"/>
                    </a:cubicBezTo>
                    <a:lnTo>
                      <a:pt x="0" y="7674"/>
                    </a:lnTo>
                    <a:cubicBezTo>
                      <a:pt x="0" y="8299"/>
                      <a:pt x="503" y="8802"/>
                      <a:pt x="1123" y="8802"/>
                    </a:cubicBezTo>
                    <a:lnTo>
                      <a:pt x="12510" y="8802"/>
                    </a:lnTo>
                    <a:cubicBezTo>
                      <a:pt x="13130" y="8802"/>
                      <a:pt x="13632" y="8299"/>
                      <a:pt x="13632" y="7674"/>
                    </a:cubicBezTo>
                    <a:lnTo>
                      <a:pt x="13632" y="1128"/>
                    </a:lnTo>
                    <a:cubicBezTo>
                      <a:pt x="13632" y="503"/>
                      <a:pt x="13130" y="0"/>
                      <a:pt x="125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73"/>
              <p:cNvSpPr/>
              <p:nvPr/>
            </p:nvSpPr>
            <p:spPr>
              <a:xfrm flipH="1">
                <a:off x="4412473" y="2556845"/>
                <a:ext cx="220049" cy="208103"/>
              </a:xfrm>
              <a:custGeom>
                <a:rect b="b" l="l" r="r" t="t"/>
                <a:pathLst>
                  <a:path extrusionOk="0" h="3972" w="4200">
                    <a:moveTo>
                      <a:pt x="0" y="0"/>
                    </a:moveTo>
                    <a:lnTo>
                      <a:pt x="0" y="3971"/>
                    </a:lnTo>
                    <a:lnTo>
                      <a:pt x="4200" y="1899"/>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73"/>
              <p:cNvSpPr/>
              <p:nvPr/>
            </p:nvSpPr>
            <p:spPr>
              <a:xfrm>
                <a:off x="4540031" y="3074169"/>
                <a:ext cx="714319" cy="461473"/>
              </a:xfrm>
              <a:custGeom>
                <a:rect b="b" l="l" r="r" t="t"/>
                <a:pathLst>
                  <a:path extrusionOk="0" h="8808" w="13634">
                    <a:moveTo>
                      <a:pt x="1123" y="0"/>
                    </a:moveTo>
                    <a:cubicBezTo>
                      <a:pt x="503" y="0"/>
                      <a:pt x="1" y="508"/>
                      <a:pt x="1" y="1128"/>
                    </a:cubicBezTo>
                    <a:lnTo>
                      <a:pt x="1" y="7679"/>
                    </a:lnTo>
                    <a:cubicBezTo>
                      <a:pt x="1" y="8299"/>
                      <a:pt x="503" y="8807"/>
                      <a:pt x="1123" y="8807"/>
                    </a:cubicBezTo>
                    <a:lnTo>
                      <a:pt x="12510" y="8807"/>
                    </a:lnTo>
                    <a:cubicBezTo>
                      <a:pt x="13130" y="8807"/>
                      <a:pt x="13633" y="8299"/>
                      <a:pt x="13633" y="7679"/>
                    </a:cubicBezTo>
                    <a:lnTo>
                      <a:pt x="13633" y="1128"/>
                    </a:lnTo>
                    <a:cubicBezTo>
                      <a:pt x="13633" y="508"/>
                      <a:pt x="13130" y="0"/>
                      <a:pt x="12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73"/>
              <p:cNvSpPr/>
              <p:nvPr/>
            </p:nvSpPr>
            <p:spPr>
              <a:xfrm>
                <a:off x="4576916" y="3036970"/>
                <a:ext cx="714267" cy="461211"/>
              </a:xfrm>
              <a:custGeom>
                <a:rect b="b" l="l" r="r" t="t"/>
                <a:pathLst>
                  <a:path extrusionOk="0" h="8803" w="13633">
                    <a:moveTo>
                      <a:pt x="1123" y="1"/>
                    </a:moveTo>
                    <a:cubicBezTo>
                      <a:pt x="503" y="1"/>
                      <a:pt x="0" y="503"/>
                      <a:pt x="0" y="1129"/>
                    </a:cubicBezTo>
                    <a:lnTo>
                      <a:pt x="0" y="7674"/>
                    </a:lnTo>
                    <a:cubicBezTo>
                      <a:pt x="0" y="8300"/>
                      <a:pt x="503" y="8802"/>
                      <a:pt x="1123" y="8802"/>
                    </a:cubicBezTo>
                    <a:lnTo>
                      <a:pt x="12510" y="8802"/>
                    </a:lnTo>
                    <a:cubicBezTo>
                      <a:pt x="13130" y="8802"/>
                      <a:pt x="13633" y="8300"/>
                      <a:pt x="13633" y="7674"/>
                    </a:cubicBezTo>
                    <a:lnTo>
                      <a:pt x="13633" y="1129"/>
                    </a:lnTo>
                    <a:cubicBezTo>
                      <a:pt x="13633" y="503"/>
                      <a:pt x="13130" y="1"/>
                      <a:pt x="125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73"/>
              <p:cNvSpPr/>
              <p:nvPr/>
            </p:nvSpPr>
            <p:spPr>
              <a:xfrm>
                <a:off x="4836416" y="3101046"/>
                <a:ext cx="199039" cy="199353"/>
              </a:xfrm>
              <a:custGeom>
                <a:rect b="b" l="l" r="r" t="t"/>
                <a:pathLst>
                  <a:path extrusionOk="0" h="3805" w="3799">
                    <a:moveTo>
                      <a:pt x="1" y="1"/>
                    </a:moveTo>
                    <a:lnTo>
                      <a:pt x="1" y="3804"/>
                    </a:lnTo>
                    <a:lnTo>
                      <a:pt x="3799" y="3804"/>
                    </a:lnTo>
                    <a:lnTo>
                      <a:pt x="379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73"/>
              <p:cNvSpPr/>
              <p:nvPr/>
            </p:nvSpPr>
            <p:spPr>
              <a:xfrm>
                <a:off x="4737551" y="3166327"/>
                <a:ext cx="223611" cy="223611"/>
              </a:xfrm>
              <a:custGeom>
                <a:rect b="b" l="l" r="r" t="t"/>
                <a:pathLst>
                  <a:path extrusionOk="0" h="4268" w="4268">
                    <a:moveTo>
                      <a:pt x="2134" y="0"/>
                    </a:moveTo>
                    <a:cubicBezTo>
                      <a:pt x="955" y="0"/>
                      <a:pt x="0" y="961"/>
                      <a:pt x="0" y="2134"/>
                    </a:cubicBezTo>
                    <a:cubicBezTo>
                      <a:pt x="0" y="3312"/>
                      <a:pt x="955" y="4267"/>
                      <a:pt x="2134" y="4267"/>
                    </a:cubicBezTo>
                    <a:cubicBezTo>
                      <a:pt x="3312" y="4267"/>
                      <a:pt x="4267" y="3312"/>
                      <a:pt x="4267" y="2134"/>
                    </a:cubicBezTo>
                    <a:cubicBezTo>
                      <a:pt x="4267" y="961"/>
                      <a:pt x="3312" y="0"/>
                      <a:pt x="21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73"/>
              <p:cNvSpPr/>
              <p:nvPr/>
            </p:nvSpPr>
            <p:spPr>
              <a:xfrm>
                <a:off x="4880897" y="3214581"/>
                <a:ext cx="249650" cy="200192"/>
              </a:xfrm>
              <a:custGeom>
                <a:rect b="b" l="l" r="r" t="t"/>
                <a:pathLst>
                  <a:path extrusionOk="0" h="3821" w="4765">
                    <a:moveTo>
                      <a:pt x="2279" y="1"/>
                    </a:moveTo>
                    <a:lnTo>
                      <a:pt x="1" y="3821"/>
                    </a:lnTo>
                    <a:lnTo>
                      <a:pt x="4765" y="3821"/>
                    </a:lnTo>
                    <a:lnTo>
                      <a:pt x="22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 name="Google Shape;1334;p73"/>
            <p:cNvGrpSpPr/>
            <p:nvPr/>
          </p:nvGrpSpPr>
          <p:grpSpPr>
            <a:xfrm>
              <a:off x="5530635" y="1570383"/>
              <a:ext cx="2530492" cy="2426168"/>
              <a:chOff x="2085825" y="1876450"/>
              <a:chExt cx="1443850" cy="1384325"/>
            </a:xfrm>
          </p:grpSpPr>
          <p:sp>
            <p:nvSpPr>
              <p:cNvPr id="1335" name="Google Shape;1335;p73"/>
              <p:cNvSpPr/>
              <p:nvPr/>
            </p:nvSpPr>
            <p:spPr>
              <a:xfrm>
                <a:off x="3007450" y="1925425"/>
                <a:ext cx="98600" cy="103650"/>
              </a:xfrm>
              <a:custGeom>
                <a:rect b="b" l="l" r="r" t="t"/>
                <a:pathLst>
                  <a:path extrusionOk="0" h="4146" w="3944">
                    <a:moveTo>
                      <a:pt x="2542" y="0"/>
                    </a:moveTo>
                    <a:cubicBezTo>
                      <a:pt x="1911" y="0"/>
                      <a:pt x="1224" y="163"/>
                      <a:pt x="838" y="767"/>
                    </a:cubicBezTo>
                    <a:cubicBezTo>
                      <a:pt x="1" y="2074"/>
                      <a:pt x="1419" y="4146"/>
                      <a:pt x="1419" y="4146"/>
                    </a:cubicBezTo>
                    <a:lnTo>
                      <a:pt x="3944" y="225"/>
                    </a:lnTo>
                    <a:cubicBezTo>
                      <a:pt x="3944" y="225"/>
                      <a:pt x="3282" y="0"/>
                      <a:pt x="2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73"/>
              <p:cNvSpPr/>
              <p:nvPr/>
            </p:nvSpPr>
            <p:spPr>
              <a:xfrm>
                <a:off x="3003125" y="1911500"/>
                <a:ext cx="100000" cy="59925"/>
              </a:xfrm>
              <a:custGeom>
                <a:rect b="b" l="l" r="r" t="t"/>
                <a:pathLst>
                  <a:path extrusionOk="0" fill="none" h="2397" w="4000">
                    <a:moveTo>
                      <a:pt x="3999" y="726"/>
                    </a:moveTo>
                    <a:cubicBezTo>
                      <a:pt x="3335" y="358"/>
                      <a:pt x="2603" y="0"/>
                      <a:pt x="1849" y="78"/>
                    </a:cubicBezTo>
                    <a:cubicBezTo>
                      <a:pt x="1307" y="134"/>
                      <a:pt x="794" y="425"/>
                      <a:pt x="464" y="860"/>
                    </a:cubicBezTo>
                    <a:cubicBezTo>
                      <a:pt x="140" y="1290"/>
                      <a:pt x="1" y="1860"/>
                      <a:pt x="90" y="2396"/>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73"/>
              <p:cNvSpPr/>
              <p:nvPr/>
            </p:nvSpPr>
            <p:spPr>
              <a:xfrm>
                <a:off x="3010675" y="1920825"/>
                <a:ext cx="270050" cy="379800"/>
              </a:xfrm>
              <a:custGeom>
                <a:rect b="b" l="l" r="r" t="t"/>
                <a:pathLst>
                  <a:path extrusionOk="0" h="15192" w="10802">
                    <a:moveTo>
                      <a:pt x="6082" y="0"/>
                    </a:moveTo>
                    <a:cubicBezTo>
                      <a:pt x="5410" y="0"/>
                      <a:pt x="4655" y="125"/>
                      <a:pt x="3815" y="409"/>
                    </a:cubicBezTo>
                    <a:cubicBezTo>
                      <a:pt x="2245" y="940"/>
                      <a:pt x="1073" y="2894"/>
                      <a:pt x="726" y="3844"/>
                    </a:cubicBezTo>
                    <a:cubicBezTo>
                      <a:pt x="726" y="3844"/>
                      <a:pt x="0" y="4363"/>
                      <a:pt x="118" y="4653"/>
                    </a:cubicBezTo>
                    <a:cubicBezTo>
                      <a:pt x="235" y="4944"/>
                      <a:pt x="520" y="5463"/>
                      <a:pt x="520" y="5463"/>
                    </a:cubicBezTo>
                    <a:cubicBezTo>
                      <a:pt x="520" y="5463"/>
                      <a:pt x="810" y="8580"/>
                      <a:pt x="3150" y="9300"/>
                    </a:cubicBezTo>
                    <a:cubicBezTo>
                      <a:pt x="5490" y="10026"/>
                      <a:pt x="5892" y="12332"/>
                      <a:pt x="5401" y="13461"/>
                    </a:cubicBezTo>
                    <a:cubicBezTo>
                      <a:pt x="4909" y="14589"/>
                      <a:pt x="4624" y="15192"/>
                      <a:pt x="4624" y="15192"/>
                    </a:cubicBezTo>
                    <a:lnTo>
                      <a:pt x="9215" y="12249"/>
                    </a:lnTo>
                    <a:cubicBezTo>
                      <a:pt x="9215" y="12249"/>
                      <a:pt x="7975" y="9680"/>
                      <a:pt x="8087" y="8753"/>
                    </a:cubicBezTo>
                    <a:cubicBezTo>
                      <a:pt x="8204" y="7831"/>
                      <a:pt x="10801" y="5603"/>
                      <a:pt x="10338" y="3469"/>
                    </a:cubicBezTo>
                    <a:cubicBezTo>
                      <a:pt x="9976" y="1778"/>
                      <a:pt x="8619" y="0"/>
                      <a:pt x="60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73"/>
              <p:cNvSpPr/>
              <p:nvPr/>
            </p:nvSpPr>
            <p:spPr>
              <a:xfrm>
                <a:off x="3033700" y="2053775"/>
                <a:ext cx="23625" cy="15225"/>
              </a:xfrm>
              <a:custGeom>
                <a:rect b="b" l="l" r="r" t="t"/>
                <a:pathLst>
                  <a:path extrusionOk="0" fill="none" h="609" w="945">
                    <a:moveTo>
                      <a:pt x="1" y="592"/>
                    </a:moveTo>
                    <a:cubicBezTo>
                      <a:pt x="196" y="609"/>
                      <a:pt x="392" y="542"/>
                      <a:pt x="554" y="430"/>
                    </a:cubicBezTo>
                    <a:cubicBezTo>
                      <a:pt x="716" y="318"/>
                      <a:pt x="838" y="162"/>
                      <a:pt x="945" y="0"/>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73"/>
              <p:cNvSpPr/>
              <p:nvPr/>
            </p:nvSpPr>
            <p:spPr>
              <a:xfrm>
                <a:off x="3060100" y="1968175"/>
                <a:ext cx="41900" cy="22925"/>
              </a:xfrm>
              <a:custGeom>
                <a:rect b="b" l="l" r="r" t="t"/>
                <a:pathLst>
                  <a:path extrusionOk="0" fill="none" h="917" w="1676">
                    <a:moveTo>
                      <a:pt x="0" y="112"/>
                    </a:moveTo>
                    <a:cubicBezTo>
                      <a:pt x="324" y="1"/>
                      <a:pt x="693" y="23"/>
                      <a:pt x="1000" y="174"/>
                    </a:cubicBezTo>
                    <a:cubicBezTo>
                      <a:pt x="1307" y="324"/>
                      <a:pt x="1558" y="593"/>
                      <a:pt x="1676" y="916"/>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73"/>
              <p:cNvSpPr/>
              <p:nvPr/>
            </p:nvSpPr>
            <p:spPr>
              <a:xfrm>
                <a:off x="3055200" y="1993225"/>
                <a:ext cx="18050" cy="22725"/>
              </a:xfrm>
              <a:custGeom>
                <a:rect b="b" l="l" r="r" t="t"/>
                <a:pathLst>
                  <a:path extrusionOk="0" h="909" w="722">
                    <a:moveTo>
                      <a:pt x="409" y="0"/>
                    </a:moveTo>
                    <a:cubicBezTo>
                      <a:pt x="284" y="0"/>
                      <a:pt x="168" y="84"/>
                      <a:pt x="135" y="210"/>
                    </a:cubicBezTo>
                    <a:lnTo>
                      <a:pt x="40" y="551"/>
                    </a:lnTo>
                    <a:cubicBezTo>
                      <a:pt x="1" y="702"/>
                      <a:pt x="90" y="858"/>
                      <a:pt x="235" y="897"/>
                    </a:cubicBezTo>
                    <a:cubicBezTo>
                      <a:pt x="247" y="903"/>
                      <a:pt x="252" y="903"/>
                      <a:pt x="263" y="903"/>
                    </a:cubicBezTo>
                    <a:cubicBezTo>
                      <a:pt x="280" y="906"/>
                      <a:pt x="298" y="908"/>
                      <a:pt x="315" y="908"/>
                    </a:cubicBezTo>
                    <a:cubicBezTo>
                      <a:pt x="437" y="908"/>
                      <a:pt x="553" y="824"/>
                      <a:pt x="587" y="702"/>
                    </a:cubicBezTo>
                    <a:lnTo>
                      <a:pt x="677" y="356"/>
                    </a:lnTo>
                    <a:cubicBezTo>
                      <a:pt x="721" y="210"/>
                      <a:pt x="632" y="54"/>
                      <a:pt x="481" y="9"/>
                    </a:cubicBezTo>
                    <a:cubicBezTo>
                      <a:pt x="457" y="3"/>
                      <a:pt x="433" y="0"/>
                      <a:pt x="4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73"/>
              <p:cNvSpPr/>
              <p:nvPr/>
            </p:nvSpPr>
            <p:spPr>
              <a:xfrm>
                <a:off x="3106025" y="1917425"/>
                <a:ext cx="410650" cy="497275"/>
              </a:xfrm>
              <a:custGeom>
                <a:rect b="b" l="l" r="r" t="t"/>
                <a:pathLst>
                  <a:path extrusionOk="0" h="19891" w="16426">
                    <a:moveTo>
                      <a:pt x="3075" y="1"/>
                    </a:moveTo>
                    <a:cubicBezTo>
                      <a:pt x="2112" y="1"/>
                      <a:pt x="1081" y="213"/>
                      <a:pt x="1" y="545"/>
                    </a:cubicBezTo>
                    <a:cubicBezTo>
                      <a:pt x="1" y="545"/>
                      <a:pt x="1252" y="6515"/>
                      <a:pt x="2715" y="9302"/>
                    </a:cubicBezTo>
                    <a:cubicBezTo>
                      <a:pt x="3826" y="11424"/>
                      <a:pt x="5697" y="12429"/>
                      <a:pt x="7222" y="13887"/>
                    </a:cubicBezTo>
                    <a:cubicBezTo>
                      <a:pt x="10059" y="16596"/>
                      <a:pt x="11405" y="19891"/>
                      <a:pt x="11405" y="19891"/>
                    </a:cubicBezTo>
                    <a:cubicBezTo>
                      <a:pt x="11405" y="19891"/>
                      <a:pt x="16425" y="18433"/>
                      <a:pt x="13572" y="14686"/>
                    </a:cubicBezTo>
                    <a:cubicBezTo>
                      <a:pt x="10466" y="10603"/>
                      <a:pt x="10243" y="10067"/>
                      <a:pt x="8495" y="4868"/>
                    </a:cubicBezTo>
                    <a:cubicBezTo>
                      <a:pt x="7268" y="1206"/>
                      <a:pt x="5367" y="1"/>
                      <a:pt x="30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73"/>
              <p:cNvSpPr/>
              <p:nvPr/>
            </p:nvSpPr>
            <p:spPr>
              <a:xfrm>
                <a:off x="3314050" y="2027525"/>
                <a:ext cx="172875" cy="322250"/>
              </a:xfrm>
              <a:custGeom>
                <a:rect b="b" l="l" r="r" t="t"/>
                <a:pathLst>
                  <a:path extrusionOk="0" fill="none" h="12890" w="6915">
                    <a:moveTo>
                      <a:pt x="1" y="0"/>
                    </a:moveTo>
                    <a:cubicBezTo>
                      <a:pt x="855" y="2625"/>
                      <a:pt x="2145" y="4792"/>
                      <a:pt x="3916" y="6735"/>
                    </a:cubicBezTo>
                    <a:cubicBezTo>
                      <a:pt x="4703" y="7612"/>
                      <a:pt x="5547" y="8461"/>
                      <a:pt x="6105" y="9494"/>
                    </a:cubicBezTo>
                    <a:cubicBezTo>
                      <a:pt x="6669" y="10533"/>
                      <a:pt x="6915" y="11812"/>
                      <a:pt x="6451" y="12890"/>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73"/>
              <p:cNvSpPr/>
              <p:nvPr/>
            </p:nvSpPr>
            <p:spPr>
              <a:xfrm>
                <a:off x="3143175" y="2072200"/>
                <a:ext cx="218375" cy="287350"/>
              </a:xfrm>
              <a:custGeom>
                <a:rect b="b" l="l" r="r" t="t"/>
                <a:pathLst>
                  <a:path extrusionOk="0" fill="none" h="11494" w="8735">
                    <a:moveTo>
                      <a:pt x="0" y="0"/>
                    </a:moveTo>
                    <a:cubicBezTo>
                      <a:pt x="542" y="3692"/>
                      <a:pt x="2541" y="7188"/>
                      <a:pt x="5255" y="9751"/>
                    </a:cubicBezTo>
                    <a:cubicBezTo>
                      <a:pt x="6222" y="10661"/>
                      <a:pt x="7411" y="11494"/>
                      <a:pt x="8735" y="11438"/>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73"/>
              <p:cNvSpPr/>
              <p:nvPr/>
            </p:nvSpPr>
            <p:spPr>
              <a:xfrm>
                <a:off x="3119300" y="2007550"/>
                <a:ext cx="126375" cy="126375"/>
              </a:xfrm>
              <a:custGeom>
                <a:rect b="b" l="l" r="r" t="t"/>
                <a:pathLst>
                  <a:path extrusionOk="0" h="5055" w="5055">
                    <a:moveTo>
                      <a:pt x="2530" y="0"/>
                    </a:moveTo>
                    <a:cubicBezTo>
                      <a:pt x="1134" y="0"/>
                      <a:pt x="0" y="1129"/>
                      <a:pt x="0" y="2525"/>
                    </a:cubicBezTo>
                    <a:cubicBezTo>
                      <a:pt x="0" y="3921"/>
                      <a:pt x="1134" y="5055"/>
                      <a:pt x="2530" y="5055"/>
                    </a:cubicBezTo>
                    <a:cubicBezTo>
                      <a:pt x="3926" y="5055"/>
                      <a:pt x="5054" y="3921"/>
                      <a:pt x="5054" y="2525"/>
                    </a:cubicBezTo>
                    <a:cubicBezTo>
                      <a:pt x="5054" y="1129"/>
                      <a:pt x="3926" y="0"/>
                      <a:pt x="25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73"/>
              <p:cNvSpPr/>
              <p:nvPr/>
            </p:nvSpPr>
            <p:spPr>
              <a:xfrm>
                <a:off x="3138275" y="1913175"/>
                <a:ext cx="69850" cy="140625"/>
              </a:xfrm>
              <a:custGeom>
                <a:rect b="b" l="l" r="r" t="t"/>
                <a:pathLst>
                  <a:path extrusionOk="0" h="5625" w="2794">
                    <a:moveTo>
                      <a:pt x="1442" y="0"/>
                    </a:moveTo>
                    <a:lnTo>
                      <a:pt x="1" y="307"/>
                    </a:lnTo>
                    <a:cubicBezTo>
                      <a:pt x="1" y="307"/>
                      <a:pt x="1095" y="4451"/>
                      <a:pt x="1481" y="5624"/>
                    </a:cubicBezTo>
                    <a:lnTo>
                      <a:pt x="2793" y="4312"/>
                    </a:lnTo>
                    <a:lnTo>
                      <a:pt x="14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73"/>
              <p:cNvSpPr/>
              <p:nvPr/>
            </p:nvSpPr>
            <p:spPr>
              <a:xfrm>
                <a:off x="3128375" y="2007425"/>
                <a:ext cx="135875" cy="126375"/>
              </a:xfrm>
              <a:custGeom>
                <a:rect b="b" l="l" r="r" t="t"/>
                <a:pathLst>
                  <a:path extrusionOk="0" h="5055" w="5435">
                    <a:moveTo>
                      <a:pt x="2720" y="0"/>
                    </a:moveTo>
                    <a:cubicBezTo>
                      <a:pt x="2585" y="0"/>
                      <a:pt x="2449" y="11"/>
                      <a:pt x="2312" y="33"/>
                    </a:cubicBezTo>
                    <a:cubicBezTo>
                      <a:pt x="933" y="262"/>
                      <a:pt x="0" y="1558"/>
                      <a:pt x="224" y="2937"/>
                    </a:cubicBezTo>
                    <a:cubicBezTo>
                      <a:pt x="429" y="4172"/>
                      <a:pt x="1497" y="5055"/>
                      <a:pt x="2712" y="5055"/>
                    </a:cubicBezTo>
                    <a:cubicBezTo>
                      <a:pt x="2849" y="5055"/>
                      <a:pt x="2988" y="5044"/>
                      <a:pt x="3128" y="5021"/>
                    </a:cubicBezTo>
                    <a:cubicBezTo>
                      <a:pt x="4502" y="4797"/>
                      <a:pt x="5434" y="3502"/>
                      <a:pt x="5211" y="2122"/>
                    </a:cubicBezTo>
                    <a:cubicBezTo>
                      <a:pt x="5010" y="880"/>
                      <a:pt x="3935" y="0"/>
                      <a:pt x="2720" y="0"/>
                    </a:cubicBezTo>
                    <a:close/>
                  </a:path>
                </a:pathLst>
              </a:custGeom>
              <a:solidFill>
                <a:schemeClr val="lt1"/>
              </a:solidFill>
              <a:ln cap="flat" cmpd="sng" w="2225">
                <a:solidFill>
                  <a:schemeClr val="dk1"/>
                </a:solidFill>
                <a:prstDash val="solid"/>
                <a:miter lim="558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73"/>
              <p:cNvSpPr/>
              <p:nvPr/>
            </p:nvSpPr>
            <p:spPr>
              <a:xfrm>
                <a:off x="2719275" y="2288450"/>
                <a:ext cx="457575" cy="347600"/>
              </a:xfrm>
              <a:custGeom>
                <a:rect b="b" l="l" r="r" t="t"/>
                <a:pathLst>
                  <a:path extrusionOk="0" h="13904" w="18303">
                    <a:moveTo>
                      <a:pt x="3229" y="1"/>
                    </a:moveTo>
                    <a:lnTo>
                      <a:pt x="1" y="3106"/>
                    </a:lnTo>
                    <a:cubicBezTo>
                      <a:pt x="1" y="3106"/>
                      <a:pt x="6010" y="13903"/>
                      <a:pt x="9813" y="13903"/>
                    </a:cubicBezTo>
                    <a:cubicBezTo>
                      <a:pt x="9841" y="13903"/>
                      <a:pt x="9869" y="13903"/>
                      <a:pt x="9897" y="13901"/>
                    </a:cubicBezTo>
                    <a:cubicBezTo>
                      <a:pt x="13689" y="13739"/>
                      <a:pt x="18302" y="6999"/>
                      <a:pt x="18302" y="6999"/>
                    </a:cubicBezTo>
                    <a:lnTo>
                      <a:pt x="16280" y="492"/>
                    </a:lnTo>
                    <a:cubicBezTo>
                      <a:pt x="16280" y="492"/>
                      <a:pt x="11455" y="5496"/>
                      <a:pt x="10003" y="6630"/>
                    </a:cubicBezTo>
                    <a:cubicBezTo>
                      <a:pt x="10003" y="6630"/>
                      <a:pt x="4793" y="749"/>
                      <a:pt x="32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73"/>
              <p:cNvSpPr/>
              <p:nvPr/>
            </p:nvSpPr>
            <p:spPr>
              <a:xfrm>
                <a:off x="2951050" y="2431150"/>
                <a:ext cx="45950" cy="51400"/>
              </a:xfrm>
              <a:custGeom>
                <a:rect b="b" l="l" r="r" t="t"/>
                <a:pathLst>
                  <a:path extrusionOk="0" fill="none" h="2056" w="1838">
                    <a:moveTo>
                      <a:pt x="1" y="1"/>
                    </a:moveTo>
                    <a:cubicBezTo>
                      <a:pt x="615" y="687"/>
                      <a:pt x="1224" y="1369"/>
                      <a:pt x="1838" y="2056"/>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73"/>
              <p:cNvSpPr/>
              <p:nvPr/>
            </p:nvSpPr>
            <p:spPr>
              <a:xfrm>
                <a:off x="3018075" y="2300750"/>
                <a:ext cx="202600" cy="255950"/>
              </a:xfrm>
              <a:custGeom>
                <a:rect b="b" l="l" r="r" t="t"/>
                <a:pathLst>
                  <a:path extrusionOk="0" h="10238" w="8104">
                    <a:moveTo>
                      <a:pt x="4328" y="0"/>
                    </a:moveTo>
                    <a:lnTo>
                      <a:pt x="0" y="4362"/>
                    </a:lnTo>
                    <a:lnTo>
                      <a:pt x="4032" y="10237"/>
                    </a:lnTo>
                    <a:lnTo>
                      <a:pt x="8104" y="5507"/>
                    </a:lnTo>
                    <a:lnTo>
                      <a:pt x="43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73"/>
              <p:cNvSpPr/>
              <p:nvPr/>
            </p:nvSpPr>
            <p:spPr>
              <a:xfrm>
                <a:off x="2602975" y="2201475"/>
                <a:ext cx="216025" cy="198575"/>
              </a:xfrm>
              <a:custGeom>
                <a:rect b="b" l="l" r="r" t="t"/>
                <a:pathLst>
                  <a:path extrusionOk="0" h="7943" w="8641">
                    <a:moveTo>
                      <a:pt x="1" y="1"/>
                    </a:moveTo>
                    <a:lnTo>
                      <a:pt x="3625" y="7942"/>
                    </a:lnTo>
                    <a:lnTo>
                      <a:pt x="8640" y="7942"/>
                    </a:lnTo>
                    <a:lnTo>
                      <a:pt x="50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73"/>
              <p:cNvSpPr/>
              <p:nvPr/>
            </p:nvSpPr>
            <p:spPr>
              <a:xfrm>
                <a:off x="2611350" y="2201475"/>
                <a:ext cx="216025" cy="198575"/>
              </a:xfrm>
              <a:custGeom>
                <a:rect b="b" l="l" r="r" t="t"/>
                <a:pathLst>
                  <a:path extrusionOk="0" h="7943" w="8641">
                    <a:moveTo>
                      <a:pt x="1" y="1"/>
                    </a:moveTo>
                    <a:lnTo>
                      <a:pt x="3620" y="7942"/>
                    </a:lnTo>
                    <a:lnTo>
                      <a:pt x="8640" y="7942"/>
                    </a:lnTo>
                    <a:lnTo>
                      <a:pt x="50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73"/>
              <p:cNvSpPr/>
              <p:nvPr/>
            </p:nvSpPr>
            <p:spPr>
              <a:xfrm>
                <a:off x="2624625" y="2210550"/>
                <a:ext cx="186125" cy="174550"/>
              </a:xfrm>
              <a:custGeom>
                <a:rect b="b" l="l" r="r" t="t"/>
                <a:pathLst>
                  <a:path extrusionOk="0" h="6982" w="7445">
                    <a:moveTo>
                      <a:pt x="0" y="1"/>
                    </a:moveTo>
                    <a:lnTo>
                      <a:pt x="3200" y="6831"/>
                    </a:lnTo>
                    <a:lnTo>
                      <a:pt x="7445" y="6982"/>
                    </a:lnTo>
                    <a:lnTo>
                      <a:pt x="43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73"/>
              <p:cNvSpPr/>
              <p:nvPr/>
            </p:nvSpPr>
            <p:spPr>
              <a:xfrm>
                <a:off x="2721925" y="2276250"/>
                <a:ext cx="142025" cy="124625"/>
              </a:xfrm>
              <a:custGeom>
                <a:rect b="b" l="l" r="r" t="t"/>
                <a:pathLst>
                  <a:path extrusionOk="0" h="4985" w="5681">
                    <a:moveTo>
                      <a:pt x="1005" y="0"/>
                    </a:moveTo>
                    <a:cubicBezTo>
                      <a:pt x="479" y="0"/>
                      <a:pt x="108" y="109"/>
                      <a:pt x="74" y="277"/>
                    </a:cubicBezTo>
                    <a:cubicBezTo>
                      <a:pt x="1" y="629"/>
                      <a:pt x="2023" y="1232"/>
                      <a:pt x="2023" y="1232"/>
                    </a:cubicBezTo>
                    <a:cubicBezTo>
                      <a:pt x="2023" y="1232"/>
                      <a:pt x="2726" y="3209"/>
                      <a:pt x="3463" y="3968"/>
                    </a:cubicBezTo>
                    <a:cubicBezTo>
                      <a:pt x="4201" y="4733"/>
                      <a:pt x="5681" y="4985"/>
                      <a:pt x="5681" y="4985"/>
                    </a:cubicBezTo>
                    <a:lnTo>
                      <a:pt x="3123" y="489"/>
                    </a:lnTo>
                    <a:cubicBezTo>
                      <a:pt x="2394" y="139"/>
                      <a:pt x="1600" y="0"/>
                      <a:pt x="10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73"/>
              <p:cNvSpPr/>
              <p:nvPr/>
            </p:nvSpPr>
            <p:spPr>
              <a:xfrm>
                <a:off x="2597750" y="2244725"/>
                <a:ext cx="72975" cy="105050"/>
              </a:xfrm>
              <a:custGeom>
                <a:rect b="b" l="l" r="r" t="t"/>
                <a:pathLst>
                  <a:path extrusionOk="0" h="4202" w="2919">
                    <a:moveTo>
                      <a:pt x="226" y="1"/>
                    </a:moveTo>
                    <a:cubicBezTo>
                      <a:pt x="180" y="1"/>
                      <a:pt x="149" y="14"/>
                      <a:pt x="137" y="47"/>
                    </a:cubicBezTo>
                    <a:cubicBezTo>
                      <a:pt x="0" y="432"/>
                      <a:pt x="920" y="1050"/>
                      <a:pt x="1405" y="1344"/>
                    </a:cubicBezTo>
                    <a:lnTo>
                      <a:pt x="1405" y="1344"/>
                    </a:lnTo>
                    <a:cubicBezTo>
                      <a:pt x="1219" y="1246"/>
                      <a:pt x="981" y="1141"/>
                      <a:pt x="816" y="1141"/>
                    </a:cubicBezTo>
                    <a:cubicBezTo>
                      <a:pt x="724" y="1141"/>
                      <a:pt x="654" y="1174"/>
                      <a:pt x="629" y="1258"/>
                    </a:cubicBezTo>
                    <a:cubicBezTo>
                      <a:pt x="511" y="1627"/>
                      <a:pt x="2354" y="2967"/>
                      <a:pt x="2354" y="2967"/>
                    </a:cubicBezTo>
                    <a:cubicBezTo>
                      <a:pt x="2354" y="2967"/>
                      <a:pt x="1792" y="2658"/>
                      <a:pt x="1447" y="2658"/>
                    </a:cubicBezTo>
                    <a:cubicBezTo>
                      <a:pt x="1342" y="2658"/>
                      <a:pt x="1258" y="2687"/>
                      <a:pt x="1215" y="2761"/>
                    </a:cubicBezTo>
                    <a:cubicBezTo>
                      <a:pt x="1031" y="3074"/>
                      <a:pt x="2918" y="4202"/>
                      <a:pt x="2918" y="4202"/>
                    </a:cubicBezTo>
                    <a:lnTo>
                      <a:pt x="1209" y="454"/>
                    </a:lnTo>
                    <a:cubicBezTo>
                      <a:pt x="1209" y="454"/>
                      <a:pt x="488" y="1"/>
                      <a:pt x="2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73"/>
              <p:cNvSpPr/>
              <p:nvPr/>
            </p:nvSpPr>
            <p:spPr>
              <a:xfrm>
                <a:off x="2943650" y="2699775"/>
                <a:ext cx="554175" cy="561000"/>
              </a:xfrm>
              <a:custGeom>
                <a:rect b="b" l="l" r="r" t="t"/>
                <a:pathLst>
                  <a:path extrusionOk="0" h="22440" w="22167">
                    <a:moveTo>
                      <a:pt x="6496" y="1"/>
                    </a:moveTo>
                    <a:lnTo>
                      <a:pt x="5731" y="4725"/>
                    </a:lnTo>
                    <a:lnTo>
                      <a:pt x="1" y="22440"/>
                    </a:lnTo>
                    <a:lnTo>
                      <a:pt x="9193" y="22440"/>
                    </a:lnTo>
                    <a:lnTo>
                      <a:pt x="11399" y="15621"/>
                    </a:lnTo>
                    <a:lnTo>
                      <a:pt x="13080" y="22440"/>
                    </a:lnTo>
                    <a:lnTo>
                      <a:pt x="22166" y="22440"/>
                    </a:lnTo>
                    <a:lnTo>
                      <a:pt x="1787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73"/>
              <p:cNvSpPr/>
              <p:nvPr/>
            </p:nvSpPr>
            <p:spPr>
              <a:xfrm>
                <a:off x="3206550" y="2970775"/>
                <a:ext cx="27825" cy="136575"/>
              </a:xfrm>
              <a:custGeom>
                <a:rect b="b" l="l" r="r" t="t"/>
                <a:pathLst>
                  <a:path extrusionOk="0" fill="none" h="5463" w="1113">
                    <a:moveTo>
                      <a:pt x="1" y="1"/>
                    </a:moveTo>
                    <a:cubicBezTo>
                      <a:pt x="369" y="1821"/>
                      <a:pt x="743" y="3642"/>
                      <a:pt x="1112" y="5462"/>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73"/>
              <p:cNvSpPr/>
              <p:nvPr/>
            </p:nvSpPr>
            <p:spPr>
              <a:xfrm>
                <a:off x="3348550" y="2979575"/>
                <a:ext cx="52100" cy="252175"/>
              </a:xfrm>
              <a:custGeom>
                <a:rect b="b" l="l" r="r" t="t"/>
                <a:pathLst>
                  <a:path extrusionOk="0" fill="none" h="10087" w="2084">
                    <a:moveTo>
                      <a:pt x="0" y="0"/>
                    </a:moveTo>
                    <a:cubicBezTo>
                      <a:pt x="693" y="3362"/>
                      <a:pt x="1385" y="6724"/>
                      <a:pt x="2083" y="10086"/>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73"/>
              <p:cNvSpPr/>
              <p:nvPr/>
            </p:nvSpPr>
            <p:spPr>
              <a:xfrm>
                <a:off x="3101850" y="2227025"/>
                <a:ext cx="308575" cy="472775"/>
              </a:xfrm>
              <a:custGeom>
                <a:rect b="b" l="l" r="r" t="t"/>
                <a:pathLst>
                  <a:path extrusionOk="0" h="18911" w="12343">
                    <a:moveTo>
                      <a:pt x="5568" y="1"/>
                    </a:moveTo>
                    <a:lnTo>
                      <a:pt x="977" y="2949"/>
                    </a:lnTo>
                    <a:cubicBezTo>
                      <a:pt x="235" y="4675"/>
                      <a:pt x="0" y="14996"/>
                      <a:pt x="168" y="18911"/>
                    </a:cubicBezTo>
                    <a:lnTo>
                      <a:pt x="11544" y="18911"/>
                    </a:lnTo>
                    <a:cubicBezTo>
                      <a:pt x="11544" y="18911"/>
                      <a:pt x="12342" y="3960"/>
                      <a:pt x="55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73"/>
              <p:cNvSpPr/>
              <p:nvPr/>
            </p:nvSpPr>
            <p:spPr>
              <a:xfrm>
                <a:off x="3099875" y="2329375"/>
                <a:ext cx="19575" cy="201500"/>
              </a:xfrm>
              <a:custGeom>
                <a:rect b="b" l="l" r="r" t="t"/>
                <a:pathLst>
                  <a:path extrusionOk="0" fill="none" h="8060" w="783">
                    <a:moveTo>
                      <a:pt x="783" y="0"/>
                    </a:moveTo>
                    <a:cubicBezTo>
                      <a:pt x="40" y="2714"/>
                      <a:pt x="1" y="5244"/>
                      <a:pt x="40" y="8059"/>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73"/>
              <p:cNvSpPr/>
              <p:nvPr/>
            </p:nvSpPr>
            <p:spPr>
              <a:xfrm>
                <a:off x="3018075" y="2532800"/>
                <a:ext cx="463425" cy="449750"/>
              </a:xfrm>
              <a:custGeom>
                <a:rect b="b" l="l" r="r" t="t"/>
                <a:pathLst>
                  <a:path extrusionOk="0" h="17990" w="18537">
                    <a:moveTo>
                      <a:pt x="0" y="0"/>
                    </a:moveTo>
                    <a:lnTo>
                      <a:pt x="0" y="16821"/>
                    </a:lnTo>
                    <a:cubicBezTo>
                      <a:pt x="0" y="16821"/>
                      <a:pt x="18116" y="17989"/>
                      <a:pt x="18529" y="17989"/>
                    </a:cubicBezTo>
                    <a:cubicBezTo>
                      <a:pt x="18534" y="17989"/>
                      <a:pt x="18536" y="17989"/>
                      <a:pt x="18536" y="17989"/>
                    </a:cubicBezTo>
                    <a:lnTo>
                      <a:pt x="165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73"/>
              <p:cNvSpPr/>
              <p:nvPr/>
            </p:nvSpPr>
            <p:spPr>
              <a:xfrm>
                <a:off x="3051725" y="2227025"/>
                <a:ext cx="477950" cy="436275"/>
              </a:xfrm>
              <a:custGeom>
                <a:rect b="b" l="l" r="r" t="t"/>
                <a:pathLst>
                  <a:path extrusionOk="0" h="17451" w="19118">
                    <a:moveTo>
                      <a:pt x="7573" y="1"/>
                    </a:moveTo>
                    <a:lnTo>
                      <a:pt x="6199" y="4910"/>
                    </a:lnTo>
                    <a:cubicBezTo>
                      <a:pt x="6970" y="5982"/>
                      <a:pt x="9617" y="10450"/>
                      <a:pt x="9617" y="10450"/>
                    </a:cubicBezTo>
                    <a:cubicBezTo>
                      <a:pt x="9617" y="10450"/>
                      <a:pt x="8341" y="10390"/>
                      <a:pt x="6882" y="10390"/>
                    </a:cubicBezTo>
                    <a:cubicBezTo>
                      <a:pt x="6152" y="10390"/>
                      <a:pt x="5376" y="10405"/>
                      <a:pt x="4691" y="10450"/>
                    </a:cubicBezTo>
                    <a:cubicBezTo>
                      <a:pt x="2642" y="10589"/>
                      <a:pt x="391" y="12231"/>
                      <a:pt x="391" y="12231"/>
                    </a:cubicBezTo>
                    <a:lnTo>
                      <a:pt x="1865" y="12231"/>
                    </a:lnTo>
                    <a:cubicBezTo>
                      <a:pt x="1865" y="12231"/>
                      <a:pt x="0" y="15923"/>
                      <a:pt x="391" y="16196"/>
                    </a:cubicBezTo>
                    <a:cubicBezTo>
                      <a:pt x="407" y="16207"/>
                      <a:pt x="425" y="16213"/>
                      <a:pt x="446" y="16213"/>
                    </a:cubicBezTo>
                    <a:cubicBezTo>
                      <a:pt x="714" y="16213"/>
                      <a:pt x="1361" y="15305"/>
                      <a:pt x="1890" y="14484"/>
                    </a:cubicBezTo>
                    <a:lnTo>
                      <a:pt x="1890" y="14484"/>
                    </a:lnTo>
                    <a:cubicBezTo>
                      <a:pt x="1207" y="15654"/>
                      <a:pt x="389" y="17222"/>
                      <a:pt x="782" y="17425"/>
                    </a:cubicBezTo>
                    <a:cubicBezTo>
                      <a:pt x="816" y="17443"/>
                      <a:pt x="854" y="17451"/>
                      <a:pt x="895" y="17451"/>
                    </a:cubicBezTo>
                    <a:cubicBezTo>
                      <a:pt x="1583" y="17451"/>
                      <a:pt x="3281" y="15179"/>
                      <a:pt x="3567" y="14790"/>
                    </a:cubicBezTo>
                    <a:lnTo>
                      <a:pt x="3567" y="14790"/>
                    </a:lnTo>
                    <a:cubicBezTo>
                      <a:pt x="3330" y="15116"/>
                      <a:pt x="2161" y="16757"/>
                      <a:pt x="2463" y="16922"/>
                    </a:cubicBezTo>
                    <a:cubicBezTo>
                      <a:pt x="2477" y="16930"/>
                      <a:pt x="2495" y="16934"/>
                      <a:pt x="2514" y="16934"/>
                    </a:cubicBezTo>
                    <a:cubicBezTo>
                      <a:pt x="2946" y="16934"/>
                      <a:pt x="4557" y="15057"/>
                      <a:pt x="4557" y="15057"/>
                    </a:cubicBezTo>
                    <a:cubicBezTo>
                      <a:pt x="4557" y="15057"/>
                      <a:pt x="9240" y="16563"/>
                      <a:pt x="13044" y="16563"/>
                    </a:cubicBezTo>
                    <a:cubicBezTo>
                      <a:pt x="16429" y="16563"/>
                      <a:pt x="19118" y="15370"/>
                      <a:pt x="17190" y="10863"/>
                    </a:cubicBezTo>
                    <a:cubicBezTo>
                      <a:pt x="13091" y="1291"/>
                      <a:pt x="9254" y="17"/>
                      <a:pt x="75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73"/>
              <p:cNvSpPr/>
              <p:nvPr/>
            </p:nvSpPr>
            <p:spPr>
              <a:xfrm>
                <a:off x="3292700" y="2487825"/>
                <a:ext cx="118975" cy="17350"/>
              </a:xfrm>
              <a:custGeom>
                <a:rect b="b" l="l" r="r" t="t"/>
                <a:pathLst>
                  <a:path extrusionOk="0" fill="none" h="694" w="4759">
                    <a:moveTo>
                      <a:pt x="0" y="1"/>
                    </a:moveTo>
                    <a:cubicBezTo>
                      <a:pt x="1603" y="46"/>
                      <a:pt x="3206" y="280"/>
                      <a:pt x="4759" y="693"/>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73"/>
              <p:cNvSpPr/>
              <p:nvPr/>
            </p:nvSpPr>
            <p:spPr>
              <a:xfrm>
                <a:off x="3073925" y="2579425"/>
                <a:ext cx="55875" cy="79475"/>
              </a:xfrm>
              <a:custGeom>
                <a:rect b="b" l="l" r="r" t="t"/>
                <a:pathLst>
                  <a:path extrusionOk="0" fill="none" h="3179" w="2235">
                    <a:moveTo>
                      <a:pt x="0" y="3178"/>
                    </a:moveTo>
                    <a:cubicBezTo>
                      <a:pt x="816" y="2173"/>
                      <a:pt x="1564" y="1112"/>
                      <a:pt x="2234" y="1"/>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73"/>
              <p:cNvSpPr/>
              <p:nvPr/>
            </p:nvSpPr>
            <p:spPr>
              <a:xfrm>
                <a:off x="3092900" y="2563225"/>
                <a:ext cx="22500" cy="34100"/>
              </a:xfrm>
              <a:custGeom>
                <a:rect b="b" l="l" r="r" t="t"/>
                <a:pathLst>
                  <a:path extrusionOk="0" fill="none" h="1364" w="900">
                    <a:moveTo>
                      <a:pt x="1" y="1363"/>
                    </a:moveTo>
                    <a:cubicBezTo>
                      <a:pt x="330" y="933"/>
                      <a:pt x="632" y="475"/>
                      <a:pt x="900" y="1"/>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73"/>
              <p:cNvSpPr/>
              <p:nvPr/>
            </p:nvSpPr>
            <p:spPr>
              <a:xfrm>
                <a:off x="3135900" y="2593675"/>
                <a:ext cx="6325" cy="9925"/>
              </a:xfrm>
              <a:custGeom>
                <a:rect b="b" l="l" r="r" t="t"/>
                <a:pathLst>
                  <a:path extrusionOk="0" fill="none" h="397" w="253">
                    <a:moveTo>
                      <a:pt x="1" y="397"/>
                    </a:moveTo>
                    <a:cubicBezTo>
                      <a:pt x="85" y="263"/>
                      <a:pt x="168" y="134"/>
                      <a:pt x="252" y="0"/>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73"/>
              <p:cNvSpPr/>
              <p:nvPr/>
            </p:nvSpPr>
            <p:spPr>
              <a:xfrm>
                <a:off x="3159500" y="2225625"/>
                <a:ext cx="293075" cy="248275"/>
              </a:xfrm>
              <a:custGeom>
                <a:rect b="b" l="l" r="r" t="t"/>
                <a:pathLst>
                  <a:path extrusionOk="0" h="9931" w="11723">
                    <a:moveTo>
                      <a:pt x="3858" y="1"/>
                    </a:moveTo>
                    <a:cubicBezTo>
                      <a:pt x="3657" y="1"/>
                      <a:pt x="3458" y="19"/>
                      <a:pt x="3262" y="57"/>
                    </a:cubicBezTo>
                    <a:lnTo>
                      <a:pt x="1" y="2151"/>
                    </a:lnTo>
                    <a:lnTo>
                      <a:pt x="4960" y="9930"/>
                    </a:lnTo>
                    <a:lnTo>
                      <a:pt x="11723" y="6770"/>
                    </a:lnTo>
                    <a:cubicBezTo>
                      <a:pt x="8944" y="2529"/>
                      <a:pt x="6218" y="1"/>
                      <a:pt x="3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73"/>
              <p:cNvSpPr/>
              <p:nvPr/>
            </p:nvSpPr>
            <p:spPr>
              <a:xfrm>
                <a:off x="3204325" y="2346125"/>
                <a:ext cx="74425" cy="121500"/>
              </a:xfrm>
              <a:custGeom>
                <a:rect b="b" l="l" r="r" t="t"/>
                <a:pathLst>
                  <a:path extrusionOk="0" fill="none" h="4860" w="2977">
                    <a:moveTo>
                      <a:pt x="0" y="0"/>
                    </a:moveTo>
                    <a:cubicBezTo>
                      <a:pt x="1045" y="1587"/>
                      <a:pt x="2039" y="3206"/>
                      <a:pt x="2977" y="4859"/>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73"/>
              <p:cNvSpPr/>
              <p:nvPr/>
            </p:nvSpPr>
            <p:spPr>
              <a:xfrm>
                <a:off x="3190775" y="2364125"/>
                <a:ext cx="41350" cy="24050"/>
              </a:xfrm>
              <a:custGeom>
                <a:rect b="b" l="l" r="r" t="t"/>
                <a:pathLst>
                  <a:path extrusionOk="0" fill="none" h="962" w="1654">
                    <a:moveTo>
                      <a:pt x="1" y="1"/>
                    </a:moveTo>
                    <a:cubicBezTo>
                      <a:pt x="514" y="375"/>
                      <a:pt x="1073" y="699"/>
                      <a:pt x="1654" y="961"/>
                    </a:cubicBezTo>
                  </a:path>
                </a:pathLst>
              </a:custGeom>
              <a:noFill/>
              <a:ln cap="flat" cmpd="sng" w="22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73"/>
              <p:cNvSpPr/>
              <p:nvPr/>
            </p:nvSpPr>
            <p:spPr>
              <a:xfrm>
                <a:off x="3100725" y="2223825"/>
                <a:ext cx="169950" cy="285675"/>
              </a:xfrm>
              <a:custGeom>
                <a:rect b="b" l="l" r="r" t="t"/>
                <a:pathLst>
                  <a:path extrusionOk="0" h="11427" w="6798">
                    <a:moveTo>
                      <a:pt x="5769" y="0"/>
                    </a:moveTo>
                    <a:cubicBezTo>
                      <a:pt x="1732" y="497"/>
                      <a:pt x="313" y="8657"/>
                      <a:pt x="0" y="11427"/>
                    </a:cubicBezTo>
                    <a:cubicBezTo>
                      <a:pt x="442" y="11203"/>
                      <a:pt x="950" y="10985"/>
                      <a:pt x="1480" y="10823"/>
                    </a:cubicBezTo>
                    <a:cubicBezTo>
                      <a:pt x="2134" y="1731"/>
                      <a:pt x="6797" y="129"/>
                      <a:pt x="6797" y="129"/>
                    </a:cubicBezTo>
                    <a:lnTo>
                      <a:pt x="576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73"/>
              <p:cNvSpPr/>
              <p:nvPr/>
            </p:nvSpPr>
            <p:spPr>
              <a:xfrm>
                <a:off x="2085825" y="1876450"/>
                <a:ext cx="600250" cy="180825"/>
              </a:xfrm>
              <a:custGeom>
                <a:rect b="b" l="l" r="r" t="t"/>
                <a:pathLst>
                  <a:path extrusionOk="0" h="7233" w="24010">
                    <a:moveTo>
                      <a:pt x="1788" y="0"/>
                    </a:moveTo>
                    <a:cubicBezTo>
                      <a:pt x="805" y="0"/>
                      <a:pt x="1" y="799"/>
                      <a:pt x="1" y="1782"/>
                    </a:cubicBezTo>
                    <a:lnTo>
                      <a:pt x="1" y="5451"/>
                    </a:lnTo>
                    <a:cubicBezTo>
                      <a:pt x="1" y="6428"/>
                      <a:pt x="805" y="7233"/>
                      <a:pt x="1788" y="7233"/>
                    </a:cubicBezTo>
                    <a:lnTo>
                      <a:pt x="22228" y="7233"/>
                    </a:lnTo>
                    <a:cubicBezTo>
                      <a:pt x="23205" y="7233"/>
                      <a:pt x="24010" y="6428"/>
                      <a:pt x="24010" y="5451"/>
                    </a:cubicBezTo>
                    <a:lnTo>
                      <a:pt x="24010" y="1782"/>
                    </a:lnTo>
                    <a:cubicBezTo>
                      <a:pt x="24010" y="799"/>
                      <a:pt x="23205" y="0"/>
                      <a:pt x="222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73"/>
              <p:cNvSpPr/>
              <p:nvPr/>
            </p:nvSpPr>
            <p:spPr>
              <a:xfrm>
                <a:off x="2523250" y="2040500"/>
                <a:ext cx="177900" cy="145375"/>
              </a:xfrm>
              <a:custGeom>
                <a:rect b="b" l="l" r="r" t="t"/>
                <a:pathLst>
                  <a:path extrusionOk="0" h="5815" w="7116">
                    <a:moveTo>
                      <a:pt x="3033" y="0"/>
                    </a:moveTo>
                    <a:cubicBezTo>
                      <a:pt x="3033" y="73"/>
                      <a:pt x="1" y="73"/>
                      <a:pt x="1" y="73"/>
                    </a:cubicBezTo>
                    <a:lnTo>
                      <a:pt x="7116" y="5814"/>
                    </a:lnTo>
                    <a:lnTo>
                      <a:pt x="303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73"/>
              <p:cNvSpPr/>
              <p:nvPr/>
            </p:nvSpPr>
            <p:spPr>
              <a:xfrm>
                <a:off x="2165550" y="1899625"/>
                <a:ext cx="137425" cy="137400"/>
              </a:xfrm>
              <a:custGeom>
                <a:rect b="b" l="l" r="r" t="t"/>
                <a:pathLst>
                  <a:path extrusionOk="0" h="5496" w="5497">
                    <a:moveTo>
                      <a:pt x="2748" y="0"/>
                    </a:moveTo>
                    <a:cubicBezTo>
                      <a:pt x="1229" y="0"/>
                      <a:pt x="1" y="1229"/>
                      <a:pt x="1" y="2748"/>
                    </a:cubicBezTo>
                    <a:cubicBezTo>
                      <a:pt x="1" y="4267"/>
                      <a:pt x="1229" y="5496"/>
                      <a:pt x="2748" y="5496"/>
                    </a:cubicBezTo>
                    <a:cubicBezTo>
                      <a:pt x="4267" y="5496"/>
                      <a:pt x="5496" y="4267"/>
                      <a:pt x="5496" y="2748"/>
                    </a:cubicBezTo>
                    <a:cubicBezTo>
                      <a:pt x="5496" y="1229"/>
                      <a:pt x="4267" y="0"/>
                      <a:pt x="2748" y="0"/>
                    </a:cubicBezTo>
                    <a:close/>
                  </a:path>
                </a:pathLst>
              </a:custGeom>
              <a:solidFill>
                <a:srgbClr val="FFD3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73"/>
              <p:cNvSpPr/>
              <p:nvPr/>
            </p:nvSpPr>
            <p:spPr>
              <a:xfrm>
                <a:off x="2165550" y="1899625"/>
                <a:ext cx="137425" cy="137400"/>
              </a:xfrm>
              <a:custGeom>
                <a:rect b="b" l="l" r="r" t="t"/>
                <a:pathLst>
                  <a:path extrusionOk="0" h="5496" w="5497">
                    <a:moveTo>
                      <a:pt x="2748" y="0"/>
                    </a:moveTo>
                    <a:cubicBezTo>
                      <a:pt x="1229" y="0"/>
                      <a:pt x="1" y="1229"/>
                      <a:pt x="1" y="2748"/>
                    </a:cubicBezTo>
                    <a:cubicBezTo>
                      <a:pt x="1" y="4267"/>
                      <a:pt x="1229" y="5496"/>
                      <a:pt x="2748" y="5496"/>
                    </a:cubicBezTo>
                    <a:cubicBezTo>
                      <a:pt x="4267" y="5496"/>
                      <a:pt x="5496" y="4267"/>
                      <a:pt x="5496" y="2748"/>
                    </a:cubicBezTo>
                    <a:cubicBezTo>
                      <a:pt x="5496" y="1229"/>
                      <a:pt x="4267" y="0"/>
                      <a:pt x="27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73"/>
              <p:cNvSpPr/>
              <p:nvPr/>
            </p:nvSpPr>
            <p:spPr>
              <a:xfrm>
                <a:off x="2160525" y="1896550"/>
                <a:ext cx="137425" cy="137400"/>
              </a:xfrm>
              <a:custGeom>
                <a:rect b="b" l="l" r="r" t="t"/>
                <a:pathLst>
                  <a:path extrusionOk="0" h="5496" w="5497">
                    <a:moveTo>
                      <a:pt x="2748" y="1"/>
                    </a:moveTo>
                    <a:cubicBezTo>
                      <a:pt x="1229" y="1"/>
                      <a:pt x="1" y="1229"/>
                      <a:pt x="1" y="2748"/>
                    </a:cubicBezTo>
                    <a:cubicBezTo>
                      <a:pt x="1" y="4267"/>
                      <a:pt x="1229" y="5496"/>
                      <a:pt x="2748" y="5496"/>
                    </a:cubicBezTo>
                    <a:cubicBezTo>
                      <a:pt x="4267" y="5496"/>
                      <a:pt x="5496" y="4267"/>
                      <a:pt x="5496" y="2748"/>
                    </a:cubicBezTo>
                    <a:cubicBezTo>
                      <a:pt x="5496" y="1229"/>
                      <a:pt x="4267" y="1"/>
                      <a:pt x="27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73"/>
              <p:cNvSpPr/>
              <p:nvPr/>
            </p:nvSpPr>
            <p:spPr>
              <a:xfrm>
                <a:off x="2157325" y="1893350"/>
                <a:ext cx="143975" cy="143975"/>
              </a:xfrm>
              <a:custGeom>
                <a:rect b="b" l="l" r="r" t="t"/>
                <a:pathLst>
                  <a:path extrusionOk="0" fill="none" h="5759" w="5759">
                    <a:moveTo>
                      <a:pt x="3854" y="536"/>
                    </a:moveTo>
                    <a:cubicBezTo>
                      <a:pt x="5149" y="1078"/>
                      <a:pt x="5758" y="2564"/>
                      <a:pt x="5222" y="3854"/>
                    </a:cubicBezTo>
                    <a:cubicBezTo>
                      <a:pt x="4680" y="5149"/>
                      <a:pt x="3195" y="5758"/>
                      <a:pt x="1905" y="5222"/>
                    </a:cubicBezTo>
                    <a:cubicBezTo>
                      <a:pt x="609" y="4680"/>
                      <a:pt x="0" y="3195"/>
                      <a:pt x="536" y="1905"/>
                    </a:cubicBezTo>
                    <a:cubicBezTo>
                      <a:pt x="1078" y="609"/>
                      <a:pt x="2564" y="0"/>
                      <a:pt x="3854" y="536"/>
                    </a:cubicBezTo>
                    <a:close/>
                  </a:path>
                </a:pathLst>
              </a:custGeom>
              <a:noFill/>
              <a:ln cap="flat" cmpd="sng" w="22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73"/>
              <p:cNvSpPr/>
              <p:nvPr/>
            </p:nvSpPr>
            <p:spPr>
              <a:xfrm>
                <a:off x="2211900" y="1932150"/>
                <a:ext cx="30050" cy="61875"/>
              </a:xfrm>
              <a:custGeom>
                <a:rect b="b" l="l" r="r" t="t"/>
                <a:pathLst>
                  <a:path extrusionOk="0" h="2475" w="1202">
                    <a:moveTo>
                      <a:pt x="621" y="1"/>
                    </a:moveTo>
                    <a:cubicBezTo>
                      <a:pt x="509" y="1"/>
                      <a:pt x="492" y="68"/>
                      <a:pt x="492" y="174"/>
                    </a:cubicBezTo>
                    <a:lnTo>
                      <a:pt x="492" y="280"/>
                    </a:lnTo>
                    <a:cubicBezTo>
                      <a:pt x="274" y="330"/>
                      <a:pt x="79" y="487"/>
                      <a:pt x="79" y="721"/>
                    </a:cubicBezTo>
                    <a:cubicBezTo>
                      <a:pt x="79" y="1073"/>
                      <a:pt x="336" y="1185"/>
                      <a:pt x="554" y="1274"/>
                    </a:cubicBezTo>
                    <a:cubicBezTo>
                      <a:pt x="727" y="1347"/>
                      <a:pt x="933" y="1430"/>
                      <a:pt x="933" y="1643"/>
                    </a:cubicBezTo>
                    <a:cubicBezTo>
                      <a:pt x="933" y="1844"/>
                      <a:pt x="760" y="1905"/>
                      <a:pt x="593" y="1905"/>
                    </a:cubicBezTo>
                    <a:cubicBezTo>
                      <a:pt x="442" y="1905"/>
                      <a:pt x="269" y="1860"/>
                      <a:pt x="269" y="1721"/>
                    </a:cubicBezTo>
                    <a:cubicBezTo>
                      <a:pt x="269" y="1693"/>
                      <a:pt x="274" y="1665"/>
                      <a:pt x="280" y="1637"/>
                    </a:cubicBezTo>
                    <a:cubicBezTo>
                      <a:pt x="286" y="1604"/>
                      <a:pt x="291" y="1570"/>
                      <a:pt x="291" y="1531"/>
                    </a:cubicBezTo>
                    <a:cubicBezTo>
                      <a:pt x="291" y="1458"/>
                      <a:pt x="235" y="1408"/>
                      <a:pt x="163" y="1408"/>
                    </a:cubicBezTo>
                    <a:cubicBezTo>
                      <a:pt x="1" y="1408"/>
                      <a:pt x="1" y="1576"/>
                      <a:pt x="1" y="1721"/>
                    </a:cubicBezTo>
                    <a:cubicBezTo>
                      <a:pt x="1" y="1983"/>
                      <a:pt x="224" y="2123"/>
                      <a:pt x="464" y="2156"/>
                    </a:cubicBezTo>
                    <a:cubicBezTo>
                      <a:pt x="464" y="2229"/>
                      <a:pt x="464" y="2324"/>
                      <a:pt x="464" y="2374"/>
                    </a:cubicBezTo>
                    <a:cubicBezTo>
                      <a:pt x="464" y="2452"/>
                      <a:pt x="515" y="2475"/>
                      <a:pt x="593" y="2475"/>
                    </a:cubicBezTo>
                    <a:cubicBezTo>
                      <a:pt x="699" y="2475"/>
                      <a:pt x="721" y="2408"/>
                      <a:pt x="721" y="2302"/>
                    </a:cubicBezTo>
                    <a:lnTo>
                      <a:pt x="721" y="2156"/>
                    </a:lnTo>
                    <a:cubicBezTo>
                      <a:pt x="973" y="2112"/>
                      <a:pt x="1202" y="1944"/>
                      <a:pt x="1202" y="1637"/>
                    </a:cubicBezTo>
                    <a:cubicBezTo>
                      <a:pt x="1202" y="1302"/>
                      <a:pt x="933" y="1168"/>
                      <a:pt x="704" y="1067"/>
                    </a:cubicBezTo>
                    <a:cubicBezTo>
                      <a:pt x="520" y="984"/>
                      <a:pt x="347" y="900"/>
                      <a:pt x="347" y="727"/>
                    </a:cubicBezTo>
                    <a:cubicBezTo>
                      <a:pt x="347" y="587"/>
                      <a:pt x="520" y="520"/>
                      <a:pt x="626" y="520"/>
                    </a:cubicBezTo>
                    <a:cubicBezTo>
                      <a:pt x="727" y="520"/>
                      <a:pt x="839" y="531"/>
                      <a:pt x="889" y="632"/>
                    </a:cubicBezTo>
                    <a:cubicBezTo>
                      <a:pt x="894" y="699"/>
                      <a:pt x="967" y="755"/>
                      <a:pt x="1034" y="755"/>
                    </a:cubicBezTo>
                    <a:cubicBezTo>
                      <a:pt x="1101" y="755"/>
                      <a:pt x="1162" y="704"/>
                      <a:pt x="1162" y="621"/>
                    </a:cubicBezTo>
                    <a:cubicBezTo>
                      <a:pt x="1162" y="403"/>
                      <a:pt x="928" y="297"/>
                      <a:pt x="744" y="269"/>
                    </a:cubicBezTo>
                    <a:cubicBezTo>
                      <a:pt x="744" y="213"/>
                      <a:pt x="744" y="146"/>
                      <a:pt x="744" y="107"/>
                    </a:cubicBezTo>
                    <a:cubicBezTo>
                      <a:pt x="744" y="23"/>
                      <a:pt x="693" y="1"/>
                      <a:pt x="6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73"/>
              <p:cNvSpPr/>
              <p:nvPr/>
            </p:nvSpPr>
            <p:spPr>
              <a:xfrm>
                <a:off x="2319550" y="1899625"/>
                <a:ext cx="137425" cy="137400"/>
              </a:xfrm>
              <a:custGeom>
                <a:rect b="b" l="l" r="r" t="t"/>
                <a:pathLst>
                  <a:path extrusionOk="0" h="5496" w="5497">
                    <a:moveTo>
                      <a:pt x="2748" y="0"/>
                    </a:moveTo>
                    <a:cubicBezTo>
                      <a:pt x="1229" y="0"/>
                      <a:pt x="1" y="1229"/>
                      <a:pt x="1" y="2748"/>
                    </a:cubicBezTo>
                    <a:cubicBezTo>
                      <a:pt x="1" y="4267"/>
                      <a:pt x="1229" y="5496"/>
                      <a:pt x="2748" y="5496"/>
                    </a:cubicBezTo>
                    <a:cubicBezTo>
                      <a:pt x="4267" y="5496"/>
                      <a:pt x="5496" y="4267"/>
                      <a:pt x="5496" y="2748"/>
                    </a:cubicBezTo>
                    <a:cubicBezTo>
                      <a:pt x="5496" y="1229"/>
                      <a:pt x="4267" y="0"/>
                      <a:pt x="2748" y="0"/>
                    </a:cubicBezTo>
                    <a:close/>
                  </a:path>
                </a:pathLst>
              </a:custGeom>
              <a:solidFill>
                <a:srgbClr val="FFD3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73"/>
              <p:cNvSpPr/>
              <p:nvPr/>
            </p:nvSpPr>
            <p:spPr>
              <a:xfrm>
                <a:off x="2319550" y="1899625"/>
                <a:ext cx="137425" cy="137400"/>
              </a:xfrm>
              <a:custGeom>
                <a:rect b="b" l="l" r="r" t="t"/>
                <a:pathLst>
                  <a:path extrusionOk="0" h="5496" w="5497">
                    <a:moveTo>
                      <a:pt x="2748" y="0"/>
                    </a:moveTo>
                    <a:cubicBezTo>
                      <a:pt x="1229" y="0"/>
                      <a:pt x="1" y="1229"/>
                      <a:pt x="1" y="2748"/>
                    </a:cubicBezTo>
                    <a:cubicBezTo>
                      <a:pt x="1" y="4267"/>
                      <a:pt x="1229" y="5496"/>
                      <a:pt x="2748" y="5496"/>
                    </a:cubicBezTo>
                    <a:cubicBezTo>
                      <a:pt x="4267" y="5496"/>
                      <a:pt x="5496" y="4267"/>
                      <a:pt x="5496" y="2748"/>
                    </a:cubicBezTo>
                    <a:cubicBezTo>
                      <a:pt x="5496" y="1229"/>
                      <a:pt x="4267" y="0"/>
                      <a:pt x="27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73"/>
              <p:cNvSpPr/>
              <p:nvPr/>
            </p:nvSpPr>
            <p:spPr>
              <a:xfrm>
                <a:off x="2314525" y="1896550"/>
                <a:ext cx="137425" cy="137400"/>
              </a:xfrm>
              <a:custGeom>
                <a:rect b="b" l="l" r="r" t="t"/>
                <a:pathLst>
                  <a:path extrusionOk="0" h="5496" w="5497">
                    <a:moveTo>
                      <a:pt x="2748" y="1"/>
                    </a:moveTo>
                    <a:cubicBezTo>
                      <a:pt x="1229" y="1"/>
                      <a:pt x="1" y="1229"/>
                      <a:pt x="1" y="2748"/>
                    </a:cubicBezTo>
                    <a:cubicBezTo>
                      <a:pt x="1" y="4267"/>
                      <a:pt x="1229" y="5496"/>
                      <a:pt x="2748" y="5496"/>
                    </a:cubicBezTo>
                    <a:cubicBezTo>
                      <a:pt x="4267" y="5496"/>
                      <a:pt x="5496" y="4267"/>
                      <a:pt x="5496" y="2748"/>
                    </a:cubicBezTo>
                    <a:cubicBezTo>
                      <a:pt x="5496" y="1229"/>
                      <a:pt x="4267" y="1"/>
                      <a:pt x="27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73"/>
              <p:cNvSpPr/>
              <p:nvPr/>
            </p:nvSpPr>
            <p:spPr>
              <a:xfrm>
                <a:off x="2313550" y="1895575"/>
                <a:ext cx="139500" cy="139500"/>
              </a:xfrm>
              <a:custGeom>
                <a:rect b="b" l="l" r="r" t="t"/>
                <a:pathLst>
                  <a:path extrusionOk="0" fill="none" h="5580" w="5580">
                    <a:moveTo>
                      <a:pt x="3374" y="324"/>
                    </a:moveTo>
                    <a:cubicBezTo>
                      <a:pt x="4736" y="648"/>
                      <a:pt x="5580" y="2017"/>
                      <a:pt x="5256" y="3379"/>
                    </a:cubicBezTo>
                    <a:cubicBezTo>
                      <a:pt x="4932" y="4742"/>
                      <a:pt x="3569" y="5580"/>
                      <a:pt x="2206" y="5261"/>
                    </a:cubicBezTo>
                    <a:cubicBezTo>
                      <a:pt x="844" y="4937"/>
                      <a:pt x="1" y="3569"/>
                      <a:pt x="324" y="2206"/>
                    </a:cubicBezTo>
                    <a:cubicBezTo>
                      <a:pt x="648" y="844"/>
                      <a:pt x="2011" y="1"/>
                      <a:pt x="3374" y="324"/>
                    </a:cubicBezTo>
                    <a:close/>
                  </a:path>
                </a:pathLst>
              </a:custGeom>
              <a:noFill/>
              <a:ln cap="flat" cmpd="sng" w="22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73"/>
              <p:cNvSpPr/>
              <p:nvPr/>
            </p:nvSpPr>
            <p:spPr>
              <a:xfrm>
                <a:off x="2365900" y="1932150"/>
                <a:ext cx="30050" cy="61875"/>
              </a:xfrm>
              <a:custGeom>
                <a:rect b="b" l="l" r="r" t="t"/>
                <a:pathLst>
                  <a:path extrusionOk="0" h="2475" w="1202">
                    <a:moveTo>
                      <a:pt x="621" y="1"/>
                    </a:moveTo>
                    <a:cubicBezTo>
                      <a:pt x="509" y="1"/>
                      <a:pt x="492" y="68"/>
                      <a:pt x="492" y="174"/>
                    </a:cubicBezTo>
                    <a:lnTo>
                      <a:pt x="492" y="280"/>
                    </a:lnTo>
                    <a:cubicBezTo>
                      <a:pt x="274" y="330"/>
                      <a:pt x="79" y="487"/>
                      <a:pt x="79" y="721"/>
                    </a:cubicBezTo>
                    <a:cubicBezTo>
                      <a:pt x="79" y="1073"/>
                      <a:pt x="336" y="1185"/>
                      <a:pt x="554" y="1274"/>
                    </a:cubicBezTo>
                    <a:cubicBezTo>
                      <a:pt x="727" y="1347"/>
                      <a:pt x="933" y="1430"/>
                      <a:pt x="933" y="1643"/>
                    </a:cubicBezTo>
                    <a:cubicBezTo>
                      <a:pt x="933" y="1844"/>
                      <a:pt x="760" y="1905"/>
                      <a:pt x="593" y="1905"/>
                    </a:cubicBezTo>
                    <a:cubicBezTo>
                      <a:pt x="442" y="1905"/>
                      <a:pt x="269" y="1860"/>
                      <a:pt x="269" y="1721"/>
                    </a:cubicBezTo>
                    <a:cubicBezTo>
                      <a:pt x="269" y="1693"/>
                      <a:pt x="274" y="1665"/>
                      <a:pt x="280" y="1637"/>
                    </a:cubicBezTo>
                    <a:cubicBezTo>
                      <a:pt x="286" y="1604"/>
                      <a:pt x="291" y="1570"/>
                      <a:pt x="291" y="1531"/>
                    </a:cubicBezTo>
                    <a:cubicBezTo>
                      <a:pt x="291" y="1458"/>
                      <a:pt x="235" y="1408"/>
                      <a:pt x="163" y="1408"/>
                    </a:cubicBezTo>
                    <a:cubicBezTo>
                      <a:pt x="1" y="1408"/>
                      <a:pt x="1" y="1576"/>
                      <a:pt x="1" y="1721"/>
                    </a:cubicBezTo>
                    <a:cubicBezTo>
                      <a:pt x="1" y="1983"/>
                      <a:pt x="224" y="2123"/>
                      <a:pt x="470" y="2156"/>
                    </a:cubicBezTo>
                    <a:cubicBezTo>
                      <a:pt x="464" y="2229"/>
                      <a:pt x="464" y="2324"/>
                      <a:pt x="464" y="2374"/>
                    </a:cubicBezTo>
                    <a:cubicBezTo>
                      <a:pt x="464" y="2452"/>
                      <a:pt x="515" y="2475"/>
                      <a:pt x="593" y="2475"/>
                    </a:cubicBezTo>
                    <a:cubicBezTo>
                      <a:pt x="704" y="2475"/>
                      <a:pt x="721" y="2408"/>
                      <a:pt x="721" y="2302"/>
                    </a:cubicBezTo>
                    <a:lnTo>
                      <a:pt x="721" y="2156"/>
                    </a:lnTo>
                    <a:cubicBezTo>
                      <a:pt x="973" y="2112"/>
                      <a:pt x="1202" y="1944"/>
                      <a:pt x="1202" y="1637"/>
                    </a:cubicBezTo>
                    <a:cubicBezTo>
                      <a:pt x="1202" y="1302"/>
                      <a:pt x="933" y="1168"/>
                      <a:pt x="704" y="1067"/>
                    </a:cubicBezTo>
                    <a:cubicBezTo>
                      <a:pt x="526" y="984"/>
                      <a:pt x="347" y="900"/>
                      <a:pt x="347" y="727"/>
                    </a:cubicBezTo>
                    <a:cubicBezTo>
                      <a:pt x="347" y="587"/>
                      <a:pt x="520" y="520"/>
                      <a:pt x="626" y="520"/>
                    </a:cubicBezTo>
                    <a:cubicBezTo>
                      <a:pt x="727" y="520"/>
                      <a:pt x="844" y="531"/>
                      <a:pt x="889" y="632"/>
                    </a:cubicBezTo>
                    <a:cubicBezTo>
                      <a:pt x="894" y="699"/>
                      <a:pt x="967" y="755"/>
                      <a:pt x="1034" y="755"/>
                    </a:cubicBezTo>
                    <a:cubicBezTo>
                      <a:pt x="1101" y="755"/>
                      <a:pt x="1162" y="704"/>
                      <a:pt x="1162" y="621"/>
                    </a:cubicBezTo>
                    <a:cubicBezTo>
                      <a:pt x="1162" y="403"/>
                      <a:pt x="928" y="297"/>
                      <a:pt x="744" y="269"/>
                    </a:cubicBezTo>
                    <a:cubicBezTo>
                      <a:pt x="744" y="213"/>
                      <a:pt x="744" y="146"/>
                      <a:pt x="744" y="107"/>
                    </a:cubicBezTo>
                    <a:cubicBezTo>
                      <a:pt x="744" y="23"/>
                      <a:pt x="693" y="1"/>
                      <a:pt x="6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73"/>
              <p:cNvSpPr/>
              <p:nvPr/>
            </p:nvSpPr>
            <p:spPr>
              <a:xfrm>
                <a:off x="2473550" y="1899625"/>
                <a:ext cx="137425" cy="137400"/>
              </a:xfrm>
              <a:custGeom>
                <a:rect b="b" l="l" r="r" t="t"/>
                <a:pathLst>
                  <a:path extrusionOk="0" h="5496" w="5497">
                    <a:moveTo>
                      <a:pt x="2748" y="0"/>
                    </a:moveTo>
                    <a:cubicBezTo>
                      <a:pt x="1229" y="0"/>
                      <a:pt x="1" y="1229"/>
                      <a:pt x="1" y="2748"/>
                    </a:cubicBezTo>
                    <a:cubicBezTo>
                      <a:pt x="1" y="4267"/>
                      <a:pt x="1229" y="5496"/>
                      <a:pt x="2748" y="5496"/>
                    </a:cubicBezTo>
                    <a:cubicBezTo>
                      <a:pt x="4267" y="5496"/>
                      <a:pt x="5496" y="4267"/>
                      <a:pt x="5496" y="2748"/>
                    </a:cubicBezTo>
                    <a:cubicBezTo>
                      <a:pt x="5496" y="1229"/>
                      <a:pt x="4267" y="0"/>
                      <a:pt x="2748" y="0"/>
                    </a:cubicBezTo>
                    <a:close/>
                  </a:path>
                </a:pathLst>
              </a:custGeom>
              <a:solidFill>
                <a:srgbClr val="FFD3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73"/>
              <p:cNvSpPr/>
              <p:nvPr/>
            </p:nvSpPr>
            <p:spPr>
              <a:xfrm>
                <a:off x="2473550" y="1899625"/>
                <a:ext cx="137425" cy="137400"/>
              </a:xfrm>
              <a:custGeom>
                <a:rect b="b" l="l" r="r" t="t"/>
                <a:pathLst>
                  <a:path extrusionOk="0" h="5496" w="5497">
                    <a:moveTo>
                      <a:pt x="2748" y="0"/>
                    </a:moveTo>
                    <a:cubicBezTo>
                      <a:pt x="1229" y="0"/>
                      <a:pt x="1" y="1229"/>
                      <a:pt x="1" y="2748"/>
                    </a:cubicBezTo>
                    <a:cubicBezTo>
                      <a:pt x="1" y="4267"/>
                      <a:pt x="1229" y="5496"/>
                      <a:pt x="2748" y="5496"/>
                    </a:cubicBezTo>
                    <a:cubicBezTo>
                      <a:pt x="4267" y="5496"/>
                      <a:pt x="5496" y="4267"/>
                      <a:pt x="5496" y="2748"/>
                    </a:cubicBezTo>
                    <a:cubicBezTo>
                      <a:pt x="5496" y="1229"/>
                      <a:pt x="4267" y="0"/>
                      <a:pt x="27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73"/>
              <p:cNvSpPr/>
              <p:nvPr/>
            </p:nvSpPr>
            <p:spPr>
              <a:xfrm>
                <a:off x="2468525" y="1896550"/>
                <a:ext cx="137400" cy="137400"/>
              </a:xfrm>
              <a:custGeom>
                <a:rect b="b" l="l" r="r" t="t"/>
                <a:pathLst>
                  <a:path extrusionOk="0" h="5496" w="5496">
                    <a:moveTo>
                      <a:pt x="2748" y="1"/>
                    </a:moveTo>
                    <a:cubicBezTo>
                      <a:pt x="1229" y="1"/>
                      <a:pt x="1" y="1229"/>
                      <a:pt x="1" y="2748"/>
                    </a:cubicBezTo>
                    <a:cubicBezTo>
                      <a:pt x="1" y="4267"/>
                      <a:pt x="1229" y="5496"/>
                      <a:pt x="2748" y="5496"/>
                    </a:cubicBezTo>
                    <a:cubicBezTo>
                      <a:pt x="4267" y="5496"/>
                      <a:pt x="5496" y="4267"/>
                      <a:pt x="5496" y="2748"/>
                    </a:cubicBezTo>
                    <a:cubicBezTo>
                      <a:pt x="5496" y="1229"/>
                      <a:pt x="4267" y="1"/>
                      <a:pt x="27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73"/>
              <p:cNvSpPr/>
              <p:nvPr/>
            </p:nvSpPr>
            <p:spPr>
              <a:xfrm>
                <a:off x="2469650" y="1897525"/>
                <a:ext cx="135300" cy="135450"/>
              </a:xfrm>
              <a:custGeom>
                <a:rect b="b" l="l" r="r" t="t"/>
                <a:pathLst>
                  <a:path extrusionOk="0" fill="none" h="5418" w="5412">
                    <a:moveTo>
                      <a:pt x="3061" y="196"/>
                    </a:moveTo>
                    <a:cubicBezTo>
                      <a:pt x="4446" y="392"/>
                      <a:pt x="5412" y="1676"/>
                      <a:pt x="5216" y="3061"/>
                    </a:cubicBezTo>
                    <a:cubicBezTo>
                      <a:pt x="5021" y="4452"/>
                      <a:pt x="3742" y="5418"/>
                      <a:pt x="2351" y="5222"/>
                    </a:cubicBezTo>
                    <a:cubicBezTo>
                      <a:pt x="966" y="5027"/>
                      <a:pt x="0" y="3742"/>
                      <a:pt x="196" y="2357"/>
                    </a:cubicBezTo>
                    <a:cubicBezTo>
                      <a:pt x="391" y="967"/>
                      <a:pt x="1670" y="1"/>
                      <a:pt x="3061" y="196"/>
                    </a:cubicBezTo>
                    <a:close/>
                  </a:path>
                </a:pathLst>
              </a:custGeom>
              <a:noFill/>
              <a:ln cap="flat" cmpd="sng" w="22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73"/>
              <p:cNvSpPr/>
              <p:nvPr/>
            </p:nvSpPr>
            <p:spPr>
              <a:xfrm>
                <a:off x="2519900" y="1932150"/>
                <a:ext cx="30050" cy="61875"/>
              </a:xfrm>
              <a:custGeom>
                <a:rect b="b" l="l" r="r" t="t"/>
                <a:pathLst>
                  <a:path extrusionOk="0" h="2475" w="1202">
                    <a:moveTo>
                      <a:pt x="621" y="1"/>
                    </a:moveTo>
                    <a:cubicBezTo>
                      <a:pt x="509" y="1"/>
                      <a:pt x="492" y="68"/>
                      <a:pt x="492" y="174"/>
                    </a:cubicBezTo>
                    <a:lnTo>
                      <a:pt x="492" y="280"/>
                    </a:lnTo>
                    <a:cubicBezTo>
                      <a:pt x="280" y="330"/>
                      <a:pt x="79" y="487"/>
                      <a:pt x="79" y="721"/>
                    </a:cubicBezTo>
                    <a:cubicBezTo>
                      <a:pt x="79" y="1073"/>
                      <a:pt x="336" y="1185"/>
                      <a:pt x="559" y="1274"/>
                    </a:cubicBezTo>
                    <a:cubicBezTo>
                      <a:pt x="727" y="1347"/>
                      <a:pt x="939" y="1430"/>
                      <a:pt x="939" y="1643"/>
                    </a:cubicBezTo>
                    <a:cubicBezTo>
                      <a:pt x="939" y="1844"/>
                      <a:pt x="760" y="1905"/>
                      <a:pt x="593" y="1905"/>
                    </a:cubicBezTo>
                    <a:cubicBezTo>
                      <a:pt x="442" y="1905"/>
                      <a:pt x="269" y="1860"/>
                      <a:pt x="269" y="1721"/>
                    </a:cubicBezTo>
                    <a:cubicBezTo>
                      <a:pt x="269" y="1693"/>
                      <a:pt x="274" y="1665"/>
                      <a:pt x="280" y="1637"/>
                    </a:cubicBezTo>
                    <a:cubicBezTo>
                      <a:pt x="286" y="1604"/>
                      <a:pt x="291" y="1570"/>
                      <a:pt x="291" y="1531"/>
                    </a:cubicBezTo>
                    <a:cubicBezTo>
                      <a:pt x="291" y="1458"/>
                      <a:pt x="235" y="1408"/>
                      <a:pt x="163" y="1408"/>
                    </a:cubicBezTo>
                    <a:cubicBezTo>
                      <a:pt x="1" y="1408"/>
                      <a:pt x="1" y="1576"/>
                      <a:pt x="1" y="1721"/>
                    </a:cubicBezTo>
                    <a:cubicBezTo>
                      <a:pt x="1" y="1983"/>
                      <a:pt x="224" y="2123"/>
                      <a:pt x="470" y="2156"/>
                    </a:cubicBezTo>
                    <a:cubicBezTo>
                      <a:pt x="464" y="2229"/>
                      <a:pt x="464" y="2324"/>
                      <a:pt x="464" y="2374"/>
                    </a:cubicBezTo>
                    <a:cubicBezTo>
                      <a:pt x="464" y="2452"/>
                      <a:pt x="515" y="2475"/>
                      <a:pt x="593" y="2475"/>
                    </a:cubicBezTo>
                    <a:cubicBezTo>
                      <a:pt x="704" y="2475"/>
                      <a:pt x="721" y="2408"/>
                      <a:pt x="721" y="2302"/>
                    </a:cubicBezTo>
                    <a:lnTo>
                      <a:pt x="721" y="2156"/>
                    </a:lnTo>
                    <a:cubicBezTo>
                      <a:pt x="973" y="2112"/>
                      <a:pt x="1202" y="1944"/>
                      <a:pt x="1202" y="1637"/>
                    </a:cubicBezTo>
                    <a:cubicBezTo>
                      <a:pt x="1202" y="1302"/>
                      <a:pt x="933" y="1168"/>
                      <a:pt x="704" y="1067"/>
                    </a:cubicBezTo>
                    <a:cubicBezTo>
                      <a:pt x="526" y="984"/>
                      <a:pt x="347" y="900"/>
                      <a:pt x="347" y="727"/>
                    </a:cubicBezTo>
                    <a:cubicBezTo>
                      <a:pt x="347" y="587"/>
                      <a:pt x="520" y="520"/>
                      <a:pt x="626" y="520"/>
                    </a:cubicBezTo>
                    <a:cubicBezTo>
                      <a:pt x="727" y="520"/>
                      <a:pt x="844" y="531"/>
                      <a:pt x="889" y="632"/>
                    </a:cubicBezTo>
                    <a:cubicBezTo>
                      <a:pt x="894" y="699"/>
                      <a:pt x="967" y="755"/>
                      <a:pt x="1034" y="755"/>
                    </a:cubicBezTo>
                    <a:cubicBezTo>
                      <a:pt x="1101" y="755"/>
                      <a:pt x="1162" y="704"/>
                      <a:pt x="1162" y="621"/>
                    </a:cubicBezTo>
                    <a:cubicBezTo>
                      <a:pt x="1162" y="403"/>
                      <a:pt x="928" y="297"/>
                      <a:pt x="744" y="269"/>
                    </a:cubicBezTo>
                    <a:cubicBezTo>
                      <a:pt x="744" y="213"/>
                      <a:pt x="744" y="146"/>
                      <a:pt x="744" y="107"/>
                    </a:cubicBezTo>
                    <a:cubicBezTo>
                      <a:pt x="744" y="23"/>
                      <a:pt x="693" y="1"/>
                      <a:pt x="6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0" name="Shape 1390"/>
        <p:cNvGrpSpPr/>
        <p:nvPr/>
      </p:nvGrpSpPr>
      <p:grpSpPr>
        <a:xfrm>
          <a:off x="0" y="0"/>
          <a:ext cx="0" cy="0"/>
          <a:chOff x="0" y="0"/>
          <a:chExt cx="0" cy="0"/>
        </a:xfrm>
      </p:grpSpPr>
      <p:pic>
        <p:nvPicPr>
          <p:cNvPr id="1391" name="Google Shape;1391;p74"/>
          <p:cNvPicPr preferRelativeResize="0"/>
          <p:nvPr>
            <p:ph idx="2" type="pic"/>
          </p:nvPr>
        </p:nvPicPr>
        <p:blipFill rotWithShape="1">
          <a:blip r:embed="rId3">
            <a:alphaModFix/>
          </a:blip>
          <a:srcRect b="7806" l="0" r="0" t="7798"/>
          <a:stretch/>
        </p:blipFill>
        <p:spPr>
          <a:xfrm>
            <a:off x="0" y="0"/>
            <a:ext cx="9144003" cy="5143501"/>
          </a:xfrm>
          <a:prstGeom prst="rect">
            <a:avLst/>
          </a:prstGeom>
        </p:spPr>
      </p:pic>
      <p:sp>
        <p:nvSpPr>
          <p:cNvPr id="1392" name="Google Shape;1392;p74"/>
          <p:cNvSpPr txBox="1"/>
          <p:nvPr>
            <p:ph type="title"/>
          </p:nvPr>
        </p:nvSpPr>
        <p:spPr>
          <a:xfrm>
            <a:off x="720000" y="37858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grpSp>
        <p:nvGrpSpPr>
          <p:cNvPr id="1393" name="Google Shape;1393;p74"/>
          <p:cNvGrpSpPr/>
          <p:nvPr/>
        </p:nvGrpSpPr>
        <p:grpSpPr>
          <a:xfrm>
            <a:off x="714300" y="536625"/>
            <a:ext cx="7721625" cy="4067375"/>
            <a:chOff x="714300" y="536625"/>
            <a:chExt cx="7721625" cy="4067375"/>
          </a:xfrm>
        </p:grpSpPr>
        <p:cxnSp>
          <p:nvCxnSpPr>
            <p:cNvPr id="1394" name="Google Shape;1394;p74"/>
            <p:cNvCxnSpPr/>
            <p:nvPr/>
          </p:nvCxnSpPr>
          <p:spPr>
            <a:xfrm>
              <a:off x="720525" y="536625"/>
              <a:ext cx="7715400" cy="0"/>
            </a:xfrm>
            <a:prstGeom prst="straightConnector1">
              <a:avLst/>
            </a:prstGeom>
            <a:noFill/>
            <a:ln cap="flat" cmpd="sng" w="19050">
              <a:solidFill>
                <a:schemeClr val="dk1"/>
              </a:solidFill>
              <a:prstDash val="solid"/>
              <a:round/>
              <a:headEnd len="med" w="med" type="none"/>
              <a:tailEnd len="med" w="med" type="none"/>
            </a:ln>
          </p:spPr>
        </p:cxnSp>
        <p:cxnSp>
          <p:nvCxnSpPr>
            <p:cNvPr id="1395" name="Google Shape;1395;p74"/>
            <p:cNvCxnSpPr/>
            <p:nvPr/>
          </p:nvCxnSpPr>
          <p:spPr>
            <a:xfrm>
              <a:off x="714300" y="4604000"/>
              <a:ext cx="7715400" cy="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9" name="Shape 1399"/>
        <p:cNvGrpSpPr/>
        <p:nvPr/>
      </p:nvGrpSpPr>
      <p:grpSpPr>
        <a:xfrm>
          <a:off x="0" y="0"/>
          <a:ext cx="0" cy="0"/>
          <a:chOff x="0" y="0"/>
          <a:chExt cx="0" cy="0"/>
        </a:xfrm>
      </p:grpSpPr>
      <p:pic>
        <p:nvPicPr>
          <p:cNvPr id="1400" name="Google Shape;1400;p75"/>
          <p:cNvPicPr preferRelativeResize="0"/>
          <p:nvPr>
            <p:ph idx="2" type="pic"/>
          </p:nvPr>
        </p:nvPicPr>
        <p:blipFill rotWithShape="1">
          <a:blip r:embed="rId3">
            <a:alphaModFix/>
          </a:blip>
          <a:srcRect b="0" l="18878" r="18878" t="0"/>
          <a:stretch/>
        </p:blipFill>
        <p:spPr>
          <a:xfrm>
            <a:off x="4918950" y="1277200"/>
            <a:ext cx="2530500" cy="2715600"/>
          </a:xfrm>
          <a:prstGeom prst="round2SameRect">
            <a:avLst>
              <a:gd fmla="val 50000" name="adj1"/>
              <a:gd fmla="val 0" name="adj2"/>
            </a:avLst>
          </a:prstGeom>
        </p:spPr>
      </p:pic>
      <p:sp>
        <p:nvSpPr>
          <p:cNvPr id="1401" name="Google Shape;1401;p75"/>
          <p:cNvSpPr txBox="1"/>
          <p:nvPr>
            <p:ph type="title"/>
          </p:nvPr>
        </p:nvSpPr>
        <p:spPr>
          <a:xfrm>
            <a:off x="1024800" y="1440638"/>
            <a:ext cx="3519600" cy="152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always reinforces </a:t>
            </a:r>
            <a:endParaRPr/>
          </a:p>
          <a:p>
            <a:pPr indent="0" lvl="0" marL="0" rtl="0" algn="l">
              <a:spcBef>
                <a:spcPts val="0"/>
              </a:spcBef>
              <a:spcAft>
                <a:spcPts val="0"/>
              </a:spcAft>
              <a:buNone/>
            </a:pPr>
            <a:r>
              <a:rPr lang="en"/>
              <a:t>the concept</a:t>
            </a:r>
            <a:endParaRPr/>
          </a:p>
        </p:txBody>
      </p:sp>
      <p:sp>
        <p:nvSpPr>
          <p:cNvPr id="1402" name="Google Shape;1402;p75"/>
          <p:cNvSpPr txBox="1"/>
          <p:nvPr>
            <p:ph idx="1" type="subTitle"/>
          </p:nvPr>
        </p:nvSpPr>
        <p:spPr>
          <a:xfrm>
            <a:off x="1024800" y="2960063"/>
            <a:ext cx="3519600" cy="74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grpSp>
        <p:nvGrpSpPr>
          <p:cNvPr id="1403" name="Google Shape;1403;p75"/>
          <p:cNvGrpSpPr/>
          <p:nvPr/>
        </p:nvGrpSpPr>
        <p:grpSpPr>
          <a:xfrm>
            <a:off x="6671216" y="981676"/>
            <a:ext cx="1234342" cy="967149"/>
            <a:chOff x="6671216" y="981676"/>
            <a:chExt cx="1234342" cy="967149"/>
          </a:xfrm>
        </p:grpSpPr>
        <p:grpSp>
          <p:nvGrpSpPr>
            <p:cNvPr id="1404" name="Google Shape;1404;p75"/>
            <p:cNvGrpSpPr/>
            <p:nvPr/>
          </p:nvGrpSpPr>
          <p:grpSpPr>
            <a:xfrm>
              <a:off x="6671216" y="1358774"/>
              <a:ext cx="889227" cy="590050"/>
              <a:chOff x="3357166" y="1475599"/>
              <a:chExt cx="889227" cy="590050"/>
            </a:xfrm>
          </p:grpSpPr>
          <p:sp>
            <p:nvSpPr>
              <p:cNvPr id="1405" name="Google Shape;1405;p75"/>
              <p:cNvSpPr/>
              <p:nvPr/>
            </p:nvSpPr>
            <p:spPr>
              <a:xfrm>
                <a:off x="3357166" y="1519539"/>
                <a:ext cx="845599" cy="546110"/>
              </a:xfrm>
              <a:custGeom>
                <a:rect b="b" l="l" r="r" t="t"/>
                <a:pathLst>
                  <a:path extrusionOk="0" h="10489" w="16242">
                    <a:moveTo>
                      <a:pt x="749" y="0"/>
                    </a:moveTo>
                    <a:cubicBezTo>
                      <a:pt x="336" y="0"/>
                      <a:pt x="1" y="335"/>
                      <a:pt x="1" y="749"/>
                    </a:cubicBezTo>
                    <a:lnTo>
                      <a:pt x="1" y="9740"/>
                    </a:lnTo>
                    <a:cubicBezTo>
                      <a:pt x="1" y="10153"/>
                      <a:pt x="336" y="10488"/>
                      <a:pt x="749" y="10488"/>
                    </a:cubicBezTo>
                    <a:lnTo>
                      <a:pt x="15493" y="10488"/>
                    </a:lnTo>
                    <a:cubicBezTo>
                      <a:pt x="15906" y="10488"/>
                      <a:pt x="16241" y="10153"/>
                      <a:pt x="16241" y="9740"/>
                    </a:cubicBezTo>
                    <a:lnTo>
                      <a:pt x="16241" y="749"/>
                    </a:lnTo>
                    <a:cubicBezTo>
                      <a:pt x="16241" y="335"/>
                      <a:pt x="15906" y="0"/>
                      <a:pt x="154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75"/>
              <p:cNvSpPr/>
              <p:nvPr/>
            </p:nvSpPr>
            <p:spPr>
              <a:xfrm>
                <a:off x="3400794" y="1475599"/>
                <a:ext cx="845599" cy="545849"/>
              </a:xfrm>
              <a:custGeom>
                <a:rect b="b" l="l" r="r" t="t"/>
                <a:pathLst>
                  <a:path extrusionOk="0" h="10484" w="16242">
                    <a:moveTo>
                      <a:pt x="749" y="1"/>
                    </a:moveTo>
                    <a:cubicBezTo>
                      <a:pt x="336" y="1"/>
                      <a:pt x="1" y="336"/>
                      <a:pt x="1" y="744"/>
                    </a:cubicBezTo>
                    <a:lnTo>
                      <a:pt x="1" y="9735"/>
                    </a:lnTo>
                    <a:cubicBezTo>
                      <a:pt x="1" y="10148"/>
                      <a:pt x="336" y="10483"/>
                      <a:pt x="749" y="10483"/>
                    </a:cubicBezTo>
                    <a:lnTo>
                      <a:pt x="15493" y="10483"/>
                    </a:lnTo>
                    <a:cubicBezTo>
                      <a:pt x="15906" y="10483"/>
                      <a:pt x="16241" y="10148"/>
                      <a:pt x="16241" y="9735"/>
                    </a:cubicBezTo>
                    <a:lnTo>
                      <a:pt x="16241" y="744"/>
                    </a:lnTo>
                    <a:cubicBezTo>
                      <a:pt x="16241" y="336"/>
                      <a:pt x="15906" y="1"/>
                      <a:pt x="154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 name="Google Shape;1407;p75"/>
            <p:cNvGrpSpPr/>
            <p:nvPr/>
          </p:nvGrpSpPr>
          <p:grpSpPr>
            <a:xfrm>
              <a:off x="7016643" y="981676"/>
              <a:ext cx="888915" cy="590050"/>
              <a:chOff x="943043" y="988301"/>
              <a:chExt cx="888915" cy="590050"/>
            </a:xfrm>
          </p:grpSpPr>
          <p:sp>
            <p:nvSpPr>
              <p:cNvPr id="1408" name="Google Shape;1408;p75"/>
              <p:cNvSpPr/>
              <p:nvPr/>
            </p:nvSpPr>
            <p:spPr>
              <a:xfrm>
                <a:off x="943043" y="1032501"/>
                <a:ext cx="845287" cy="545849"/>
              </a:xfrm>
              <a:custGeom>
                <a:rect b="b" l="l" r="r" t="t"/>
                <a:pathLst>
                  <a:path extrusionOk="0" h="10484" w="16236">
                    <a:moveTo>
                      <a:pt x="743" y="1"/>
                    </a:moveTo>
                    <a:cubicBezTo>
                      <a:pt x="330" y="1"/>
                      <a:pt x="1" y="336"/>
                      <a:pt x="1" y="749"/>
                    </a:cubicBezTo>
                    <a:lnTo>
                      <a:pt x="1" y="9741"/>
                    </a:lnTo>
                    <a:cubicBezTo>
                      <a:pt x="1" y="10148"/>
                      <a:pt x="330" y="10483"/>
                      <a:pt x="743" y="10483"/>
                    </a:cubicBezTo>
                    <a:lnTo>
                      <a:pt x="15487" y="10483"/>
                    </a:lnTo>
                    <a:cubicBezTo>
                      <a:pt x="15901" y="10483"/>
                      <a:pt x="16236" y="10148"/>
                      <a:pt x="16236" y="9741"/>
                    </a:cubicBezTo>
                    <a:lnTo>
                      <a:pt x="16236" y="749"/>
                    </a:lnTo>
                    <a:cubicBezTo>
                      <a:pt x="16236" y="336"/>
                      <a:pt x="15901" y="1"/>
                      <a:pt x="154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75"/>
              <p:cNvSpPr/>
              <p:nvPr/>
            </p:nvSpPr>
            <p:spPr>
              <a:xfrm>
                <a:off x="986671" y="988301"/>
                <a:ext cx="845287" cy="545849"/>
              </a:xfrm>
              <a:custGeom>
                <a:rect b="b" l="l" r="r" t="t"/>
                <a:pathLst>
                  <a:path extrusionOk="0" h="10484" w="16236">
                    <a:moveTo>
                      <a:pt x="743" y="1"/>
                    </a:moveTo>
                    <a:cubicBezTo>
                      <a:pt x="330" y="1"/>
                      <a:pt x="0" y="336"/>
                      <a:pt x="0" y="749"/>
                    </a:cubicBezTo>
                    <a:lnTo>
                      <a:pt x="0" y="9741"/>
                    </a:lnTo>
                    <a:cubicBezTo>
                      <a:pt x="0" y="10154"/>
                      <a:pt x="330" y="10483"/>
                      <a:pt x="743" y="10483"/>
                    </a:cubicBezTo>
                    <a:lnTo>
                      <a:pt x="15487" y="10483"/>
                    </a:lnTo>
                    <a:cubicBezTo>
                      <a:pt x="15900" y="10483"/>
                      <a:pt x="16235" y="10154"/>
                      <a:pt x="16235" y="9741"/>
                    </a:cubicBezTo>
                    <a:lnTo>
                      <a:pt x="16235" y="749"/>
                    </a:lnTo>
                    <a:cubicBezTo>
                      <a:pt x="16235" y="336"/>
                      <a:pt x="15900" y="1"/>
                      <a:pt x="154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75"/>
              <p:cNvSpPr/>
              <p:nvPr/>
            </p:nvSpPr>
            <p:spPr>
              <a:xfrm>
                <a:off x="1293682" y="1064519"/>
                <a:ext cx="235583" cy="235542"/>
              </a:xfrm>
              <a:custGeom>
                <a:rect b="b" l="l" r="r" t="t"/>
                <a:pathLst>
                  <a:path extrusionOk="0" h="4524" w="4525">
                    <a:moveTo>
                      <a:pt x="1" y="0"/>
                    </a:moveTo>
                    <a:lnTo>
                      <a:pt x="1" y="4524"/>
                    </a:lnTo>
                    <a:lnTo>
                      <a:pt x="4525" y="4524"/>
                    </a:lnTo>
                    <a:lnTo>
                      <a:pt x="45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75"/>
              <p:cNvSpPr/>
              <p:nvPr/>
            </p:nvSpPr>
            <p:spPr>
              <a:xfrm>
                <a:off x="1170711" y="1141831"/>
                <a:ext cx="276556" cy="264334"/>
              </a:xfrm>
              <a:custGeom>
                <a:rect b="b" l="l" r="r" t="t"/>
                <a:pathLst>
                  <a:path extrusionOk="0" h="5077" w="5312">
                    <a:moveTo>
                      <a:pt x="2652" y="1"/>
                    </a:moveTo>
                    <a:cubicBezTo>
                      <a:pt x="1355" y="1"/>
                      <a:pt x="245" y="990"/>
                      <a:pt x="123" y="2307"/>
                    </a:cubicBezTo>
                    <a:cubicBezTo>
                      <a:pt x="1" y="3703"/>
                      <a:pt x="1028" y="4943"/>
                      <a:pt x="2424" y="5066"/>
                    </a:cubicBezTo>
                    <a:cubicBezTo>
                      <a:pt x="2503" y="5073"/>
                      <a:pt x="2582" y="5077"/>
                      <a:pt x="2660" y="5077"/>
                    </a:cubicBezTo>
                    <a:cubicBezTo>
                      <a:pt x="3957" y="5077"/>
                      <a:pt x="5062" y="4088"/>
                      <a:pt x="5183" y="2771"/>
                    </a:cubicBezTo>
                    <a:cubicBezTo>
                      <a:pt x="5312" y="1374"/>
                      <a:pt x="4284" y="135"/>
                      <a:pt x="2888" y="12"/>
                    </a:cubicBezTo>
                    <a:cubicBezTo>
                      <a:pt x="2809" y="4"/>
                      <a:pt x="2730" y="1"/>
                      <a:pt x="26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75"/>
              <p:cNvSpPr/>
              <p:nvPr/>
            </p:nvSpPr>
            <p:spPr>
              <a:xfrm>
                <a:off x="1346317" y="1198526"/>
                <a:ext cx="295455" cy="237052"/>
              </a:xfrm>
              <a:custGeom>
                <a:rect b="b" l="l" r="r" t="t"/>
                <a:pathLst>
                  <a:path extrusionOk="0" h="4553" w="5675">
                    <a:moveTo>
                      <a:pt x="2715" y="1"/>
                    </a:moveTo>
                    <a:lnTo>
                      <a:pt x="1" y="4552"/>
                    </a:lnTo>
                    <a:lnTo>
                      <a:pt x="5675" y="4552"/>
                    </a:lnTo>
                    <a:lnTo>
                      <a:pt x="271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6" name="Shape 1416"/>
        <p:cNvGrpSpPr/>
        <p:nvPr/>
      </p:nvGrpSpPr>
      <p:grpSpPr>
        <a:xfrm>
          <a:off x="0" y="0"/>
          <a:ext cx="0" cy="0"/>
          <a:chOff x="0" y="0"/>
          <a:chExt cx="0" cy="0"/>
        </a:xfrm>
      </p:grpSpPr>
      <p:sp>
        <p:nvSpPr>
          <p:cNvPr id="1417" name="Google Shape;1417;p76"/>
          <p:cNvSpPr txBox="1"/>
          <p:nvPr>
            <p:ph type="title"/>
          </p:nvPr>
        </p:nvSpPr>
        <p:spPr>
          <a:xfrm>
            <a:off x="1284000" y="1408675"/>
            <a:ext cx="6576000" cy="1365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98,300,000</a:t>
            </a:r>
            <a:endParaRPr/>
          </a:p>
        </p:txBody>
      </p:sp>
      <p:sp>
        <p:nvSpPr>
          <p:cNvPr id="1418" name="Google Shape;1418;p76"/>
          <p:cNvSpPr txBox="1"/>
          <p:nvPr>
            <p:ph idx="1" type="subTitle"/>
          </p:nvPr>
        </p:nvSpPr>
        <p:spPr>
          <a:xfrm>
            <a:off x="1284000" y="3056375"/>
            <a:ext cx="65760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2" name="Shape 1422"/>
        <p:cNvGrpSpPr/>
        <p:nvPr/>
      </p:nvGrpSpPr>
      <p:grpSpPr>
        <a:xfrm>
          <a:off x="0" y="0"/>
          <a:ext cx="0" cy="0"/>
          <a:chOff x="0" y="0"/>
          <a:chExt cx="0" cy="0"/>
        </a:xfrm>
      </p:grpSpPr>
      <p:sp>
        <p:nvSpPr>
          <p:cNvPr id="1423" name="Google Shape;1423;p77"/>
          <p:cNvSpPr txBox="1"/>
          <p:nvPr>
            <p:ph idx="1" type="subTitle"/>
          </p:nvPr>
        </p:nvSpPr>
        <p:spPr>
          <a:xfrm>
            <a:off x="2223600" y="1404626"/>
            <a:ext cx="46968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1424" name="Google Shape;1424;p77"/>
          <p:cNvSpPr txBox="1"/>
          <p:nvPr>
            <p:ph type="title"/>
          </p:nvPr>
        </p:nvSpPr>
        <p:spPr>
          <a:xfrm>
            <a:off x="2223600" y="668662"/>
            <a:ext cx="46968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1425" name="Google Shape;1425;p77"/>
          <p:cNvSpPr txBox="1"/>
          <p:nvPr>
            <p:ph idx="2" type="title"/>
          </p:nvPr>
        </p:nvSpPr>
        <p:spPr>
          <a:xfrm>
            <a:off x="2223600" y="2020918"/>
            <a:ext cx="46968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1426" name="Google Shape;1426;p77"/>
          <p:cNvSpPr txBox="1"/>
          <p:nvPr>
            <p:ph idx="3" type="subTitle"/>
          </p:nvPr>
        </p:nvSpPr>
        <p:spPr>
          <a:xfrm>
            <a:off x="2223600" y="2756882"/>
            <a:ext cx="46968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1427" name="Google Shape;1427;p77"/>
          <p:cNvSpPr txBox="1"/>
          <p:nvPr>
            <p:ph idx="4" type="title"/>
          </p:nvPr>
        </p:nvSpPr>
        <p:spPr>
          <a:xfrm>
            <a:off x="2223600" y="3373174"/>
            <a:ext cx="46968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1428" name="Google Shape;1428;p77"/>
          <p:cNvSpPr txBox="1"/>
          <p:nvPr>
            <p:ph idx="5" type="subTitle"/>
          </p:nvPr>
        </p:nvSpPr>
        <p:spPr>
          <a:xfrm>
            <a:off x="2223600" y="4109138"/>
            <a:ext cx="46968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distance between Earth and the Moon</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2" name="Shape 1432"/>
        <p:cNvGrpSpPr/>
        <p:nvPr/>
      </p:nvGrpSpPr>
      <p:grpSpPr>
        <a:xfrm>
          <a:off x="0" y="0"/>
          <a:ext cx="0" cy="0"/>
          <a:chOff x="0" y="0"/>
          <a:chExt cx="0" cy="0"/>
        </a:xfrm>
      </p:grpSpPr>
      <p:sp>
        <p:nvSpPr>
          <p:cNvPr id="1433" name="Google Shape;1433;p78"/>
          <p:cNvSpPr/>
          <p:nvPr/>
        </p:nvSpPr>
        <p:spPr>
          <a:xfrm>
            <a:off x="3879463" y="1476106"/>
            <a:ext cx="1382700" cy="13827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78"/>
          <p:cNvSpPr/>
          <p:nvPr/>
        </p:nvSpPr>
        <p:spPr>
          <a:xfrm>
            <a:off x="6425188" y="1476106"/>
            <a:ext cx="1382700" cy="13827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78"/>
          <p:cNvSpPr txBox="1"/>
          <p:nvPr>
            <p:ph idx="1" type="subTitle"/>
          </p:nvPr>
        </p:nvSpPr>
        <p:spPr>
          <a:xfrm>
            <a:off x="938500" y="3476775"/>
            <a:ext cx="2173200" cy="8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of them all</a:t>
            </a:r>
            <a:endParaRPr/>
          </a:p>
        </p:txBody>
      </p:sp>
      <p:sp>
        <p:nvSpPr>
          <p:cNvPr id="1436" name="Google Shape;1436;p78"/>
          <p:cNvSpPr txBox="1"/>
          <p:nvPr>
            <p:ph idx="2" type="subTitle"/>
          </p:nvPr>
        </p:nvSpPr>
        <p:spPr>
          <a:xfrm>
            <a:off x="938500" y="2979750"/>
            <a:ext cx="21732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Demographics</a:t>
            </a:r>
            <a:endParaRPr/>
          </a:p>
        </p:txBody>
      </p:sp>
      <p:sp>
        <p:nvSpPr>
          <p:cNvPr id="1437" name="Google Shape;1437;p78"/>
          <p:cNvSpPr txBox="1"/>
          <p:nvPr>
            <p:ph idx="4" type="subTitle"/>
          </p:nvPr>
        </p:nvSpPr>
        <p:spPr>
          <a:xfrm>
            <a:off x="3485400" y="3476775"/>
            <a:ext cx="2173200" cy="8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438" name="Google Shape;1438;p78"/>
          <p:cNvSpPr txBox="1"/>
          <p:nvPr>
            <p:ph idx="5" type="subTitle"/>
          </p:nvPr>
        </p:nvSpPr>
        <p:spPr>
          <a:xfrm>
            <a:off x="3485400" y="2979750"/>
            <a:ext cx="21732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Preferences</a:t>
            </a:r>
            <a:endParaRPr/>
          </a:p>
        </p:txBody>
      </p:sp>
      <p:sp>
        <p:nvSpPr>
          <p:cNvPr id="1439" name="Google Shape;1439;p78"/>
          <p:cNvSpPr txBox="1"/>
          <p:nvPr>
            <p:ph idx="7" type="subTitle"/>
          </p:nvPr>
        </p:nvSpPr>
        <p:spPr>
          <a:xfrm>
            <a:off x="6032300" y="3476775"/>
            <a:ext cx="2173200" cy="8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440" name="Google Shape;1440;p78"/>
          <p:cNvSpPr txBox="1"/>
          <p:nvPr>
            <p:ph idx="8" type="subTitle"/>
          </p:nvPr>
        </p:nvSpPr>
        <p:spPr>
          <a:xfrm>
            <a:off x="6032300" y="2979750"/>
            <a:ext cx="21732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Pain points</a:t>
            </a:r>
            <a:endParaRPr/>
          </a:p>
        </p:txBody>
      </p:sp>
      <p:sp>
        <p:nvSpPr>
          <p:cNvPr id="1441" name="Google Shape;1441;p78"/>
          <p:cNvSpPr txBox="1"/>
          <p:nvPr>
            <p:ph idx="9"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Target market analysis</a:t>
            </a:r>
            <a:endParaRPr/>
          </a:p>
        </p:txBody>
      </p:sp>
      <p:sp>
        <p:nvSpPr>
          <p:cNvPr id="1442" name="Google Shape;1442;p78"/>
          <p:cNvSpPr txBox="1"/>
          <p:nvPr>
            <p:ph idx="3" type="title"/>
          </p:nvPr>
        </p:nvSpPr>
        <p:spPr>
          <a:xfrm>
            <a:off x="4078150" y="1964056"/>
            <a:ext cx="9876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1443" name="Google Shape;1443;p78"/>
          <p:cNvSpPr txBox="1"/>
          <p:nvPr>
            <p:ph idx="6" type="title"/>
          </p:nvPr>
        </p:nvSpPr>
        <p:spPr>
          <a:xfrm>
            <a:off x="6622725" y="1964056"/>
            <a:ext cx="9876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1444" name="Google Shape;1444;p78"/>
          <p:cNvSpPr/>
          <p:nvPr/>
        </p:nvSpPr>
        <p:spPr>
          <a:xfrm>
            <a:off x="1333750" y="1476106"/>
            <a:ext cx="1382700" cy="13827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78"/>
          <p:cNvSpPr/>
          <p:nvPr/>
        </p:nvSpPr>
        <p:spPr>
          <a:xfrm flipH="1">
            <a:off x="1326250" y="1468606"/>
            <a:ext cx="1397700" cy="1397700"/>
          </a:xfrm>
          <a:prstGeom prst="blockArc">
            <a:avLst>
              <a:gd fmla="val 10798115" name="adj1"/>
              <a:gd fmla="val 16256715" name="adj2"/>
              <a:gd fmla="val 12710" name="adj3"/>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78"/>
          <p:cNvSpPr txBox="1"/>
          <p:nvPr>
            <p:ph type="title"/>
          </p:nvPr>
        </p:nvSpPr>
        <p:spPr>
          <a:xfrm>
            <a:off x="1531300" y="1964056"/>
            <a:ext cx="9876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endParaRPr/>
          </a:p>
        </p:txBody>
      </p:sp>
      <p:sp>
        <p:nvSpPr>
          <p:cNvPr id="1447" name="Google Shape;1447;p78"/>
          <p:cNvSpPr/>
          <p:nvPr/>
        </p:nvSpPr>
        <p:spPr>
          <a:xfrm flipH="1">
            <a:off x="3871963" y="1468606"/>
            <a:ext cx="1397700" cy="1397700"/>
          </a:xfrm>
          <a:prstGeom prst="blockArc">
            <a:avLst>
              <a:gd fmla="val 5470023" name="adj1"/>
              <a:gd fmla="val 16256715" name="adj2"/>
              <a:gd fmla="val 12710" name="adj3"/>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78"/>
          <p:cNvSpPr/>
          <p:nvPr/>
        </p:nvSpPr>
        <p:spPr>
          <a:xfrm flipH="1">
            <a:off x="6417688" y="1468606"/>
            <a:ext cx="1397700" cy="1397700"/>
          </a:xfrm>
          <a:prstGeom prst="blockArc">
            <a:avLst>
              <a:gd fmla="val 21569901" name="adj1"/>
              <a:gd fmla="val 16256715" name="adj2"/>
              <a:gd fmla="val 12710" name="adj3"/>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2" name="Shape 1452"/>
        <p:cNvGrpSpPr/>
        <p:nvPr/>
      </p:nvGrpSpPr>
      <p:grpSpPr>
        <a:xfrm>
          <a:off x="0" y="0"/>
          <a:ext cx="0" cy="0"/>
          <a:chOff x="0" y="0"/>
          <a:chExt cx="0" cy="0"/>
        </a:xfrm>
      </p:grpSpPr>
      <p:grpSp>
        <p:nvGrpSpPr>
          <p:cNvPr id="1453" name="Google Shape;1453;p79"/>
          <p:cNvGrpSpPr/>
          <p:nvPr/>
        </p:nvGrpSpPr>
        <p:grpSpPr>
          <a:xfrm>
            <a:off x="1378539" y="934852"/>
            <a:ext cx="2404580" cy="3273787"/>
            <a:chOff x="1655550" y="790900"/>
            <a:chExt cx="2510262" cy="3417671"/>
          </a:xfrm>
        </p:grpSpPr>
        <p:sp>
          <p:nvSpPr>
            <p:cNvPr id="1454" name="Google Shape;1454;p79"/>
            <p:cNvSpPr/>
            <p:nvPr/>
          </p:nvSpPr>
          <p:spPr>
            <a:xfrm>
              <a:off x="1655550" y="790900"/>
              <a:ext cx="2510262" cy="3417671"/>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79"/>
            <p:cNvSpPr/>
            <p:nvPr/>
          </p:nvSpPr>
          <p:spPr>
            <a:xfrm>
              <a:off x="1735300" y="886765"/>
              <a:ext cx="2350730" cy="3115776"/>
            </a:xfrm>
            <a:custGeom>
              <a:rect b="b" l="l" r="r" t="t"/>
              <a:pathLst>
                <a:path extrusionOk="0" h="173605" w="134002">
                  <a:moveTo>
                    <a:pt x="1" y="1"/>
                  </a:moveTo>
                  <a:lnTo>
                    <a:pt x="1" y="53821"/>
                  </a:lnTo>
                  <a:lnTo>
                    <a:pt x="1" y="127599"/>
                  </a:lnTo>
                  <a:lnTo>
                    <a:pt x="1" y="173605"/>
                  </a:lnTo>
                  <a:lnTo>
                    <a:pt x="134001" y="173605"/>
                  </a:lnTo>
                  <a:lnTo>
                    <a:pt x="134001" y="34615"/>
                  </a:lnTo>
                  <a:lnTo>
                    <a:pt x="1340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56" name="Google Shape;1456;p79"/>
          <p:cNvPicPr preferRelativeResize="0"/>
          <p:nvPr/>
        </p:nvPicPr>
        <p:blipFill rotWithShape="1">
          <a:blip r:embed="rId3">
            <a:alphaModFix/>
          </a:blip>
          <a:srcRect b="7876" l="2213" r="61087" t="5181"/>
          <a:stretch/>
        </p:blipFill>
        <p:spPr>
          <a:xfrm>
            <a:off x="1462351" y="1026678"/>
            <a:ext cx="2239841" cy="2984642"/>
          </a:xfrm>
          <a:prstGeom prst="rect">
            <a:avLst/>
          </a:prstGeom>
          <a:noFill/>
          <a:ln>
            <a:noFill/>
          </a:ln>
        </p:spPr>
      </p:pic>
      <p:sp>
        <p:nvSpPr>
          <p:cNvPr id="1457" name="Google Shape;1457;p79"/>
          <p:cNvSpPr txBox="1"/>
          <p:nvPr>
            <p:ph type="title"/>
          </p:nvPr>
        </p:nvSpPr>
        <p:spPr>
          <a:xfrm>
            <a:off x="4171886" y="1819300"/>
            <a:ext cx="3593400" cy="615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Tablet mockup</a:t>
            </a:r>
            <a:endParaRPr/>
          </a:p>
        </p:txBody>
      </p:sp>
      <p:sp>
        <p:nvSpPr>
          <p:cNvPr id="1458" name="Google Shape;1458;p79"/>
          <p:cNvSpPr txBox="1"/>
          <p:nvPr>
            <p:ph idx="1" type="subTitle"/>
          </p:nvPr>
        </p:nvSpPr>
        <p:spPr>
          <a:xfrm>
            <a:off x="4172061" y="2435100"/>
            <a:ext cx="3593400" cy="78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2" name="Shape 1462"/>
        <p:cNvGrpSpPr/>
        <p:nvPr/>
      </p:nvGrpSpPr>
      <p:grpSpPr>
        <a:xfrm>
          <a:off x="0" y="0"/>
          <a:ext cx="0" cy="0"/>
          <a:chOff x="0" y="0"/>
          <a:chExt cx="0" cy="0"/>
        </a:xfrm>
      </p:grpSpPr>
      <p:sp>
        <p:nvSpPr>
          <p:cNvPr id="1463" name="Google Shape;1463;p80"/>
          <p:cNvSpPr txBox="1"/>
          <p:nvPr>
            <p:ph type="title"/>
          </p:nvPr>
        </p:nvSpPr>
        <p:spPr>
          <a:xfrm>
            <a:off x="1297583" y="1838213"/>
            <a:ext cx="3597900" cy="66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Phone mockup</a:t>
            </a:r>
            <a:endParaRPr/>
          </a:p>
        </p:txBody>
      </p:sp>
      <p:sp>
        <p:nvSpPr>
          <p:cNvPr id="1464" name="Google Shape;1464;p80"/>
          <p:cNvSpPr txBox="1"/>
          <p:nvPr>
            <p:ph idx="1" type="subTitle"/>
          </p:nvPr>
        </p:nvSpPr>
        <p:spPr>
          <a:xfrm>
            <a:off x="1297583" y="2500088"/>
            <a:ext cx="3597900" cy="8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1465" name="Google Shape;1465;p80"/>
          <p:cNvSpPr/>
          <p:nvPr/>
        </p:nvSpPr>
        <p:spPr>
          <a:xfrm>
            <a:off x="5462968" y="1015072"/>
            <a:ext cx="1542651" cy="2943484"/>
          </a:xfrm>
          <a:custGeom>
            <a:rect b="b" l="l" r="r" t="t"/>
            <a:pathLst>
              <a:path extrusionOk="0" h="161331" w="84552">
                <a:moveTo>
                  <a:pt x="1" y="1"/>
                </a:moveTo>
                <a:lnTo>
                  <a:pt x="1" y="161331"/>
                </a:lnTo>
                <a:lnTo>
                  <a:pt x="84551" y="161331"/>
                </a:lnTo>
                <a:lnTo>
                  <a:pt x="845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6" name="Google Shape;1466;p80"/>
          <p:cNvGrpSpPr/>
          <p:nvPr/>
        </p:nvGrpSpPr>
        <p:grpSpPr>
          <a:xfrm>
            <a:off x="5383948" y="845914"/>
            <a:ext cx="1700470" cy="3451659"/>
            <a:chOff x="5186401" y="494525"/>
            <a:chExt cx="1834973" cy="3724678"/>
          </a:xfrm>
        </p:grpSpPr>
        <p:sp>
          <p:nvSpPr>
            <p:cNvPr id="1467" name="Google Shape;1467;p80"/>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80"/>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69" name="Google Shape;1469;p80"/>
          <p:cNvPicPr preferRelativeResize="0"/>
          <p:nvPr/>
        </p:nvPicPr>
        <p:blipFill rotWithShape="1">
          <a:blip r:embed="rId3">
            <a:alphaModFix/>
          </a:blip>
          <a:srcRect b="0" l="60370" r="10149" t="0"/>
          <a:stretch/>
        </p:blipFill>
        <p:spPr>
          <a:xfrm>
            <a:off x="5462977" y="1015076"/>
            <a:ext cx="1542610" cy="2943458"/>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3" name="Shape 1473"/>
        <p:cNvGrpSpPr/>
        <p:nvPr/>
      </p:nvGrpSpPr>
      <p:grpSpPr>
        <a:xfrm>
          <a:off x="0" y="0"/>
          <a:ext cx="0" cy="0"/>
          <a:chOff x="0" y="0"/>
          <a:chExt cx="0" cy="0"/>
        </a:xfrm>
      </p:grpSpPr>
      <p:sp>
        <p:nvSpPr>
          <p:cNvPr id="1474" name="Google Shape;1474;p81"/>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Potential opportunities</a:t>
            </a:r>
            <a:endParaRPr/>
          </a:p>
        </p:txBody>
      </p:sp>
      <p:sp>
        <p:nvSpPr>
          <p:cNvPr id="1475" name="Google Shape;1475;p81"/>
          <p:cNvSpPr txBox="1"/>
          <p:nvPr/>
        </p:nvSpPr>
        <p:spPr>
          <a:xfrm>
            <a:off x="6510188" y="3445007"/>
            <a:ext cx="16731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Venus</a:t>
            </a:r>
            <a:endParaRPr b="1" sz="2000">
              <a:solidFill>
                <a:schemeClr val="dk1"/>
              </a:solidFill>
              <a:latin typeface="Poppins"/>
              <a:ea typeface="Poppins"/>
              <a:cs typeface="Poppins"/>
              <a:sym typeface="Poppins"/>
            </a:endParaRPr>
          </a:p>
        </p:txBody>
      </p:sp>
      <p:sp>
        <p:nvSpPr>
          <p:cNvPr id="1476" name="Google Shape;1476;p81"/>
          <p:cNvSpPr txBox="1"/>
          <p:nvPr/>
        </p:nvSpPr>
        <p:spPr>
          <a:xfrm>
            <a:off x="6510188" y="3745971"/>
            <a:ext cx="16731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Venus is very hot</a:t>
            </a:r>
            <a:endParaRPr sz="1200">
              <a:solidFill>
                <a:schemeClr val="dk1"/>
              </a:solidFill>
              <a:latin typeface="Poppins"/>
              <a:ea typeface="Poppins"/>
              <a:cs typeface="Poppins"/>
              <a:sym typeface="Poppins"/>
            </a:endParaRPr>
          </a:p>
        </p:txBody>
      </p:sp>
      <p:sp>
        <p:nvSpPr>
          <p:cNvPr id="1477" name="Google Shape;1477;p81"/>
          <p:cNvSpPr txBox="1"/>
          <p:nvPr/>
        </p:nvSpPr>
        <p:spPr>
          <a:xfrm>
            <a:off x="6510188" y="2396329"/>
            <a:ext cx="16731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Mercury</a:t>
            </a:r>
            <a:endParaRPr b="1" sz="2000">
              <a:solidFill>
                <a:schemeClr val="dk1"/>
              </a:solidFill>
              <a:latin typeface="Poppins"/>
              <a:ea typeface="Poppins"/>
              <a:cs typeface="Poppins"/>
              <a:sym typeface="Poppins"/>
            </a:endParaRPr>
          </a:p>
        </p:txBody>
      </p:sp>
      <p:sp>
        <p:nvSpPr>
          <p:cNvPr id="1478" name="Google Shape;1478;p81"/>
          <p:cNvSpPr txBox="1"/>
          <p:nvPr/>
        </p:nvSpPr>
        <p:spPr>
          <a:xfrm>
            <a:off x="6510188" y="2697593"/>
            <a:ext cx="16731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Mercury is small</a:t>
            </a:r>
            <a:endParaRPr sz="1200">
              <a:solidFill>
                <a:schemeClr val="dk1"/>
              </a:solidFill>
              <a:latin typeface="Poppins"/>
              <a:ea typeface="Poppins"/>
              <a:cs typeface="Poppins"/>
              <a:sym typeface="Poppins"/>
            </a:endParaRPr>
          </a:p>
        </p:txBody>
      </p:sp>
      <p:sp>
        <p:nvSpPr>
          <p:cNvPr id="1479" name="Google Shape;1479;p81"/>
          <p:cNvSpPr txBox="1"/>
          <p:nvPr/>
        </p:nvSpPr>
        <p:spPr>
          <a:xfrm>
            <a:off x="6510188" y="1347650"/>
            <a:ext cx="16731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Mars</a:t>
            </a:r>
            <a:endParaRPr b="1" sz="2000">
              <a:solidFill>
                <a:schemeClr val="dk1"/>
              </a:solidFill>
              <a:latin typeface="Poppins"/>
              <a:ea typeface="Poppins"/>
              <a:cs typeface="Poppins"/>
              <a:sym typeface="Poppins"/>
            </a:endParaRPr>
          </a:p>
        </p:txBody>
      </p:sp>
      <p:sp>
        <p:nvSpPr>
          <p:cNvPr id="1480" name="Google Shape;1480;p81"/>
          <p:cNvSpPr txBox="1"/>
          <p:nvPr/>
        </p:nvSpPr>
        <p:spPr>
          <a:xfrm>
            <a:off x="6510188" y="1648614"/>
            <a:ext cx="16731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Mars is very cold</a:t>
            </a:r>
            <a:endParaRPr sz="1200">
              <a:solidFill>
                <a:schemeClr val="dk1"/>
              </a:solidFill>
              <a:latin typeface="Poppins"/>
              <a:ea typeface="Poppins"/>
              <a:cs typeface="Poppins"/>
              <a:sym typeface="Poppins"/>
            </a:endParaRPr>
          </a:p>
        </p:txBody>
      </p:sp>
      <p:sp>
        <p:nvSpPr>
          <p:cNvPr id="1481" name="Google Shape;1481;p81"/>
          <p:cNvSpPr/>
          <p:nvPr/>
        </p:nvSpPr>
        <p:spPr>
          <a:xfrm>
            <a:off x="6285688" y="2423989"/>
            <a:ext cx="183300" cy="183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81"/>
          <p:cNvSpPr/>
          <p:nvPr/>
        </p:nvSpPr>
        <p:spPr>
          <a:xfrm>
            <a:off x="6285688" y="3472964"/>
            <a:ext cx="183300" cy="183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81"/>
          <p:cNvSpPr/>
          <p:nvPr/>
        </p:nvSpPr>
        <p:spPr>
          <a:xfrm>
            <a:off x="6285688" y="1374414"/>
            <a:ext cx="183300" cy="183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84" name="Google Shape;1484;p81" title="Gráfico">
            <a:hlinkClick r:id="rId3"/>
          </p:cNvPr>
          <p:cNvPicPr preferRelativeResize="0"/>
          <p:nvPr/>
        </p:nvPicPr>
        <p:blipFill>
          <a:blip r:embed="rId4">
            <a:alphaModFix/>
          </a:blip>
          <a:stretch>
            <a:fillRect/>
          </a:stretch>
        </p:blipFill>
        <p:spPr>
          <a:xfrm>
            <a:off x="960712" y="1277175"/>
            <a:ext cx="4833239" cy="2993400"/>
          </a:xfrm>
          <a:prstGeom prst="rect">
            <a:avLst/>
          </a:prstGeom>
          <a:noFill/>
          <a:ln>
            <a:noFill/>
          </a:ln>
        </p:spPr>
      </p:pic>
      <p:sp>
        <p:nvSpPr>
          <p:cNvPr id="1485" name="Google Shape;1485;p81"/>
          <p:cNvSpPr txBox="1"/>
          <p:nvPr/>
        </p:nvSpPr>
        <p:spPr>
          <a:xfrm>
            <a:off x="981900" y="4270575"/>
            <a:ext cx="7180200" cy="30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Poppins"/>
                <a:ea typeface="Poppins"/>
                <a:cs typeface="Poppins"/>
                <a:sym typeface="Poppins"/>
              </a:rPr>
              <a:t>Follow the link in the graph to modify its data and then paste the new one here. </a:t>
            </a:r>
            <a:r>
              <a:rPr b="1" lang="en" sz="1000" u="sng">
                <a:solidFill>
                  <a:schemeClr val="dk1"/>
                </a:solidFill>
                <a:latin typeface="Poppins"/>
                <a:ea typeface="Poppins"/>
                <a:cs typeface="Poppins"/>
                <a:sym typeface="Poppins"/>
                <a:hlinkClick r:id="rId5">
                  <a:extLst>
                    <a:ext uri="{A12FA001-AC4F-418D-AE19-62706E023703}">
                      <ahyp:hlinkClr val="tx"/>
                    </a:ext>
                  </a:extLst>
                </a:hlinkClick>
              </a:rPr>
              <a:t>For more info, click here</a:t>
            </a:r>
            <a:endParaRPr b="1" sz="1000" u="sng">
              <a:solidFill>
                <a:schemeClr val="dk1"/>
              </a:solidFill>
              <a:latin typeface="Poppins"/>
              <a:ea typeface="Poppins"/>
              <a:cs typeface="Poppins"/>
              <a:sym typeface="Poppi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46"/>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 and Methodology</a:t>
            </a:r>
            <a:endParaRPr/>
          </a:p>
        </p:txBody>
      </p:sp>
      <p:graphicFrame>
        <p:nvGraphicFramePr>
          <p:cNvPr id="552" name="Google Shape;552;p46"/>
          <p:cNvGraphicFramePr/>
          <p:nvPr/>
        </p:nvGraphicFramePr>
        <p:xfrm>
          <a:off x="798642" y="1396766"/>
          <a:ext cx="3000000" cy="3000000"/>
        </p:xfrm>
        <a:graphic>
          <a:graphicData uri="http://schemas.openxmlformats.org/drawingml/2006/table">
            <a:tbl>
              <a:tblPr>
                <a:noFill/>
                <a:tableStyleId>{97F13E1D-7A37-414A-85AF-D759FB3C63FE}</a:tableStyleId>
              </a:tblPr>
              <a:tblGrid>
                <a:gridCol w="4039025"/>
                <a:gridCol w="3664975"/>
              </a:tblGrid>
              <a:tr h="314875">
                <a:tc>
                  <a:txBody>
                    <a:bodyPr/>
                    <a:lstStyle/>
                    <a:p>
                      <a:pPr indent="0" lvl="0" marL="0" rtl="0" algn="ctr">
                        <a:spcBef>
                          <a:spcPts val="0"/>
                        </a:spcBef>
                        <a:spcAft>
                          <a:spcPts val="0"/>
                        </a:spcAft>
                        <a:buNone/>
                      </a:pPr>
                      <a:r>
                        <a:rPr b="1" lang="en" sz="1200" u="sng">
                          <a:solidFill>
                            <a:schemeClr val="dk1"/>
                          </a:solidFill>
                          <a:latin typeface="Poppins"/>
                          <a:ea typeface="Poppins"/>
                          <a:cs typeface="Poppins"/>
                          <a:sym typeface="Poppins"/>
                        </a:rPr>
                        <a:t>Questions</a:t>
                      </a:r>
                      <a:endParaRPr b="1" sz="1200" u="sng">
                        <a:solidFill>
                          <a:schemeClr val="dk1"/>
                        </a:solidFill>
                        <a:latin typeface="Poppins"/>
                        <a:ea typeface="Poppins"/>
                        <a:cs typeface="Poppins"/>
                        <a:sym typeface="Poppi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1600"/>
                        </a:spcAft>
                        <a:buNone/>
                      </a:pPr>
                      <a:r>
                        <a:rPr b="1" lang="en" sz="1200" u="sng">
                          <a:solidFill>
                            <a:schemeClr val="dk1"/>
                          </a:solidFill>
                          <a:latin typeface="Poppins"/>
                          <a:ea typeface="Poppins"/>
                          <a:cs typeface="Poppins"/>
                          <a:sym typeface="Poppins"/>
                        </a:rPr>
                        <a:t>Methodology</a:t>
                      </a:r>
                      <a:endParaRPr b="1" sz="1200" u="sng">
                        <a:solidFill>
                          <a:schemeClr val="dk1"/>
                        </a:solidFill>
                        <a:latin typeface="Poppins"/>
                        <a:ea typeface="Poppins"/>
                        <a:cs typeface="Poppins"/>
                        <a:sym typeface="Poppi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4400">
                <a:tc>
                  <a:txBody>
                    <a:bodyPr/>
                    <a:lstStyle/>
                    <a:p>
                      <a:pPr indent="0" lvl="0" marL="0" rtl="0" algn="l">
                        <a:spcBef>
                          <a:spcPts val="0"/>
                        </a:spcBef>
                        <a:spcAft>
                          <a:spcPts val="0"/>
                        </a:spcAft>
                        <a:buNone/>
                      </a:pPr>
                      <a:r>
                        <a:rPr b="1" lang="en" sz="1100">
                          <a:latin typeface="Poppins"/>
                          <a:ea typeface="Poppins"/>
                          <a:cs typeface="Poppins"/>
                          <a:sym typeface="Poppins"/>
                        </a:rPr>
                        <a:t>What products are frequently purchased together? </a:t>
                      </a:r>
                      <a:endParaRPr b="1" sz="1100">
                        <a:solidFill>
                          <a:schemeClr val="dk1"/>
                        </a:solidFill>
                        <a:latin typeface="Poppins"/>
                        <a:ea typeface="Poppins"/>
                        <a:cs typeface="Poppins"/>
                        <a:sym typeface="Poppi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marR="0" rtl="0" algn="l">
                        <a:lnSpc>
                          <a:spcPct val="100000"/>
                        </a:lnSpc>
                        <a:spcBef>
                          <a:spcPts val="0"/>
                        </a:spcBef>
                        <a:spcAft>
                          <a:spcPts val="1600"/>
                        </a:spcAft>
                        <a:buNone/>
                      </a:pPr>
                      <a:r>
                        <a:rPr lang="en" sz="1100">
                          <a:solidFill>
                            <a:schemeClr val="dk1"/>
                          </a:solidFill>
                          <a:latin typeface="Poppins"/>
                          <a:ea typeface="Poppins"/>
                          <a:cs typeface="Poppins"/>
                          <a:sym typeface="Poppins"/>
                        </a:rPr>
                        <a:t>Community Detection </a:t>
                      </a:r>
                      <a:endParaRPr sz="1100">
                        <a:solidFill>
                          <a:schemeClr val="dk1"/>
                        </a:solidFill>
                        <a:latin typeface="Poppins"/>
                        <a:ea typeface="Poppins"/>
                        <a:cs typeface="Poppins"/>
                        <a:sym typeface="Poppi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493200">
                <a:tc>
                  <a:txBody>
                    <a:bodyPr/>
                    <a:lstStyle/>
                    <a:p>
                      <a:pPr indent="0" lvl="0" marL="0" rtl="0" algn="l">
                        <a:spcBef>
                          <a:spcPts val="0"/>
                        </a:spcBef>
                        <a:spcAft>
                          <a:spcPts val="0"/>
                        </a:spcAft>
                        <a:buNone/>
                      </a:pPr>
                      <a:r>
                        <a:rPr b="1" lang="en" sz="1100">
                          <a:solidFill>
                            <a:schemeClr val="dk1"/>
                          </a:solidFill>
                          <a:latin typeface="Poppins"/>
                          <a:ea typeface="Poppins"/>
                          <a:cs typeface="Poppins"/>
                          <a:sym typeface="Poppins"/>
                        </a:rPr>
                        <a:t>Are there certain products that result in longer tailed connections/more associated purchases? </a:t>
                      </a:r>
                      <a:endParaRPr b="1" sz="1100">
                        <a:solidFill>
                          <a:schemeClr val="dk1"/>
                        </a:solidFill>
                        <a:latin typeface="Poppins"/>
                        <a:ea typeface="Poppins"/>
                        <a:cs typeface="Poppins"/>
                        <a:sym typeface="Poppi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1600"/>
                        </a:spcAft>
                        <a:buNone/>
                      </a:pPr>
                      <a:r>
                        <a:rPr lang="en" sz="1100">
                          <a:solidFill>
                            <a:schemeClr val="dk1"/>
                          </a:solidFill>
                          <a:latin typeface="Poppins"/>
                          <a:ea typeface="Poppins"/>
                          <a:cs typeface="Poppins"/>
                          <a:sym typeface="Poppins"/>
                        </a:rPr>
                        <a:t>Node-level metrics (eigenvector centrality)</a:t>
                      </a:r>
                      <a:endParaRPr sz="1100">
                        <a:solidFill>
                          <a:schemeClr val="dk1"/>
                        </a:solidFill>
                        <a:latin typeface="Poppins"/>
                        <a:ea typeface="Poppins"/>
                        <a:cs typeface="Poppins"/>
                        <a:sym typeface="Poppi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40925">
                <a:tc>
                  <a:txBody>
                    <a:bodyPr/>
                    <a:lstStyle/>
                    <a:p>
                      <a:pPr indent="0" lvl="0" marL="0" rtl="0" algn="l">
                        <a:spcBef>
                          <a:spcPts val="0"/>
                        </a:spcBef>
                        <a:spcAft>
                          <a:spcPts val="0"/>
                        </a:spcAft>
                        <a:buNone/>
                      </a:pPr>
                      <a:r>
                        <a:rPr b="1" lang="en" sz="1100">
                          <a:solidFill>
                            <a:schemeClr val="dk1"/>
                          </a:solidFill>
                          <a:latin typeface="Poppins"/>
                          <a:ea typeface="Poppins"/>
                          <a:cs typeface="Poppins"/>
                          <a:sym typeface="Poppins"/>
                        </a:rPr>
                        <a:t>What products are the most influential (lead to purchasing the most number of other products)? </a:t>
                      </a:r>
                      <a:endParaRPr b="1" sz="1100">
                        <a:solidFill>
                          <a:schemeClr val="dk1"/>
                        </a:solidFill>
                        <a:latin typeface="Poppins"/>
                        <a:ea typeface="Poppins"/>
                        <a:cs typeface="Poppins"/>
                        <a:sym typeface="Poppi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1100">
                        <a:latin typeface="Poppins"/>
                        <a:ea typeface="Poppins"/>
                        <a:cs typeface="Poppins"/>
                        <a:sym typeface="Poppins"/>
                      </a:endParaRPr>
                    </a:p>
                    <a:p>
                      <a:pPr indent="0" lvl="0" marL="0" rtl="0" algn="l">
                        <a:spcBef>
                          <a:spcPts val="0"/>
                        </a:spcBef>
                        <a:spcAft>
                          <a:spcPts val="0"/>
                        </a:spcAft>
                        <a:buNone/>
                      </a:pPr>
                      <a:r>
                        <a:rPr lang="en" sz="1100">
                          <a:latin typeface="Poppins"/>
                          <a:ea typeface="Poppins"/>
                          <a:cs typeface="Poppins"/>
                          <a:sym typeface="Poppins"/>
                        </a:rPr>
                        <a:t>Node-level metrics (degree centrality)</a:t>
                      </a:r>
                      <a:endParaRPr sz="1100">
                        <a:latin typeface="Poppins"/>
                        <a:ea typeface="Poppins"/>
                        <a:cs typeface="Poppins"/>
                        <a:sym typeface="Poppins"/>
                      </a:endParaRPr>
                    </a:p>
                    <a:p>
                      <a:pPr indent="0" lvl="0" marL="0" rtl="0" algn="l">
                        <a:spcBef>
                          <a:spcPts val="0"/>
                        </a:spcBef>
                        <a:spcAft>
                          <a:spcPts val="0"/>
                        </a:spcAft>
                        <a:buNone/>
                      </a:pPr>
                      <a:r>
                        <a:t/>
                      </a:r>
                      <a:endParaRPr sz="1100">
                        <a:solidFill>
                          <a:schemeClr val="dk1"/>
                        </a:solidFill>
                        <a:latin typeface="Poppins"/>
                        <a:ea typeface="Poppins"/>
                        <a:cs typeface="Poppins"/>
                        <a:sym typeface="Poppi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704200">
                <a:tc>
                  <a:txBody>
                    <a:bodyPr/>
                    <a:lstStyle/>
                    <a:p>
                      <a:pPr indent="0" lvl="0" marL="0" rtl="0" algn="l">
                        <a:spcBef>
                          <a:spcPts val="0"/>
                        </a:spcBef>
                        <a:spcAft>
                          <a:spcPts val="0"/>
                        </a:spcAft>
                        <a:buNone/>
                      </a:pPr>
                      <a:r>
                        <a:rPr b="1" lang="en" sz="1100">
                          <a:solidFill>
                            <a:schemeClr val="dk1"/>
                          </a:solidFill>
                          <a:latin typeface="Poppins"/>
                          <a:ea typeface="Poppins"/>
                          <a:cs typeface="Poppins"/>
                          <a:sym typeface="Poppins"/>
                        </a:rPr>
                        <a:t>Can purchasing patterns be predicted? For example,  is there a tendency for item A to be bought with item B if item A is commonly bought with many other products? </a:t>
                      </a:r>
                      <a:endParaRPr b="1" sz="1100">
                        <a:solidFill>
                          <a:schemeClr val="dk1"/>
                        </a:solidFill>
                        <a:latin typeface="Poppins"/>
                        <a:ea typeface="Poppins"/>
                        <a:cs typeface="Poppins"/>
                        <a:sym typeface="Poppi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100">
                          <a:latin typeface="Poppins"/>
                          <a:ea typeface="Poppins"/>
                          <a:cs typeface="Poppins"/>
                          <a:sym typeface="Poppins"/>
                        </a:rPr>
                        <a:t>ERGM </a:t>
                      </a:r>
                      <a:endParaRPr sz="1100">
                        <a:latin typeface="Poppins"/>
                        <a:ea typeface="Poppins"/>
                        <a:cs typeface="Poppins"/>
                        <a:sym typeface="Poppi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bl>
          </a:graphicData>
        </a:graphic>
      </p:graphicFrame>
      <p:sp>
        <p:nvSpPr>
          <p:cNvPr id="553" name="Google Shape;553;p46"/>
          <p:cNvSpPr txBox="1"/>
          <p:nvPr/>
        </p:nvSpPr>
        <p:spPr>
          <a:xfrm>
            <a:off x="720000" y="1170125"/>
            <a:ext cx="7704000" cy="36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200">
              <a:solidFill>
                <a:schemeClr val="dk1"/>
              </a:solidFill>
              <a:latin typeface="Poppins"/>
              <a:ea typeface="Poppins"/>
              <a:cs typeface="Poppins"/>
              <a:sym typeface="Poppins"/>
            </a:endParaRPr>
          </a:p>
          <a:p>
            <a:pPr indent="0" lvl="0" marL="0" rtl="0" algn="l">
              <a:spcBef>
                <a:spcPts val="0"/>
              </a:spcBef>
              <a:spcAft>
                <a:spcPts val="0"/>
              </a:spcAft>
              <a:buNone/>
            </a:pPr>
            <a:r>
              <a:t/>
            </a:r>
            <a:endParaRPr sz="1200">
              <a:solidFill>
                <a:schemeClr val="dk1"/>
              </a:solidFill>
              <a:latin typeface="Poppins"/>
              <a:ea typeface="Poppins"/>
              <a:cs typeface="Poppins"/>
              <a:sym typeface="Poppins"/>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9" name="Shape 1489"/>
        <p:cNvGrpSpPr/>
        <p:nvPr/>
      </p:nvGrpSpPr>
      <p:grpSpPr>
        <a:xfrm>
          <a:off x="0" y="0"/>
          <a:ext cx="0" cy="0"/>
          <a:chOff x="0" y="0"/>
          <a:chExt cx="0" cy="0"/>
        </a:xfrm>
      </p:grpSpPr>
      <p:sp>
        <p:nvSpPr>
          <p:cNvPr id="1490" name="Google Shape;1490;p82"/>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Empowering the sales team</a:t>
            </a:r>
            <a:endParaRPr/>
          </a:p>
        </p:txBody>
      </p:sp>
      <p:sp>
        <p:nvSpPr>
          <p:cNvPr id="1491" name="Google Shape;1491;p82"/>
          <p:cNvSpPr/>
          <p:nvPr/>
        </p:nvSpPr>
        <p:spPr>
          <a:xfrm>
            <a:off x="1531125" y="1361700"/>
            <a:ext cx="176400" cy="17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82"/>
          <p:cNvSpPr/>
          <p:nvPr/>
        </p:nvSpPr>
        <p:spPr>
          <a:xfrm>
            <a:off x="3495025" y="1361700"/>
            <a:ext cx="176400" cy="17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82"/>
          <p:cNvSpPr/>
          <p:nvPr/>
        </p:nvSpPr>
        <p:spPr>
          <a:xfrm>
            <a:off x="5458925" y="1361700"/>
            <a:ext cx="176400" cy="17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82"/>
          <p:cNvSpPr/>
          <p:nvPr/>
        </p:nvSpPr>
        <p:spPr>
          <a:xfrm>
            <a:off x="7422825" y="1361700"/>
            <a:ext cx="176400" cy="17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82"/>
          <p:cNvSpPr txBox="1"/>
          <p:nvPr/>
        </p:nvSpPr>
        <p:spPr>
          <a:xfrm flipH="1">
            <a:off x="713125" y="2019763"/>
            <a:ext cx="1812300" cy="41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Poppins"/>
                <a:ea typeface="Poppins"/>
                <a:cs typeface="Poppins"/>
                <a:sym typeface="Poppins"/>
              </a:rPr>
              <a:t>Clear goals</a:t>
            </a:r>
            <a:endParaRPr b="1" sz="2000">
              <a:solidFill>
                <a:schemeClr val="dk1"/>
              </a:solidFill>
              <a:latin typeface="Poppins"/>
              <a:ea typeface="Poppins"/>
              <a:cs typeface="Poppins"/>
              <a:sym typeface="Poppins"/>
            </a:endParaRPr>
          </a:p>
        </p:txBody>
      </p:sp>
      <p:sp>
        <p:nvSpPr>
          <p:cNvPr id="1496" name="Google Shape;1496;p82"/>
          <p:cNvSpPr txBox="1"/>
          <p:nvPr/>
        </p:nvSpPr>
        <p:spPr>
          <a:xfrm flipH="1">
            <a:off x="713167" y="23629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Venus is a hot planet</a:t>
            </a:r>
            <a:endParaRPr sz="1200">
              <a:solidFill>
                <a:schemeClr val="dk1"/>
              </a:solidFill>
              <a:latin typeface="Poppins"/>
              <a:ea typeface="Poppins"/>
              <a:cs typeface="Poppins"/>
              <a:sym typeface="Poppins"/>
            </a:endParaRPr>
          </a:p>
        </p:txBody>
      </p:sp>
      <p:sp>
        <p:nvSpPr>
          <p:cNvPr id="1497" name="Google Shape;1497;p82"/>
          <p:cNvSpPr txBox="1"/>
          <p:nvPr/>
        </p:nvSpPr>
        <p:spPr>
          <a:xfrm flipH="1">
            <a:off x="2677025" y="2019763"/>
            <a:ext cx="1812300" cy="41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Poppins"/>
                <a:ea typeface="Poppins"/>
                <a:cs typeface="Poppins"/>
                <a:sym typeface="Poppins"/>
              </a:rPr>
              <a:t>Training</a:t>
            </a:r>
            <a:endParaRPr b="1" sz="2000">
              <a:solidFill>
                <a:schemeClr val="dk1"/>
              </a:solidFill>
              <a:latin typeface="Poppins"/>
              <a:ea typeface="Poppins"/>
              <a:cs typeface="Poppins"/>
              <a:sym typeface="Poppins"/>
            </a:endParaRPr>
          </a:p>
        </p:txBody>
      </p:sp>
      <p:sp>
        <p:nvSpPr>
          <p:cNvPr id="1498" name="Google Shape;1498;p82"/>
          <p:cNvSpPr txBox="1"/>
          <p:nvPr/>
        </p:nvSpPr>
        <p:spPr>
          <a:xfrm flipH="1">
            <a:off x="2677067" y="23629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Mercury is very small</a:t>
            </a:r>
            <a:endParaRPr sz="1200">
              <a:solidFill>
                <a:schemeClr val="dk1"/>
              </a:solidFill>
              <a:latin typeface="Poppins"/>
              <a:ea typeface="Poppins"/>
              <a:cs typeface="Poppins"/>
              <a:sym typeface="Poppins"/>
            </a:endParaRPr>
          </a:p>
        </p:txBody>
      </p:sp>
      <p:sp>
        <p:nvSpPr>
          <p:cNvPr id="1499" name="Google Shape;1499;p82"/>
          <p:cNvSpPr txBox="1"/>
          <p:nvPr/>
        </p:nvSpPr>
        <p:spPr>
          <a:xfrm flipH="1">
            <a:off x="4640925" y="2019763"/>
            <a:ext cx="1812300" cy="41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Poppins"/>
                <a:ea typeface="Poppins"/>
                <a:cs typeface="Poppins"/>
                <a:sym typeface="Poppins"/>
              </a:rPr>
              <a:t>Culture</a:t>
            </a:r>
            <a:endParaRPr b="1" sz="2000">
              <a:solidFill>
                <a:schemeClr val="dk1"/>
              </a:solidFill>
              <a:latin typeface="Poppins"/>
              <a:ea typeface="Poppins"/>
              <a:cs typeface="Poppins"/>
              <a:sym typeface="Poppins"/>
            </a:endParaRPr>
          </a:p>
        </p:txBody>
      </p:sp>
      <p:sp>
        <p:nvSpPr>
          <p:cNvPr id="1500" name="Google Shape;1500;p82"/>
          <p:cNvSpPr txBox="1"/>
          <p:nvPr/>
        </p:nvSpPr>
        <p:spPr>
          <a:xfrm flipH="1">
            <a:off x="4640967" y="23629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Mars is very cold</a:t>
            </a:r>
            <a:endParaRPr sz="1200">
              <a:solidFill>
                <a:schemeClr val="dk1"/>
              </a:solidFill>
              <a:latin typeface="Poppins"/>
              <a:ea typeface="Poppins"/>
              <a:cs typeface="Poppins"/>
              <a:sym typeface="Poppins"/>
            </a:endParaRPr>
          </a:p>
        </p:txBody>
      </p:sp>
      <p:sp>
        <p:nvSpPr>
          <p:cNvPr id="1501" name="Google Shape;1501;p82"/>
          <p:cNvSpPr txBox="1"/>
          <p:nvPr/>
        </p:nvSpPr>
        <p:spPr>
          <a:xfrm flipH="1">
            <a:off x="6604825" y="2019763"/>
            <a:ext cx="1812300" cy="41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Poppins"/>
                <a:ea typeface="Poppins"/>
                <a:cs typeface="Poppins"/>
                <a:sym typeface="Poppins"/>
              </a:rPr>
              <a:t>Empower</a:t>
            </a:r>
            <a:endParaRPr b="1" sz="2000">
              <a:solidFill>
                <a:schemeClr val="dk1"/>
              </a:solidFill>
              <a:latin typeface="Poppins"/>
              <a:ea typeface="Poppins"/>
              <a:cs typeface="Poppins"/>
              <a:sym typeface="Poppins"/>
            </a:endParaRPr>
          </a:p>
        </p:txBody>
      </p:sp>
      <p:sp>
        <p:nvSpPr>
          <p:cNvPr id="1502" name="Google Shape;1502;p82"/>
          <p:cNvSpPr txBox="1"/>
          <p:nvPr/>
        </p:nvSpPr>
        <p:spPr>
          <a:xfrm flipH="1">
            <a:off x="6604867" y="23629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Jupiter is a gas giant</a:t>
            </a:r>
            <a:endParaRPr sz="1200">
              <a:solidFill>
                <a:schemeClr val="dk1"/>
              </a:solidFill>
              <a:latin typeface="Poppins"/>
              <a:ea typeface="Poppins"/>
              <a:cs typeface="Poppins"/>
              <a:sym typeface="Poppins"/>
            </a:endParaRPr>
          </a:p>
        </p:txBody>
      </p:sp>
      <p:cxnSp>
        <p:nvCxnSpPr>
          <p:cNvPr id="1503" name="Google Shape;1503;p82"/>
          <p:cNvCxnSpPr>
            <a:stCxn id="1491" idx="3"/>
            <a:endCxn id="1492" idx="1"/>
          </p:cNvCxnSpPr>
          <p:nvPr/>
        </p:nvCxnSpPr>
        <p:spPr>
          <a:xfrm>
            <a:off x="1707525" y="144990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1504" name="Google Shape;1504;p82"/>
          <p:cNvCxnSpPr>
            <a:stCxn id="1492" idx="3"/>
            <a:endCxn id="1493" idx="1"/>
          </p:cNvCxnSpPr>
          <p:nvPr/>
        </p:nvCxnSpPr>
        <p:spPr>
          <a:xfrm>
            <a:off x="3671425" y="144990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1505" name="Google Shape;1505;p82"/>
          <p:cNvCxnSpPr>
            <a:stCxn id="1493" idx="3"/>
            <a:endCxn id="1494" idx="1"/>
          </p:cNvCxnSpPr>
          <p:nvPr/>
        </p:nvCxnSpPr>
        <p:spPr>
          <a:xfrm>
            <a:off x="5635325" y="144990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1506" name="Google Shape;1506;p82"/>
          <p:cNvCxnSpPr>
            <a:stCxn id="1491" idx="2"/>
            <a:endCxn id="1495" idx="0"/>
          </p:cNvCxnSpPr>
          <p:nvPr/>
        </p:nvCxnSpPr>
        <p:spPr>
          <a:xfrm>
            <a:off x="1619325" y="1538100"/>
            <a:ext cx="0" cy="481800"/>
          </a:xfrm>
          <a:prstGeom prst="straightConnector1">
            <a:avLst/>
          </a:prstGeom>
          <a:noFill/>
          <a:ln cap="flat" cmpd="sng" w="9525">
            <a:solidFill>
              <a:schemeClr val="dk1"/>
            </a:solidFill>
            <a:prstDash val="solid"/>
            <a:round/>
            <a:headEnd len="med" w="med" type="none"/>
            <a:tailEnd len="med" w="med" type="none"/>
          </a:ln>
        </p:spPr>
      </p:cxnSp>
      <p:cxnSp>
        <p:nvCxnSpPr>
          <p:cNvPr id="1507" name="Google Shape;1507;p82"/>
          <p:cNvCxnSpPr>
            <a:stCxn id="1492" idx="2"/>
            <a:endCxn id="1497" idx="0"/>
          </p:cNvCxnSpPr>
          <p:nvPr/>
        </p:nvCxnSpPr>
        <p:spPr>
          <a:xfrm>
            <a:off x="3583225" y="1538100"/>
            <a:ext cx="0" cy="481800"/>
          </a:xfrm>
          <a:prstGeom prst="straightConnector1">
            <a:avLst/>
          </a:prstGeom>
          <a:noFill/>
          <a:ln cap="flat" cmpd="sng" w="9525">
            <a:solidFill>
              <a:schemeClr val="dk1"/>
            </a:solidFill>
            <a:prstDash val="solid"/>
            <a:round/>
            <a:headEnd len="med" w="med" type="none"/>
            <a:tailEnd len="med" w="med" type="none"/>
          </a:ln>
        </p:spPr>
      </p:cxnSp>
      <p:cxnSp>
        <p:nvCxnSpPr>
          <p:cNvPr id="1508" name="Google Shape;1508;p82"/>
          <p:cNvCxnSpPr>
            <a:stCxn id="1493" idx="2"/>
            <a:endCxn id="1499" idx="0"/>
          </p:cNvCxnSpPr>
          <p:nvPr/>
        </p:nvCxnSpPr>
        <p:spPr>
          <a:xfrm>
            <a:off x="5547125" y="1538100"/>
            <a:ext cx="0" cy="481800"/>
          </a:xfrm>
          <a:prstGeom prst="straightConnector1">
            <a:avLst/>
          </a:prstGeom>
          <a:noFill/>
          <a:ln cap="flat" cmpd="sng" w="9525">
            <a:solidFill>
              <a:schemeClr val="dk1"/>
            </a:solidFill>
            <a:prstDash val="solid"/>
            <a:round/>
            <a:headEnd len="med" w="med" type="none"/>
            <a:tailEnd len="med" w="med" type="none"/>
          </a:ln>
        </p:spPr>
      </p:cxnSp>
      <p:cxnSp>
        <p:nvCxnSpPr>
          <p:cNvPr id="1509" name="Google Shape;1509;p82"/>
          <p:cNvCxnSpPr>
            <a:stCxn id="1494" idx="2"/>
            <a:endCxn id="1501" idx="0"/>
          </p:cNvCxnSpPr>
          <p:nvPr/>
        </p:nvCxnSpPr>
        <p:spPr>
          <a:xfrm>
            <a:off x="7511025" y="1538100"/>
            <a:ext cx="0" cy="481800"/>
          </a:xfrm>
          <a:prstGeom prst="straightConnector1">
            <a:avLst/>
          </a:prstGeom>
          <a:noFill/>
          <a:ln cap="flat" cmpd="sng" w="9525">
            <a:solidFill>
              <a:schemeClr val="dk1"/>
            </a:solidFill>
            <a:prstDash val="solid"/>
            <a:round/>
            <a:headEnd len="med" w="med" type="none"/>
            <a:tailEnd len="med" w="med" type="none"/>
          </a:ln>
        </p:spPr>
      </p:cxnSp>
      <p:sp>
        <p:nvSpPr>
          <p:cNvPr id="1510" name="Google Shape;1510;p82"/>
          <p:cNvSpPr/>
          <p:nvPr/>
        </p:nvSpPr>
        <p:spPr>
          <a:xfrm>
            <a:off x="1531125" y="3196150"/>
            <a:ext cx="176400" cy="17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82"/>
          <p:cNvSpPr/>
          <p:nvPr/>
        </p:nvSpPr>
        <p:spPr>
          <a:xfrm>
            <a:off x="3495025" y="3196150"/>
            <a:ext cx="176400" cy="17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82"/>
          <p:cNvSpPr/>
          <p:nvPr/>
        </p:nvSpPr>
        <p:spPr>
          <a:xfrm>
            <a:off x="5458925" y="3196150"/>
            <a:ext cx="176400" cy="17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82"/>
          <p:cNvSpPr/>
          <p:nvPr/>
        </p:nvSpPr>
        <p:spPr>
          <a:xfrm>
            <a:off x="7422825" y="3196150"/>
            <a:ext cx="176400" cy="17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82"/>
          <p:cNvSpPr txBox="1"/>
          <p:nvPr/>
        </p:nvSpPr>
        <p:spPr>
          <a:xfrm flipH="1">
            <a:off x="713125" y="3854225"/>
            <a:ext cx="1812300" cy="41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Poppins"/>
                <a:ea typeface="Poppins"/>
                <a:cs typeface="Poppins"/>
                <a:sym typeface="Poppins"/>
              </a:rPr>
              <a:t>Autonomy</a:t>
            </a:r>
            <a:endParaRPr b="1" sz="2000">
              <a:solidFill>
                <a:schemeClr val="dk1"/>
              </a:solidFill>
              <a:latin typeface="Poppins"/>
              <a:ea typeface="Poppins"/>
              <a:cs typeface="Poppins"/>
              <a:sym typeface="Poppins"/>
            </a:endParaRPr>
          </a:p>
        </p:txBody>
      </p:sp>
      <p:sp>
        <p:nvSpPr>
          <p:cNvPr id="1515" name="Google Shape;1515;p82"/>
          <p:cNvSpPr txBox="1"/>
          <p:nvPr/>
        </p:nvSpPr>
        <p:spPr>
          <a:xfrm flipH="1">
            <a:off x="713167" y="41973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Saturn has rings</a:t>
            </a:r>
            <a:endParaRPr sz="1200">
              <a:solidFill>
                <a:schemeClr val="dk1"/>
              </a:solidFill>
              <a:latin typeface="Poppins"/>
              <a:ea typeface="Poppins"/>
              <a:cs typeface="Poppins"/>
              <a:sym typeface="Poppins"/>
            </a:endParaRPr>
          </a:p>
        </p:txBody>
      </p:sp>
      <p:sp>
        <p:nvSpPr>
          <p:cNvPr id="1516" name="Google Shape;1516;p82"/>
          <p:cNvSpPr txBox="1"/>
          <p:nvPr/>
        </p:nvSpPr>
        <p:spPr>
          <a:xfrm flipH="1">
            <a:off x="2677025" y="3854225"/>
            <a:ext cx="1812300" cy="41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Poppins"/>
                <a:ea typeface="Poppins"/>
                <a:cs typeface="Poppins"/>
                <a:sym typeface="Poppins"/>
              </a:rPr>
              <a:t>Channels</a:t>
            </a:r>
            <a:endParaRPr b="1" sz="2000">
              <a:solidFill>
                <a:schemeClr val="dk1"/>
              </a:solidFill>
              <a:latin typeface="Poppins"/>
              <a:ea typeface="Poppins"/>
              <a:cs typeface="Poppins"/>
              <a:sym typeface="Poppins"/>
            </a:endParaRPr>
          </a:p>
        </p:txBody>
      </p:sp>
      <p:sp>
        <p:nvSpPr>
          <p:cNvPr id="1517" name="Google Shape;1517;p82"/>
          <p:cNvSpPr txBox="1"/>
          <p:nvPr/>
        </p:nvSpPr>
        <p:spPr>
          <a:xfrm flipH="1">
            <a:off x="2677067" y="41973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Ceres is small</a:t>
            </a:r>
            <a:endParaRPr sz="1200">
              <a:solidFill>
                <a:schemeClr val="dk1"/>
              </a:solidFill>
              <a:latin typeface="Poppins"/>
              <a:ea typeface="Poppins"/>
              <a:cs typeface="Poppins"/>
              <a:sym typeface="Poppins"/>
            </a:endParaRPr>
          </a:p>
        </p:txBody>
      </p:sp>
      <p:sp>
        <p:nvSpPr>
          <p:cNvPr id="1518" name="Google Shape;1518;p82"/>
          <p:cNvSpPr txBox="1"/>
          <p:nvPr/>
        </p:nvSpPr>
        <p:spPr>
          <a:xfrm flipH="1">
            <a:off x="4640925" y="3854225"/>
            <a:ext cx="1812300" cy="41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Poppins"/>
                <a:ea typeface="Poppins"/>
                <a:cs typeface="Poppins"/>
                <a:sym typeface="Poppins"/>
              </a:rPr>
              <a:t>Recognize</a:t>
            </a:r>
            <a:endParaRPr b="1" sz="2000">
              <a:solidFill>
                <a:schemeClr val="dk1"/>
              </a:solidFill>
              <a:latin typeface="Poppins"/>
              <a:ea typeface="Poppins"/>
              <a:cs typeface="Poppins"/>
              <a:sym typeface="Poppins"/>
            </a:endParaRPr>
          </a:p>
        </p:txBody>
      </p:sp>
      <p:sp>
        <p:nvSpPr>
          <p:cNvPr id="1519" name="Google Shape;1519;p82"/>
          <p:cNvSpPr txBox="1"/>
          <p:nvPr/>
        </p:nvSpPr>
        <p:spPr>
          <a:xfrm flipH="1">
            <a:off x="4640967" y="41973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Earth harbors life</a:t>
            </a:r>
            <a:endParaRPr sz="1200">
              <a:solidFill>
                <a:schemeClr val="dk1"/>
              </a:solidFill>
              <a:latin typeface="Poppins"/>
              <a:ea typeface="Poppins"/>
              <a:cs typeface="Poppins"/>
              <a:sym typeface="Poppins"/>
            </a:endParaRPr>
          </a:p>
        </p:txBody>
      </p:sp>
      <p:sp>
        <p:nvSpPr>
          <p:cNvPr id="1520" name="Google Shape;1520;p82"/>
          <p:cNvSpPr txBox="1"/>
          <p:nvPr/>
        </p:nvSpPr>
        <p:spPr>
          <a:xfrm flipH="1">
            <a:off x="6604825" y="3854225"/>
            <a:ext cx="1812300" cy="41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Poppins"/>
                <a:ea typeface="Poppins"/>
                <a:cs typeface="Poppins"/>
                <a:sym typeface="Poppins"/>
              </a:rPr>
              <a:t>Growth</a:t>
            </a:r>
            <a:endParaRPr b="1" sz="2000">
              <a:solidFill>
                <a:schemeClr val="dk1"/>
              </a:solidFill>
              <a:latin typeface="Poppins"/>
              <a:ea typeface="Poppins"/>
              <a:cs typeface="Poppins"/>
              <a:sym typeface="Poppins"/>
            </a:endParaRPr>
          </a:p>
        </p:txBody>
      </p:sp>
      <p:sp>
        <p:nvSpPr>
          <p:cNvPr id="1521" name="Google Shape;1521;p82"/>
          <p:cNvSpPr txBox="1"/>
          <p:nvPr/>
        </p:nvSpPr>
        <p:spPr>
          <a:xfrm flipH="1">
            <a:off x="6604867" y="41973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Neptune is big</a:t>
            </a:r>
            <a:endParaRPr sz="1200">
              <a:solidFill>
                <a:schemeClr val="dk1"/>
              </a:solidFill>
              <a:latin typeface="Poppins"/>
              <a:ea typeface="Poppins"/>
              <a:cs typeface="Poppins"/>
              <a:sym typeface="Poppins"/>
            </a:endParaRPr>
          </a:p>
        </p:txBody>
      </p:sp>
      <p:cxnSp>
        <p:nvCxnSpPr>
          <p:cNvPr id="1522" name="Google Shape;1522;p82"/>
          <p:cNvCxnSpPr>
            <a:stCxn id="1510" idx="3"/>
            <a:endCxn id="1511" idx="1"/>
          </p:cNvCxnSpPr>
          <p:nvPr/>
        </p:nvCxnSpPr>
        <p:spPr>
          <a:xfrm>
            <a:off x="1707525" y="328435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1523" name="Google Shape;1523;p82"/>
          <p:cNvCxnSpPr>
            <a:stCxn id="1511" idx="3"/>
            <a:endCxn id="1512" idx="1"/>
          </p:cNvCxnSpPr>
          <p:nvPr/>
        </p:nvCxnSpPr>
        <p:spPr>
          <a:xfrm>
            <a:off x="3671425" y="328435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1524" name="Google Shape;1524;p82"/>
          <p:cNvCxnSpPr>
            <a:stCxn id="1512" idx="3"/>
            <a:endCxn id="1513" idx="1"/>
          </p:cNvCxnSpPr>
          <p:nvPr/>
        </p:nvCxnSpPr>
        <p:spPr>
          <a:xfrm>
            <a:off x="5635325" y="328435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1525" name="Google Shape;1525;p82"/>
          <p:cNvCxnSpPr>
            <a:stCxn id="1510" idx="2"/>
            <a:endCxn id="1514" idx="0"/>
          </p:cNvCxnSpPr>
          <p:nvPr/>
        </p:nvCxnSpPr>
        <p:spPr>
          <a:xfrm>
            <a:off x="1619325" y="3372550"/>
            <a:ext cx="0" cy="481800"/>
          </a:xfrm>
          <a:prstGeom prst="straightConnector1">
            <a:avLst/>
          </a:prstGeom>
          <a:noFill/>
          <a:ln cap="flat" cmpd="sng" w="9525">
            <a:solidFill>
              <a:schemeClr val="dk1"/>
            </a:solidFill>
            <a:prstDash val="solid"/>
            <a:round/>
            <a:headEnd len="med" w="med" type="none"/>
            <a:tailEnd len="med" w="med" type="none"/>
          </a:ln>
        </p:spPr>
      </p:cxnSp>
      <p:cxnSp>
        <p:nvCxnSpPr>
          <p:cNvPr id="1526" name="Google Shape;1526;p82"/>
          <p:cNvCxnSpPr>
            <a:stCxn id="1511" idx="2"/>
            <a:endCxn id="1516" idx="0"/>
          </p:cNvCxnSpPr>
          <p:nvPr/>
        </p:nvCxnSpPr>
        <p:spPr>
          <a:xfrm>
            <a:off x="3583225" y="3372550"/>
            <a:ext cx="0" cy="481800"/>
          </a:xfrm>
          <a:prstGeom prst="straightConnector1">
            <a:avLst/>
          </a:prstGeom>
          <a:noFill/>
          <a:ln cap="flat" cmpd="sng" w="9525">
            <a:solidFill>
              <a:schemeClr val="dk1"/>
            </a:solidFill>
            <a:prstDash val="solid"/>
            <a:round/>
            <a:headEnd len="med" w="med" type="none"/>
            <a:tailEnd len="med" w="med" type="none"/>
          </a:ln>
        </p:spPr>
      </p:cxnSp>
      <p:cxnSp>
        <p:nvCxnSpPr>
          <p:cNvPr id="1527" name="Google Shape;1527;p82"/>
          <p:cNvCxnSpPr>
            <a:stCxn id="1512" idx="2"/>
            <a:endCxn id="1518" idx="0"/>
          </p:cNvCxnSpPr>
          <p:nvPr/>
        </p:nvCxnSpPr>
        <p:spPr>
          <a:xfrm>
            <a:off x="5547125" y="3372550"/>
            <a:ext cx="0" cy="481800"/>
          </a:xfrm>
          <a:prstGeom prst="straightConnector1">
            <a:avLst/>
          </a:prstGeom>
          <a:noFill/>
          <a:ln cap="flat" cmpd="sng" w="9525">
            <a:solidFill>
              <a:schemeClr val="dk1"/>
            </a:solidFill>
            <a:prstDash val="solid"/>
            <a:round/>
            <a:headEnd len="med" w="med" type="none"/>
            <a:tailEnd len="med" w="med" type="none"/>
          </a:ln>
        </p:spPr>
      </p:cxnSp>
      <p:cxnSp>
        <p:nvCxnSpPr>
          <p:cNvPr id="1528" name="Google Shape;1528;p82"/>
          <p:cNvCxnSpPr>
            <a:stCxn id="1513" idx="2"/>
            <a:endCxn id="1520" idx="0"/>
          </p:cNvCxnSpPr>
          <p:nvPr/>
        </p:nvCxnSpPr>
        <p:spPr>
          <a:xfrm>
            <a:off x="7511025" y="3372550"/>
            <a:ext cx="0" cy="481800"/>
          </a:xfrm>
          <a:prstGeom prst="straightConnector1">
            <a:avLst/>
          </a:prstGeom>
          <a:noFill/>
          <a:ln cap="flat" cmpd="sng" w="9525">
            <a:solidFill>
              <a:schemeClr val="dk1"/>
            </a:solidFill>
            <a:prstDash val="solid"/>
            <a:round/>
            <a:headEnd len="med" w="med" type="none"/>
            <a:tailEnd len="med" w="med" type="none"/>
          </a:ln>
        </p:spPr>
      </p:cxnSp>
      <p:cxnSp>
        <p:nvCxnSpPr>
          <p:cNvPr id="1529" name="Google Shape;1529;p82"/>
          <p:cNvCxnSpPr>
            <a:stCxn id="1494" idx="3"/>
            <a:endCxn id="1510" idx="1"/>
          </p:cNvCxnSpPr>
          <p:nvPr/>
        </p:nvCxnSpPr>
        <p:spPr>
          <a:xfrm flipH="1">
            <a:off x="1531125" y="1449900"/>
            <a:ext cx="6068100" cy="1834500"/>
          </a:xfrm>
          <a:prstGeom prst="bentConnector5">
            <a:avLst>
              <a:gd fmla="val -13597" name="adj1"/>
              <a:gd fmla="val 79422" name="adj2"/>
              <a:gd fmla="val 113372" name="adj3"/>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3" name="Shape 1533"/>
        <p:cNvGrpSpPr/>
        <p:nvPr/>
      </p:nvGrpSpPr>
      <p:grpSpPr>
        <a:xfrm>
          <a:off x="0" y="0"/>
          <a:ext cx="0" cy="0"/>
          <a:chOff x="0" y="0"/>
          <a:chExt cx="0" cy="0"/>
        </a:xfrm>
      </p:grpSpPr>
      <p:sp>
        <p:nvSpPr>
          <p:cNvPr id="1534" name="Google Shape;1534;p83"/>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Sales funnel optimization</a:t>
            </a:r>
            <a:endParaRPr/>
          </a:p>
        </p:txBody>
      </p:sp>
      <p:grpSp>
        <p:nvGrpSpPr>
          <p:cNvPr id="1535" name="Google Shape;1535;p83"/>
          <p:cNvGrpSpPr/>
          <p:nvPr/>
        </p:nvGrpSpPr>
        <p:grpSpPr>
          <a:xfrm rot="10800000">
            <a:off x="719991" y="1477502"/>
            <a:ext cx="3276954" cy="2981749"/>
            <a:chOff x="926675" y="238125"/>
            <a:chExt cx="5755100" cy="5232975"/>
          </a:xfrm>
        </p:grpSpPr>
        <p:sp>
          <p:nvSpPr>
            <p:cNvPr id="1536" name="Google Shape;1536;p83"/>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83"/>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83"/>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83"/>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0" name="Google Shape;1540;p83"/>
          <p:cNvSpPr txBox="1"/>
          <p:nvPr/>
        </p:nvSpPr>
        <p:spPr>
          <a:xfrm flipH="1">
            <a:off x="4448575" y="1588723"/>
            <a:ext cx="2169900" cy="41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Awareness</a:t>
            </a:r>
            <a:endParaRPr b="1" sz="2000">
              <a:solidFill>
                <a:schemeClr val="dk1"/>
              </a:solidFill>
              <a:latin typeface="Poppins"/>
              <a:ea typeface="Poppins"/>
              <a:cs typeface="Poppins"/>
              <a:sym typeface="Poppins"/>
            </a:endParaRPr>
          </a:p>
        </p:txBody>
      </p:sp>
      <p:sp>
        <p:nvSpPr>
          <p:cNvPr id="1541" name="Google Shape;1541;p83"/>
          <p:cNvSpPr txBox="1"/>
          <p:nvPr/>
        </p:nvSpPr>
        <p:spPr>
          <a:xfrm flipH="1">
            <a:off x="6618475" y="1588723"/>
            <a:ext cx="1812300" cy="41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Venus is a hot planet</a:t>
            </a:r>
            <a:endParaRPr sz="1200">
              <a:solidFill>
                <a:schemeClr val="dk1"/>
              </a:solidFill>
              <a:latin typeface="Poppins"/>
              <a:ea typeface="Poppins"/>
              <a:cs typeface="Poppins"/>
              <a:sym typeface="Poppins"/>
            </a:endParaRPr>
          </a:p>
        </p:txBody>
      </p:sp>
      <p:sp>
        <p:nvSpPr>
          <p:cNvPr id="1542" name="Google Shape;1542;p83"/>
          <p:cNvSpPr txBox="1"/>
          <p:nvPr/>
        </p:nvSpPr>
        <p:spPr>
          <a:xfrm flipH="1">
            <a:off x="4448575" y="2246716"/>
            <a:ext cx="2169900" cy="41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Consideration</a:t>
            </a:r>
            <a:endParaRPr b="1" sz="2000">
              <a:solidFill>
                <a:schemeClr val="dk1"/>
              </a:solidFill>
              <a:latin typeface="Poppins"/>
              <a:ea typeface="Poppins"/>
              <a:cs typeface="Poppins"/>
              <a:sym typeface="Poppins"/>
            </a:endParaRPr>
          </a:p>
        </p:txBody>
      </p:sp>
      <p:sp>
        <p:nvSpPr>
          <p:cNvPr id="1543" name="Google Shape;1543;p83"/>
          <p:cNvSpPr txBox="1"/>
          <p:nvPr/>
        </p:nvSpPr>
        <p:spPr>
          <a:xfrm flipH="1">
            <a:off x="6618475" y="2246716"/>
            <a:ext cx="1812300" cy="41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Mercury is very small</a:t>
            </a:r>
            <a:endParaRPr sz="1200">
              <a:solidFill>
                <a:schemeClr val="dk1"/>
              </a:solidFill>
              <a:latin typeface="Poppins"/>
              <a:ea typeface="Poppins"/>
              <a:cs typeface="Poppins"/>
              <a:sym typeface="Poppins"/>
            </a:endParaRPr>
          </a:p>
        </p:txBody>
      </p:sp>
      <p:sp>
        <p:nvSpPr>
          <p:cNvPr id="1544" name="Google Shape;1544;p83"/>
          <p:cNvSpPr txBox="1"/>
          <p:nvPr/>
        </p:nvSpPr>
        <p:spPr>
          <a:xfrm flipH="1">
            <a:off x="4448575" y="2904710"/>
            <a:ext cx="2169900" cy="41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Decision</a:t>
            </a:r>
            <a:endParaRPr b="1" sz="2000">
              <a:solidFill>
                <a:schemeClr val="dk1"/>
              </a:solidFill>
              <a:latin typeface="Poppins"/>
              <a:ea typeface="Poppins"/>
              <a:cs typeface="Poppins"/>
              <a:sym typeface="Poppins"/>
            </a:endParaRPr>
          </a:p>
        </p:txBody>
      </p:sp>
      <p:sp>
        <p:nvSpPr>
          <p:cNvPr id="1545" name="Google Shape;1545;p83"/>
          <p:cNvSpPr txBox="1"/>
          <p:nvPr/>
        </p:nvSpPr>
        <p:spPr>
          <a:xfrm flipH="1">
            <a:off x="6618475" y="2904710"/>
            <a:ext cx="1812300" cy="41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Mars is very cold</a:t>
            </a:r>
            <a:endParaRPr sz="1200">
              <a:solidFill>
                <a:schemeClr val="dk1"/>
              </a:solidFill>
              <a:latin typeface="Poppins"/>
              <a:ea typeface="Poppins"/>
              <a:cs typeface="Poppins"/>
              <a:sym typeface="Poppins"/>
            </a:endParaRPr>
          </a:p>
        </p:txBody>
      </p:sp>
      <p:sp>
        <p:nvSpPr>
          <p:cNvPr id="1546" name="Google Shape;1546;p83"/>
          <p:cNvSpPr txBox="1"/>
          <p:nvPr/>
        </p:nvSpPr>
        <p:spPr>
          <a:xfrm flipH="1">
            <a:off x="4448575" y="3562704"/>
            <a:ext cx="2169900" cy="41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Purchase</a:t>
            </a:r>
            <a:endParaRPr b="1" sz="2000">
              <a:solidFill>
                <a:schemeClr val="dk1"/>
              </a:solidFill>
              <a:latin typeface="Poppins"/>
              <a:ea typeface="Poppins"/>
              <a:cs typeface="Poppins"/>
              <a:sym typeface="Poppins"/>
            </a:endParaRPr>
          </a:p>
        </p:txBody>
      </p:sp>
      <p:sp>
        <p:nvSpPr>
          <p:cNvPr id="1547" name="Google Shape;1547;p83"/>
          <p:cNvSpPr txBox="1"/>
          <p:nvPr/>
        </p:nvSpPr>
        <p:spPr>
          <a:xfrm flipH="1">
            <a:off x="6618475" y="3562704"/>
            <a:ext cx="1812300" cy="41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Jupiter is a gas giant</a:t>
            </a:r>
            <a:endParaRPr sz="1200">
              <a:solidFill>
                <a:schemeClr val="dk1"/>
              </a:solidFill>
              <a:latin typeface="Poppins"/>
              <a:ea typeface="Poppins"/>
              <a:cs typeface="Poppins"/>
              <a:sym typeface="Poppins"/>
            </a:endParaRPr>
          </a:p>
        </p:txBody>
      </p:sp>
      <p:sp>
        <p:nvSpPr>
          <p:cNvPr id="1548" name="Google Shape;1548;p83"/>
          <p:cNvSpPr/>
          <p:nvPr/>
        </p:nvSpPr>
        <p:spPr>
          <a:xfrm>
            <a:off x="2270275" y="3682254"/>
            <a:ext cx="176400" cy="17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49" name="Google Shape;1549;p83"/>
          <p:cNvCxnSpPr>
            <a:stCxn id="1548" idx="3"/>
            <a:endCxn id="1546" idx="3"/>
          </p:cNvCxnSpPr>
          <p:nvPr/>
        </p:nvCxnSpPr>
        <p:spPr>
          <a:xfrm>
            <a:off x="2446675" y="3770454"/>
            <a:ext cx="2001900" cy="0"/>
          </a:xfrm>
          <a:prstGeom prst="straightConnector1">
            <a:avLst/>
          </a:prstGeom>
          <a:noFill/>
          <a:ln cap="flat" cmpd="sng" w="9525">
            <a:solidFill>
              <a:schemeClr val="dk1"/>
            </a:solidFill>
            <a:prstDash val="solid"/>
            <a:round/>
            <a:headEnd len="med" w="med" type="none"/>
            <a:tailEnd len="med" w="med" type="none"/>
          </a:ln>
        </p:spPr>
      </p:cxnSp>
      <p:sp>
        <p:nvSpPr>
          <p:cNvPr id="1550" name="Google Shape;1550;p83"/>
          <p:cNvSpPr/>
          <p:nvPr/>
        </p:nvSpPr>
        <p:spPr>
          <a:xfrm>
            <a:off x="2270275" y="3024260"/>
            <a:ext cx="176400" cy="17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1" name="Google Shape;1551;p83"/>
          <p:cNvCxnSpPr>
            <a:stCxn id="1550" idx="3"/>
            <a:endCxn id="1544" idx="3"/>
          </p:cNvCxnSpPr>
          <p:nvPr/>
        </p:nvCxnSpPr>
        <p:spPr>
          <a:xfrm>
            <a:off x="2446675" y="3112460"/>
            <a:ext cx="2001900" cy="0"/>
          </a:xfrm>
          <a:prstGeom prst="straightConnector1">
            <a:avLst/>
          </a:prstGeom>
          <a:noFill/>
          <a:ln cap="flat" cmpd="sng" w="9525">
            <a:solidFill>
              <a:schemeClr val="dk1"/>
            </a:solidFill>
            <a:prstDash val="solid"/>
            <a:round/>
            <a:headEnd len="med" w="med" type="none"/>
            <a:tailEnd len="med" w="med" type="none"/>
          </a:ln>
        </p:spPr>
      </p:cxnSp>
      <p:sp>
        <p:nvSpPr>
          <p:cNvPr id="1552" name="Google Shape;1552;p83"/>
          <p:cNvSpPr/>
          <p:nvPr/>
        </p:nvSpPr>
        <p:spPr>
          <a:xfrm>
            <a:off x="2270275" y="2366266"/>
            <a:ext cx="176400" cy="17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3" name="Google Shape;1553;p83"/>
          <p:cNvCxnSpPr>
            <a:stCxn id="1552" idx="3"/>
            <a:endCxn id="1542" idx="3"/>
          </p:cNvCxnSpPr>
          <p:nvPr/>
        </p:nvCxnSpPr>
        <p:spPr>
          <a:xfrm>
            <a:off x="2446675" y="2454466"/>
            <a:ext cx="2001900" cy="0"/>
          </a:xfrm>
          <a:prstGeom prst="straightConnector1">
            <a:avLst/>
          </a:prstGeom>
          <a:noFill/>
          <a:ln cap="flat" cmpd="sng" w="9525">
            <a:solidFill>
              <a:schemeClr val="dk1"/>
            </a:solidFill>
            <a:prstDash val="solid"/>
            <a:round/>
            <a:headEnd len="med" w="med" type="none"/>
            <a:tailEnd len="med" w="med" type="none"/>
          </a:ln>
        </p:spPr>
      </p:cxnSp>
      <p:sp>
        <p:nvSpPr>
          <p:cNvPr id="1554" name="Google Shape;1554;p83"/>
          <p:cNvSpPr/>
          <p:nvPr/>
        </p:nvSpPr>
        <p:spPr>
          <a:xfrm>
            <a:off x="2270275" y="1708273"/>
            <a:ext cx="176400" cy="17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5" name="Google Shape;1555;p83"/>
          <p:cNvCxnSpPr>
            <a:stCxn id="1554" idx="3"/>
            <a:endCxn id="1540" idx="3"/>
          </p:cNvCxnSpPr>
          <p:nvPr/>
        </p:nvCxnSpPr>
        <p:spPr>
          <a:xfrm>
            <a:off x="2446675" y="1796473"/>
            <a:ext cx="200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9" name="Shape 1559"/>
        <p:cNvGrpSpPr/>
        <p:nvPr/>
      </p:nvGrpSpPr>
      <p:grpSpPr>
        <a:xfrm>
          <a:off x="0" y="0"/>
          <a:ext cx="0" cy="0"/>
          <a:chOff x="0" y="0"/>
          <a:chExt cx="0" cy="0"/>
        </a:xfrm>
      </p:grpSpPr>
      <p:sp>
        <p:nvSpPr>
          <p:cNvPr id="1560" name="Google Shape;1560;p84"/>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research and analysis</a:t>
            </a:r>
            <a:endParaRPr/>
          </a:p>
        </p:txBody>
      </p:sp>
      <p:graphicFrame>
        <p:nvGraphicFramePr>
          <p:cNvPr id="1561" name="Google Shape;1561;p84"/>
          <p:cNvGraphicFramePr/>
          <p:nvPr/>
        </p:nvGraphicFramePr>
        <p:xfrm>
          <a:off x="713250" y="1391150"/>
          <a:ext cx="3000000" cy="3000000"/>
        </p:xfrm>
        <a:graphic>
          <a:graphicData uri="http://schemas.openxmlformats.org/drawingml/2006/table">
            <a:tbl>
              <a:tblPr>
                <a:noFill/>
                <a:tableStyleId>{97F13E1D-7A37-414A-85AF-D759FB3C63FE}</a:tableStyleId>
              </a:tblPr>
              <a:tblGrid>
                <a:gridCol w="2572500"/>
                <a:gridCol w="2572500"/>
                <a:gridCol w="2572500"/>
              </a:tblGrid>
              <a:tr h="515800">
                <a:tc>
                  <a:txBody>
                    <a:bodyPr/>
                    <a:lstStyle/>
                    <a:p>
                      <a:pPr indent="0" lvl="0" marL="0" rtl="0" algn="ctr">
                        <a:spcBef>
                          <a:spcPts val="0"/>
                        </a:spcBef>
                        <a:spcAft>
                          <a:spcPts val="0"/>
                        </a:spcAft>
                        <a:buNone/>
                      </a:pPr>
                      <a:r>
                        <a:rPr b="1" lang="en" sz="2000">
                          <a:solidFill>
                            <a:schemeClr val="dk1"/>
                          </a:solidFill>
                          <a:latin typeface="Poppins"/>
                          <a:ea typeface="Poppins"/>
                          <a:cs typeface="Poppins"/>
                          <a:sym typeface="Poppins"/>
                        </a:rPr>
                        <a:t>Audience</a:t>
                      </a:r>
                      <a:endParaRPr>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b="1" lang="en" sz="2000">
                          <a:solidFill>
                            <a:schemeClr val="dk1"/>
                          </a:solidFill>
                          <a:latin typeface="Poppins"/>
                          <a:ea typeface="Poppins"/>
                          <a:cs typeface="Poppins"/>
                          <a:sym typeface="Poppins"/>
                        </a:rPr>
                        <a:t>Demographics</a:t>
                      </a:r>
                      <a:endParaRPr>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b="1" lang="en" sz="2000">
                          <a:solidFill>
                            <a:schemeClr val="dk1"/>
                          </a:solidFill>
                          <a:latin typeface="Poppins"/>
                          <a:ea typeface="Poppins"/>
                          <a:cs typeface="Poppins"/>
                          <a:sym typeface="Poppins"/>
                        </a:rPr>
                        <a:t>Pain points</a:t>
                      </a:r>
                      <a:endParaRPr>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908625">
                <a:tc>
                  <a:txBody>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Mercury is the closest planet to the Sun and the smallest one in the Solar System</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Venus has a beautiful name and is the second planet from the Sun</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Earth is the third planet from the Sun and the only one that harbors life in the Solar System</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6225">
                <a:tc>
                  <a:txBody>
                    <a:bodyPr/>
                    <a:lstStyle/>
                    <a:p>
                      <a:pPr indent="0" lvl="0" marL="0" rtl="0" algn="ctr">
                        <a:spcBef>
                          <a:spcPts val="0"/>
                        </a:spcBef>
                        <a:spcAft>
                          <a:spcPts val="0"/>
                        </a:spcAft>
                        <a:buNone/>
                      </a:pPr>
                      <a:r>
                        <a:rPr b="1" lang="en" sz="2000">
                          <a:solidFill>
                            <a:schemeClr val="dk1"/>
                          </a:solidFill>
                          <a:latin typeface="Poppins"/>
                          <a:ea typeface="Poppins"/>
                          <a:cs typeface="Poppins"/>
                          <a:sym typeface="Poppins"/>
                        </a:rPr>
                        <a:t>Needs</a:t>
                      </a:r>
                      <a:endParaRPr>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b="1" lang="en" sz="2000">
                          <a:solidFill>
                            <a:schemeClr val="dk1"/>
                          </a:solidFill>
                          <a:latin typeface="Poppins"/>
                          <a:ea typeface="Poppins"/>
                          <a:cs typeface="Poppins"/>
                          <a:sym typeface="Poppins"/>
                        </a:rPr>
                        <a:t>Behaviors</a:t>
                      </a:r>
                      <a:endParaRPr>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b="1" lang="en" sz="2000">
                          <a:solidFill>
                            <a:schemeClr val="dk1"/>
                          </a:solidFill>
                          <a:latin typeface="Poppins"/>
                          <a:ea typeface="Poppins"/>
                          <a:cs typeface="Poppins"/>
                          <a:sym typeface="Poppins"/>
                        </a:rPr>
                        <a:t>Strategies</a:t>
                      </a:r>
                      <a:endParaRPr>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948200">
                <a:tc>
                  <a:txBody>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Despite being red, Mars is actually a cold place. It’s full of iron oxide dust</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Jupiter is a gas giant. It’s the fourth-brightest object in the night sky</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Saturn is a gas giant and has several rings. It’s composed mostly of hydrogen</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5" name="Shape 1565"/>
        <p:cNvGrpSpPr/>
        <p:nvPr/>
      </p:nvGrpSpPr>
      <p:grpSpPr>
        <a:xfrm>
          <a:off x="0" y="0"/>
          <a:ext cx="0" cy="0"/>
          <a:chOff x="0" y="0"/>
          <a:chExt cx="0" cy="0"/>
        </a:xfrm>
      </p:grpSpPr>
      <p:sp>
        <p:nvSpPr>
          <p:cNvPr id="1566" name="Google Shape;1566;p85"/>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scoring and qualification</a:t>
            </a:r>
            <a:endParaRPr/>
          </a:p>
        </p:txBody>
      </p:sp>
      <p:sp>
        <p:nvSpPr>
          <p:cNvPr id="1567" name="Google Shape;1567;p85"/>
          <p:cNvSpPr txBox="1"/>
          <p:nvPr/>
        </p:nvSpPr>
        <p:spPr>
          <a:xfrm>
            <a:off x="981900" y="4270575"/>
            <a:ext cx="7180200" cy="30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Poppins"/>
                <a:ea typeface="Poppins"/>
                <a:cs typeface="Poppins"/>
                <a:sym typeface="Poppins"/>
              </a:rPr>
              <a:t>Follow </a:t>
            </a:r>
            <a:r>
              <a:rPr lang="en" sz="1000">
                <a:solidFill>
                  <a:schemeClr val="dk1"/>
                </a:solidFill>
                <a:latin typeface="Poppins"/>
                <a:ea typeface="Poppins"/>
                <a:cs typeface="Poppins"/>
                <a:sym typeface="Poppins"/>
              </a:rPr>
              <a:t>the</a:t>
            </a:r>
            <a:r>
              <a:rPr lang="en" sz="1000">
                <a:solidFill>
                  <a:schemeClr val="dk1"/>
                </a:solidFill>
                <a:latin typeface="Poppins"/>
                <a:ea typeface="Poppins"/>
                <a:cs typeface="Poppins"/>
                <a:sym typeface="Poppins"/>
              </a:rPr>
              <a:t> link in the graph to modify its data and then paste the new one here. </a:t>
            </a:r>
            <a:r>
              <a:rPr b="1" lang="en" sz="1000" u="sng">
                <a:solidFill>
                  <a:schemeClr val="dk1"/>
                </a:solidFill>
                <a:latin typeface="Poppins"/>
                <a:ea typeface="Poppins"/>
                <a:cs typeface="Poppins"/>
                <a:sym typeface="Poppins"/>
                <a:hlinkClick r:id="rId3">
                  <a:extLst>
                    <a:ext uri="{A12FA001-AC4F-418D-AE19-62706E023703}">
                      <ahyp:hlinkClr val="tx"/>
                    </a:ext>
                  </a:extLst>
                </a:hlinkClick>
              </a:rPr>
              <a:t>For more info, click here</a:t>
            </a:r>
            <a:endParaRPr b="1" sz="1000" u="sng">
              <a:solidFill>
                <a:schemeClr val="dk1"/>
              </a:solidFill>
              <a:latin typeface="Poppins"/>
              <a:ea typeface="Poppins"/>
              <a:cs typeface="Poppins"/>
              <a:sym typeface="Poppins"/>
            </a:endParaRPr>
          </a:p>
        </p:txBody>
      </p:sp>
      <p:sp>
        <p:nvSpPr>
          <p:cNvPr id="1568" name="Google Shape;1568;p85"/>
          <p:cNvSpPr txBox="1"/>
          <p:nvPr/>
        </p:nvSpPr>
        <p:spPr>
          <a:xfrm>
            <a:off x="5275259" y="3763026"/>
            <a:ext cx="1235100" cy="35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Team 4</a:t>
            </a:r>
            <a:endParaRPr b="1" sz="2000">
              <a:solidFill>
                <a:schemeClr val="dk1"/>
              </a:solidFill>
              <a:latin typeface="Poppins"/>
              <a:ea typeface="Poppins"/>
              <a:cs typeface="Poppins"/>
              <a:sym typeface="Poppins"/>
            </a:endParaRPr>
          </a:p>
        </p:txBody>
      </p:sp>
      <p:sp>
        <p:nvSpPr>
          <p:cNvPr id="1569" name="Google Shape;1569;p85"/>
          <p:cNvSpPr txBox="1"/>
          <p:nvPr/>
        </p:nvSpPr>
        <p:spPr>
          <a:xfrm>
            <a:off x="5275259" y="3008701"/>
            <a:ext cx="1235100" cy="35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Team 3</a:t>
            </a:r>
            <a:endParaRPr b="1" sz="2000">
              <a:solidFill>
                <a:schemeClr val="dk1"/>
              </a:solidFill>
              <a:latin typeface="Poppins"/>
              <a:ea typeface="Poppins"/>
              <a:cs typeface="Poppins"/>
              <a:sym typeface="Poppins"/>
            </a:endParaRPr>
          </a:p>
        </p:txBody>
      </p:sp>
      <p:sp>
        <p:nvSpPr>
          <p:cNvPr id="1570" name="Google Shape;1570;p85"/>
          <p:cNvSpPr txBox="1"/>
          <p:nvPr/>
        </p:nvSpPr>
        <p:spPr>
          <a:xfrm>
            <a:off x="5275259" y="2254375"/>
            <a:ext cx="1235100" cy="35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Team 2</a:t>
            </a:r>
            <a:endParaRPr b="1" sz="2000">
              <a:solidFill>
                <a:schemeClr val="dk1"/>
              </a:solidFill>
              <a:latin typeface="Poppins"/>
              <a:ea typeface="Poppins"/>
              <a:cs typeface="Poppins"/>
              <a:sym typeface="Poppins"/>
            </a:endParaRPr>
          </a:p>
        </p:txBody>
      </p:sp>
      <p:sp>
        <p:nvSpPr>
          <p:cNvPr id="1571" name="Google Shape;1571;p85"/>
          <p:cNvSpPr txBox="1"/>
          <p:nvPr/>
        </p:nvSpPr>
        <p:spPr>
          <a:xfrm>
            <a:off x="5275259" y="1500050"/>
            <a:ext cx="1235100" cy="35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Team 1 </a:t>
            </a:r>
            <a:endParaRPr b="1" sz="2000">
              <a:solidFill>
                <a:schemeClr val="dk1"/>
              </a:solidFill>
              <a:latin typeface="Poppins"/>
              <a:ea typeface="Poppins"/>
              <a:cs typeface="Poppins"/>
              <a:sym typeface="Poppins"/>
            </a:endParaRPr>
          </a:p>
        </p:txBody>
      </p:sp>
      <p:sp>
        <p:nvSpPr>
          <p:cNvPr id="1572" name="Google Shape;1572;p85"/>
          <p:cNvSpPr/>
          <p:nvPr/>
        </p:nvSpPr>
        <p:spPr>
          <a:xfrm>
            <a:off x="5050766" y="1519758"/>
            <a:ext cx="183300" cy="183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85"/>
          <p:cNvSpPr/>
          <p:nvPr/>
        </p:nvSpPr>
        <p:spPr>
          <a:xfrm>
            <a:off x="5050766" y="2274683"/>
            <a:ext cx="183300" cy="183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85"/>
          <p:cNvSpPr/>
          <p:nvPr/>
        </p:nvSpPr>
        <p:spPr>
          <a:xfrm>
            <a:off x="5050766" y="3029608"/>
            <a:ext cx="183300" cy="183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85"/>
          <p:cNvSpPr/>
          <p:nvPr/>
        </p:nvSpPr>
        <p:spPr>
          <a:xfrm>
            <a:off x="5050750" y="3784533"/>
            <a:ext cx="183300" cy="183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76" name="Google Shape;1576;p85" title="Gráfico">
            <a:hlinkClick r:id="rId4"/>
          </p:cNvPr>
          <p:cNvPicPr preferRelativeResize="0"/>
          <p:nvPr/>
        </p:nvPicPr>
        <p:blipFill>
          <a:blip r:embed="rId5">
            <a:alphaModFix/>
          </a:blip>
          <a:stretch>
            <a:fillRect/>
          </a:stretch>
        </p:blipFill>
        <p:spPr>
          <a:xfrm>
            <a:off x="712547" y="1384500"/>
            <a:ext cx="4023398" cy="2795651"/>
          </a:xfrm>
          <a:prstGeom prst="rect">
            <a:avLst/>
          </a:prstGeom>
          <a:noFill/>
          <a:ln>
            <a:noFill/>
          </a:ln>
        </p:spPr>
      </p:pic>
      <p:sp>
        <p:nvSpPr>
          <p:cNvPr id="1577" name="Google Shape;1577;p85"/>
          <p:cNvSpPr txBox="1"/>
          <p:nvPr/>
        </p:nvSpPr>
        <p:spPr>
          <a:xfrm>
            <a:off x="6510345" y="3763025"/>
            <a:ext cx="1920300" cy="35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Poppins"/>
                <a:ea typeface="Poppins"/>
                <a:cs typeface="Poppins"/>
                <a:sym typeface="Poppins"/>
              </a:rPr>
              <a:t>Saturn is a gas giant has rings</a:t>
            </a:r>
            <a:endParaRPr>
              <a:solidFill>
                <a:schemeClr val="dk1"/>
              </a:solidFill>
              <a:latin typeface="Poppins"/>
              <a:ea typeface="Poppins"/>
              <a:cs typeface="Poppins"/>
              <a:sym typeface="Poppins"/>
            </a:endParaRPr>
          </a:p>
        </p:txBody>
      </p:sp>
      <p:sp>
        <p:nvSpPr>
          <p:cNvPr id="1578" name="Google Shape;1578;p85"/>
          <p:cNvSpPr txBox="1"/>
          <p:nvPr/>
        </p:nvSpPr>
        <p:spPr>
          <a:xfrm>
            <a:off x="6510345" y="3008700"/>
            <a:ext cx="1920300" cy="35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Poppins"/>
                <a:ea typeface="Poppins"/>
                <a:cs typeface="Poppins"/>
                <a:sym typeface="Poppins"/>
              </a:rPr>
              <a:t>Mars is actually a cold place</a:t>
            </a:r>
            <a:endParaRPr>
              <a:solidFill>
                <a:schemeClr val="dk1"/>
              </a:solidFill>
              <a:latin typeface="Poppins"/>
              <a:ea typeface="Poppins"/>
              <a:cs typeface="Poppins"/>
              <a:sym typeface="Poppins"/>
            </a:endParaRPr>
          </a:p>
        </p:txBody>
      </p:sp>
      <p:sp>
        <p:nvSpPr>
          <p:cNvPr id="1579" name="Google Shape;1579;p85"/>
          <p:cNvSpPr txBox="1"/>
          <p:nvPr/>
        </p:nvSpPr>
        <p:spPr>
          <a:xfrm>
            <a:off x="6510345" y="2254375"/>
            <a:ext cx="1920300" cy="35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Poppins"/>
                <a:ea typeface="Poppins"/>
                <a:cs typeface="Poppins"/>
                <a:sym typeface="Poppins"/>
              </a:rPr>
              <a:t>Venus has a beautiful name</a:t>
            </a:r>
            <a:endParaRPr>
              <a:solidFill>
                <a:schemeClr val="dk1"/>
              </a:solidFill>
              <a:latin typeface="Poppins"/>
              <a:ea typeface="Poppins"/>
              <a:cs typeface="Poppins"/>
              <a:sym typeface="Poppins"/>
            </a:endParaRPr>
          </a:p>
        </p:txBody>
      </p:sp>
      <p:sp>
        <p:nvSpPr>
          <p:cNvPr id="1580" name="Google Shape;1580;p85"/>
          <p:cNvSpPr txBox="1"/>
          <p:nvPr/>
        </p:nvSpPr>
        <p:spPr>
          <a:xfrm>
            <a:off x="6510345" y="1500050"/>
            <a:ext cx="1920300" cy="35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Poppins"/>
                <a:ea typeface="Poppins"/>
                <a:cs typeface="Poppins"/>
                <a:sym typeface="Poppins"/>
              </a:rPr>
              <a:t>Mercury is the smallest planet</a:t>
            </a:r>
            <a:endParaRPr>
              <a:solidFill>
                <a:schemeClr val="dk1"/>
              </a:solidFill>
              <a:latin typeface="Poppins"/>
              <a:ea typeface="Poppins"/>
              <a:cs typeface="Poppins"/>
              <a:sym typeface="Poppins"/>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4" name="Shape 1584"/>
        <p:cNvGrpSpPr/>
        <p:nvPr/>
      </p:nvGrpSpPr>
      <p:grpSpPr>
        <a:xfrm>
          <a:off x="0" y="0"/>
          <a:ext cx="0" cy="0"/>
          <a:chOff x="0" y="0"/>
          <a:chExt cx="0" cy="0"/>
        </a:xfrm>
      </p:grpSpPr>
      <p:sp>
        <p:nvSpPr>
          <p:cNvPr id="1585" name="Google Shape;1585;p86"/>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Buyer persona profile</a:t>
            </a:r>
            <a:endParaRPr/>
          </a:p>
        </p:txBody>
      </p:sp>
      <p:sp>
        <p:nvSpPr>
          <p:cNvPr id="1586" name="Google Shape;1586;p86"/>
          <p:cNvSpPr txBox="1"/>
          <p:nvPr/>
        </p:nvSpPr>
        <p:spPr>
          <a:xfrm>
            <a:off x="715175" y="3216475"/>
            <a:ext cx="2505000" cy="48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Poppins"/>
                <a:ea typeface="Poppins"/>
                <a:cs typeface="Poppins"/>
                <a:sym typeface="Poppins"/>
              </a:rPr>
              <a:t>Bio</a:t>
            </a:r>
            <a:endParaRPr b="1" sz="1800">
              <a:solidFill>
                <a:schemeClr val="dk1"/>
              </a:solidFill>
              <a:latin typeface="Poppins"/>
              <a:ea typeface="Poppins"/>
              <a:cs typeface="Poppins"/>
              <a:sym typeface="Poppins"/>
            </a:endParaRPr>
          </a:p>
        </p:txBody>
      </p:sp>
      <p:sp>
        <p:nvSpPr>
          <p:cNvPr id="1587" name="Google Shape;1587;p86"/>
          <p:cNvSpPr txBox="1"/>
          <p:nvPr/>
        </p:nvSpPr>
        <p:spPr>
          <a:xfrm>
            <a:off x="715175" y="3683400"/>
            <a:ext cx="2505000" cy="92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Busy professional who loves the field but also enjoys traveling and spending time with family and friends</a:t>
            </a:r>
            <a:endParaRPr sz="1200">
              <a:solidFill>
                <a:schemeClr val="dk1"/>
              </a:solidFill>
              <a:latin typeface="Poppins"/>
              <a:ea typeface="Poppins"/>
              <a:cs typeface="Poppins"/>
              <a:sym typeface="Poppins"/>
            </a:endParaRPr>
          </a:p>
        </p:txBody>
      </p:sp>
      <p:sp>
        <p:nvSpPr>
          <p:cNvPr id="1588" name="Google Shape;1588;p86"/>
          <p:cNvSpPr txBox="1"/>
          <p:nvPr/>
        </p:nvSpPr>
        <p:spPr>
          <a:xfrm>
            <a:off x="715175" y="2325849"/>
            <a:ext cx="2505000" cy="48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Poppins"/>
                <a:ea typeface="Poppins"/>
                <a:cs typeface="Poppins"/>
                <a:sym typeface="Poppins"/>
              </a:rPr>
              <a:t>Jenna Doe</a:t>
            </a:r>
            <a:endParaRPr b="1" sz="1800">
              <a:solidFill>
                <a:schemeClr val="dk1"/>
              </a:solidFill>
              <a:latin typeface="Poppins"/>
              <a:ea typeface="Poppins"/>
              <a:cs typeface="Poppins"/>
              <a:sym typeface="Poppins"/>
            </a:endParaRPr>
          </a:p>
        </p:txBody>
      </p:sp>
      <p:sp>
        <p:nvSpPr>
          <p:cNvPr id="1589" name="Google Shape;1589;p86"/>
          <p:cNvSpPr txBox="1"/>
          <p:nvPr/>
        </p:nvSpPr>
        <p:spPr>
          <a:xfrm>
            <a:off x="715175" y="2722675"/>
            <a:ext cx="2505000" cy="40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32 years old</a:t>
            </a:r>
            <a:endParaRPr sz="1200">
              <a:solidFill>
                <a:schemeClr val="dk1"/>
              </a:solidFill>
              <a:latin typeface="Poppins"/>
              <a:ea typeface="Poppins"/>
              <a:cs typeface="Poppins"/>
              <a:sym typeface="Poppins"/>
            </a:endParaRPr>
          </a:p>
          <a:p>
            <a:pPr indent="0" lvl="0" marL="0" rtl="0" algn="l">
              <a:spcBef>
                <a:spcPts val="0"/>
              </a:spcBef>
              <a:spcAft>
                <a:spcPts val="0"/>
              </a:spcAft>
              <a:buNone/>
            </a:pPr>
            <a:r>
              <a:rPr lang="en" sz="1200">
                <a:solidFill>
                  <a:schemeClr val="dk1"/>
                </a:solidFill>
                <a:latin typeface="Poppins"/>
                <a:ea typeface="Poppins"/>
                <a:cs typeface="Poppins"/>
                <a:sym typeface="Poppins"/>
              </a:rPr>
              <a:t>Marketing Manager</a:t>
            </a:r>
            <a:endParaRPr sz="1200">
              <a:solidFill>
                <a:schemeClr val="dk1"/>
              </a:solidFill>
              <a:latin typeface="Poppins"/>
              <a:ea typeface="Poppins"/>
              <a:cs typeface="Poppins"/>
              <a:sym typeface="Poppins"/>
            </a:endParaRPr>
          </a:p>
        </p:txBody>
      </p:sp>
      <p:sp>
        <p:nvSpPr>
          <p:cNvPr id="1590" name="Google Shape;1590;p86"/>
          <p:cNvSpPr txBox="1"/>
          <p:nvPr/>
        </p:nvSpPr>
        <p:spPr>
          <a:xfrm>
            <a:off x="2117125" y="1477175"/>
            <a:ext cx="3576600" cy="65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Poppins"/>
                <a:ea typeface="Poppins"/>
                <a:cs typeface="Poppins"/>
                <a:sym typeface="Poppins"/>
              </a:rPr>
              <a:t>"I always look for brands that share my values and beliefs"</a:t>
            </a:r>
            <a:endParaRPr b="1" sz="1600">
              <a:solidFill>
                <a:schemeClr val="dk1"/>
              </a:solidFill>
              <a:latin typeface="Poppins"/>
              <a:ea typeface="Poppins"/>
              <a:cs typeface="Poppins"/>
              <a:sym typeface="Poppins"/>
            </a:endParaRPr>
          </a:p>
        </p:txBody>
      </p:sp>
      <p:sp>
        <p:nvSpPr>
          <p:cNvPr id="1591" name="Google Shape;1591;p86"/>
          <p:cNvSpPr txBox="1"/>
          <p:nvPr/>
        </p:nvSpPr>
        <p:spPr>
          <a:xfrm>
            <a:off x="3263300" y="2325849"/>
            <a:ext cx="2510400" cy="48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Poppins"/>
                <a:ea typeface="Poppins"/>
                <a:cs typeface="Poppins"/>
                <a:sym typeface="Poppins"/>
              </a:rPr>
              <a:t>Personality</a:t>
            </a:r>
            <a:endParaRPr b="1" sz="1800">
              <a:solidFill>
                <a:schemeClr val="dk1"/>
              </a:solidFill>
              <a:latin typeface="Poppins"/>
              <a:ea typeface="Poppins"/>
              <a:cs typeface="Poppins"/>
              <a:sym typeface="Poppins"/>
            </a:endParaRPr>
          </a:p>
        </p:txBody>
      </p:sp>
      <p:sp>
        <p:nvSpPr>
          <p:cNvPr id="1592" name="Google Shape;1592;p86"/>
          <p:cNvSpPr txBox="1"/>
          <p:nvPr/>
        </p:nvSpPr>
        <p:spPr>
          <a:xfrm>
            <a:off x="3263300" y="2722675"/>
            <a:ext cx="2510400" cy="1885500"/>
          </a:xfrm>
          <a:prstGeom prst="rect">
            <a:avLst/>
          </a:prstGeom>
          <a:noFill/>
          <a:ln>
            <a:noFill/>
          </a:ln>
        </p:spPr>
        <p:txBody>
          <a:bodyPr anchorCtr="0" anchor="t" bIns="91425" lIns="91425" spcFirstLastPara="1" rIns="91425" wrap="square" tIns="91425">
            <a:noAutofit/>
          </a:bodyPr>
          <a:lstStyle/>
          <a:p>
            <a:pPr indent="-304800" lvl="0" marL="3429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Confident and assertive when it comes to decision-making</a:t>
            </a:r>
            <a:endParaRPr sz="1200">
              <a:solidFill>
                <a:schemeClr val="dk1"/>
              </a:solidFill>
              <a:latin typeface="Poppins"/>
              <a:ea typeface="Poppins"/>
              <a:cs typeface="Poppins"/>
              <a:sym typeface="Poppins"/>
            </a:endParaRPr>
          </a:p>
          <a:p>
            <a:pPr indent="-304800" lvl="0" marL="3429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Creative and always looking for new ideas</a:t>
            </a:r>
            <a:endParaRPr sz="1200">
              <a:solidFill>
                <a:schemeClr val="dk1"/>
              </a:solidFill>
              <a:latin typeface="Poppins"/>
              <a:ea typeface="Poppins"/>
              <a:cs typeface="Poppins"/>
              <a:sym typeface="Poppins"/>
            </a:endParaRPr>
          </a:p>
          <a:p>
            <a:pPr indent="-304800" lvl="0" marL="3429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Empathetic and able to understand others' perspectives and ideas</a:t>
            </a:r>
            <a:endParaRPr sz="1200">
              <a:solidFill>
                <a:schemeClr val="dk1"/>
              </a:solidFill>
              <a:latin typeface="Poppins"/>
              <a:ea typeface="Poppins"/>
              <a:cs typeface="Poppins"/>
              <a:sym typeface="Poppins"/>
            </a:endParaRPr>
          </a:p>
        </p:txBody>
      </p:sp>
      <p:sp>
        <p:nvSpPr>
          <p:cNvPr id="1593" name="Google Shape;1593;p86"/>
          <p:cNvSpPr txBox="1"/>
          <p:nvPr/>
        </p:nvSpPr>
        <p:spPr>
          <a:xfrm>
            <a:off x="5932077" y="1172375"/>
            <a:ext cx="2505000" cy="48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Poppins"/>
                <a:ea typeface="Poppins"/>
                <a:cs typeface="Poppins"/>
                <a:sym typeface="Poppins"/>
              </a:rPr>
              <a:t>Motivations</a:t>
            </a:r>
            <a:endParaRPr b="1" sz="1800">
              <a:solidFill>
                <a:schemeClr val="dk1"/>
              </a:solidFill>
              <a:latin typeface="Poppins"/>
              <a:ea typeface="Poppins"/>
              <a:cs typeface="Poppins"/>
              <a:sym typeface="Poppins"/>
            </a:endParaRPr>
          </a:p>
        </p:txBody>
      </p:sp>
      <p:sp>
        <p:nvSpPr>
          <p:cNvPr id="1594" name="Google Shape;1594;p86"/>
          <p:cNvSpPr txBox="1"/>
          <p:nvPr/>
        </p:nvSpPr>
        <p:spPr>
          <a:xfrm>
            <a:off x="6348096" y="1659875"/>
            <a:ext cx="2084400" cy="40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Grow my business</a:t>
            </a:r>
            <a:endParaRPr sz="1200">
              <a:solidFill>
                <a:schemeClr val="dk1"/>
              </a:solidFill>
              <a:latin typeface="Poppins"/>
              <a:ea typeface="Poppins"/>
              <a:cs typeface="Poppins"/>
              <a:sym typeface="Poppins"/>
            </a:endParaRPr>
          </a:p>
        </p:txBody>
      </p:sp>
      <p:sp>
        <p:nvSpPr>
          <p:cNvPr id="1595" name="Google Shape;1595;p86"/>
          <p:cNvSpPr txBox="1"/>
          <p:nvPr/>
        </p:nvSpPr>
        <p:spPr>
          <a:xfrm>
            <a:off x="5926750" y="3216475"/>
            <a:ext cx="2505000" cy="48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Poppins"/>
                <a:ea typeface="Poppins"/>
                <a:cs typeface="Poppins"/>
                <a:sym typeface="Poppins"/>
              </a:rPr>
              <a:t>Pain points</a:t>
            </a:r>
            <a:endParaRPr b="1" sz="1800">
              <a:solidFill>
                <a:schemeClr val="dk1"/>
              </a:solidFill>
              <a:latin typeface="Poppins"/>
              <a:ea typeface="Poppins"/>
              <a:cs typeface="Poppins"/>
              <a:sym typeface="Poppins"/>
            </a:endParaRPr>
          </a:p>
        </p:txBody>
      </p:sp>
      <p:sp>
        <p:nvSpPr>
          <p:cNvPr id="1596" name="Google Shape;1596;p86"/>
          <p:cNvSpPr txBox="1"/>
          <p:nvPr/>
        </p:nvSpPr>
        <p:spPr>
          <a:xfrm>
            <a:off x="5926753" y="3683400"/>
            <a:ext cx="2510400" cy="92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Struggles to balance work and personal life due to a busy schedule and overwhelming tasks both at home and work</a:t>
            </a:r>
            <a:endParaRPr sz="1200">
              <a:solidFill>
                <a:schemeClr val="dk1"/>
              </a:solidFill>
              <a:latin typeface="Poppins"/>
              <a:ea typeface="Poppins"/>
              <a:cs typeface="Poppins"/>
              <a:sym typeface="Poppins"/>
            </a:endParaRPr>
          </a:p>
        </p:txBody>
      </p:sp>
      <p:sp>
        <p:nvSpPr>
          <p:cNvPr id="1597" name="Google Shape;1597;p86"/>
          <p:cNvSpPr txBox="1"/>
          <p:nvPr/>
        </p:nvSpPr>
        <p:spPr>
          <a:xfrm>
            <a:off x="6348096" y="2184050"/>
            <a:ext cx="2084400" cy="40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Achieve financial independence</a:t>
            </a:r>
            <a:endParaRPr sz="1200">
              <a:solidFill>
                <a:schemeClr val="dk1"/>
              </a:solidFill>
              <a:latin typeface="Poppins"/>
              <a:ea typeface="Poppins"/>
              <a:cs typeface="Poppins"/>
              <a:sym typeface="Poppins"/>
            </a:endParaRPr>
          </a:p>
        </p:txBody>
      </p:sp>
      <p:sp>
        <p:nvSpPr>
          <p:cNvPr id="1598" name="Google Shape;1598;p86"/>
          <p:cNvSpPr txBox="1"/>
          <p:nvPr/>
        </p:nvSpPr>
        <p:spPr>
          <a:xfrm>
            <a:off x="6348096" y="2708225"/>
            <a:ext cx="2084400" cy="40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Find work-life balance</a:t>
            </a:r>
            <a:endParaRPr sz="1200">
              <a:solidFill>
                <a:schemeClr val="dk1"/>
              </a:solidFill>
              <a:latin typeface="Poppins"/>
              <a:ea typeface="Poppins"/>
              <a:cs typeface="Poppins"/>
              <a:sym typeface="Poppins"/>
            </a:endParaRPr>
          </a:p>
        </p:txBody>
      </p:sp>
      <p:sp>
        <p:nvSpPr>
          <p:cNvPr id="1599" name="Google Shape;1599;p86"/>
          <p:cNvSpPr/>
          <p:nvPr/>
        </p:nvSpPr>
        <p:spPr>
          <a:xfrm>
            <a:off x="5926650" y="1706950"/>
            <a:ext cx="315600" cy="30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Poppins"/>
                <a:ea typeface="Poppins"/>
                <a:cs typeface="Poppins"/>
                <a:sym typeface="Poppins"/>
              </a:rPr>
              <a:t>1</a:t>
            </a:r>
            <a:endParaRPr b="1">
              <a:solidFill>
                <a:schemeClr val="dk1"/>
              </a:solidFill>
              <a:latin typeface="Poppins"/>
              <a:ea typeface="Poppins"/>
              <a:cs typeface="Poppins"/>
              <a:sym typeface="Poppins"/>
            </a:endParaRPr>
          </a:p>
        </p:txBody>
      </p:sp>
      <p:sp>
        <p:nvSpPr>
          <p:cNvPr id="1600" name="Google Shape;1600;p86"/>
          <p:cNvSpPr/>
          <p:nvPr/>
        </p:nvSpPr>
        <p:spPr>
          <a:xfrm>
            <a:off x="5926753" y="2232387"/>
            <a:ext cx="315600" cy="30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Poppins"/>
                <a:ea typeface="Poppins"/>
                <a:cs typeface="Poppins"/>
                <a:sym typeface="Poppins"/>
              </a:rPr>
              <a:t>2</a:t>
            </a:r>
            <a:endParaRPr b="1">
              <a:solidFill>
                <a:schemeClr val="dk1"/>
              </a:solidFill>
              <a:latin typeface="Poppins"/>
              <a:ea typeface="Poppins"/>
              <a:cs typeface="Poppins"/>
              <a:sym typeface="Poppins"/>
            </a:endParaRPr>
          </a:p>
        </p:txBody>
      </p:sp>
      <p:sp>
        <p:nvSpPr>
          <p:cNvPr id="1601" name="Google Shape;1601;p86"/>
          <p:cNvSpPr/>
          <p:nvPr/>
        </p:nvSpPr>
        <p:spPr>
          <a:xfrm>
            <a:off x="5926710" y="2757663"/>
            <a:ext cx="315600" cy="30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Poppins"/>
                <a:ea typeface="Poppins"/>
                <a:cs typeface="Poppins"/>
                <a:sym typeface="Poppins"/>
              </a:rPr>
              <a:t>3</a:t>
            </a:r>
            <a:endParaRPr b="1">
              <a:solidFill>
                <a:schemeClr val="dk1"/>
              </a:solidFill>
              <a:latin typeface="Poppins"/>
              <a:ea typeface="Poppins"/>
              <a:cs typeface="Poppins"/>
              <a:sym typeface="Poppins"/>
            </a:endParaRPr>
          </a:p>
        </p:txBody>
      </p:sp>
      <p:pic>
        <p:nvPicPr>
          <p:cNvPr id="1602" name="Google Shape;1602;p86"/>
          <p:cNvPicPr preferRelativeResize="0"/>
          <p:nvPr/>
        </p:nvPicPr>
        <p:blipFill rotWithShape="1">
          <a:blip r:embed="rId3">
            <a:alphaModFix/>
          </a:blip>
          <a:srcRect b="24201" l="0" r="0" t="4364"/>
          <a:stretch/>
        </p:blipFill>
        <p:spPr>
          <a:xfrm>
            <a:off x="764175" y="1226575"/>
            <a:ext cx="1097400" cy="1097400"/>
          </a:xfrm>
          <a:prstGeom prst="round2SameRect">
            <a:avLst>
              <a:gd fmla="val 50000" name="adj1"/>
              <a:gd fmla="val 0" name="adj2"/>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6" name="Shape 1606"/>
        <p:cNvGrpSpPr/>
        <p:nvPr/>
      </p:nvGrpSpPr>
      <p:grpSpPr>
        <a:xfrm>
          <a:off x="0" y="0"/>
          <a:ext cx="0" cy="0"/>
          <a:chOff x="0" y="0"/>
          <a:chExt cx="0" cy="0"/>
        </a:xfrm>
      </p:grpSpPr>
      <p:sp>
        <p:nvSpPr>
          <p:cNvPr id="1607" name="Google Shape;1607;p87"/>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Value proposition</a:t>
            </a:r>
            <a:endParaRPr/>
          </a:p>
        </p:txBody>
      </p:sp>
      <p:sp>
        <p:nvSpPr>
          <p:cNvPr id="1608" name="Google Shape;1608;p87"/>
          <p:cNvSpPr txBox="1"/>
          <p:nvPr/>
        </p:nvSpPr>
        <p:spPr>
          <a:xfrm>
            <a:off x="707250" y="3567760"/>
            <a:ext cx="21225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Pains</a:t>
            </a:r>
            <a:endParaRPr b="1" sz="2000">
              <a:solidFill>
                <a:schemeClr val="dk1"/>
              </a:solidFill>
              <a:latin typeface="Poppins"/>
              <a:ea typeface="Poppins"/>
              <a:cs typeface="Poppins"/>
              <a:sym typeface="Poppins"/>
            </a:endParaRPr>
          </a:p>
        </p:txBody>
      </p:sp>
      <p:sp>
        <p:nvSpPr>
          <p:cNvPr id="1609" name="Google Shape;1609;p87"/>
          <p:cNvSpPr txBox="1"/>
          <p:nvPr/>
        </p:nvSpPr>
        <p:spPr>
          <a:xfrm>
            <a:off x="707250" y="3868725"/>
            <a:ext cx="21225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Venus is very hot</a:t>
            </a:r>
            <a:endParaRPr sz="1200">
              <a:solidFill>
                <a:schemeClr val="dk1"/>
              </a:solidFill>
              <a:latin typeface="Poppins"/>
              <a:ea typeface="Poppins"/>
              <a:cs typeface="Poppins"/>
              <a:sym typeface="Poppins"/>
            </a:endParaRPr>
          </a:p>
        </p:txBody>
      </p:sp>
      <p:sp>
        <p:nvSpPr>
          <p:cNvPr id="1610" name="Google Shape;1610;p87"/>
          <p:cNvSpPr txBox="1"/>
          <p:nvPr/>
        </p:nvSpPr>
        <p:spPr>
          <a:xfrm>
            <a:off x="707250" y="2519080"/>
            <a:ext cx="21225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Customer jobs</a:t>
            </a:r>
            <a:endParaRPr b="1" sz="2000">
              <a:solidFill>
                <a:schemeClr val="dk1"/>
              </a:solidFill>
              <a:latin typeface="Poppins"/>
              <a:ea typeface="Poppins"/>
              <a:cs typeface="Poppins"/>
              <a:sym typeface="Poppins"/>
            </a:endParaRPr>
          </a:p>
        </p:txBody>
      </p:sp>
      <p:sp>
        <p:nvSpPr>
          <p:cNvPr id="1611" name="Google Shape;1611;p87"/>
          <p:cNvSpPr txBox="1"/>
          <p:nvPr/>
        </p:nvSpPr>
        <p:spPr>
          <a:xfrm>
            <a:off x="707250" y="2820345"/>
            <a:ext cx="21225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Mercury is small</a:t>
            </a:r>
            <a:endParaRPr sz="1200">
              <a:solidFill>
                <a:schemeClr val="dk1"/>
              </a:solidFill>
              <a:latin typeface="Poppins"/>
              <a:ea typeface="Poppins"/>
              <a:cs typeface="Poppins"/>
              <a:sym typeface="Poppins"/>
            </a:endParaRPr>
          </a:p>
        </p:txBody>
      </p:sp>
      <p:sp>
        <p:nvSpPr>
          <p:cNvPr id="1612" name="Google Shape;1612;p87"/>
          <p:cNvSpPr txBox="1"/>
          <p:nvPr/>
        </p:nvSpPr>
        <p:spPr>
          <a:xfrm>
            <a:off x="707250" y="1470400"/>
            <a:ext cx="21225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Gains</a:t>
            </a:r>
            <a:endParaRPr b="1" sz="2000">
              <a:solidFill>
                <a:schemeClr val="dk1"/>
              </a:solidFill>
              <a:latin typeface="Poppins"/>
              <a:ea typeface="Poppins"/>
              <a:cs typeface="Poppins"/>
              <a:sym typeface="Poppins"/>
            </a:endParaRPr>
          </a:p>
        </p:txBody>
      </p:sp>
      <p:sp>
        <p:nvSpPr>
          <p:cNvPr id="1613" name="Google Shape;1613;p87"/>
          <p:cNvSpPr txBox="1"/>
          <p:nvPr/>
        </p:nvSpPr>
        <p:spPr>
          <a:xfrm>
            <a:off x="707250" y="1771365"/>
            <a:ext cx="21225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Mars is very cold</a:t>
            </a:r>
            <a:endParaRPr sz="1200">
              <a:solidFill>
                <a:schemeClr val="dk1"/>
              </a:solidFill>
              <a:latin typeface="Poppins"/>
              <a:ea typeface="Poppins"/>
              <a:cs typeface="Poppins"/>
              <a:sym typeface="Poppins"/>
            </a:endParaRPr>
          </a:p>
        </p:txBody>
      </p:sp>
      <p:sp>
        <p:nvSpPr>
          <p:cNvPr id="1614" name="Google Shape;1614;p87"/>
          <p:cNvSpPr txBox="1"/>
          <p:nvPr/>
        </p:nvSpPr>
        <p:spPr>
          <a:xfrm>
            <a:off x="3720600" y="1849250"/>
            <a:ext cx="1702800" cy="765600"/>
          </a:xfrm>
          <a:prstGeom prst="rect">
            <a:avLst/>
          </a:prstGeom>
          <a:solidFill>
            <a:schemeClr val="accent4"/>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Poppins"/>
                <a:ea typeface="Poppins"/>
                <a:cs typeface="Poppins"/>
                <a:sym typeface="Poppins"/>
              </a:rPr>
              <a:t>Customer profile</a:t>
            </a:r>
            <a:endParaRPr b="1" sz="2000">
              <a:solidFill>
                <a:schemeClr val="dk1"/>
              </a:solidFill>
              <a:latin typeface="Poppins"/>
              <a:ea typeface="Poppins"/>
              <a:cs typeface="Poppins"/>
              <a:sym typeface="Poppins"/>
            </a:endParaRPr>
          </a:p>
        </p:txBody>
      </p:sp>
      <p:sp>
        <p:nvSpPr>
          <p:cNvPr id="1615" name="Google Shape;1615;p87"/>
          <p:cNvSpPr txBox="1"/>
          <p:nvPr/>
        </p:nvSpPr>
        <p:spPr>
          <a:xfrm flipH="1">
            <a:off x="6474325" y="3567760"/>
            <a:ext cx="1959900" cy="358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000">
                <a:solidFill>
                  <a:schemeClr val="dk1"/>
                </a:solidFill>
                <a:latin typeface="Poppins"/>
                <a:ea typeface="Poppins"/>
                <a:cs typeface="Poppins"/>
                <a:sym typeface="Poppins"/>
              </a:rPr>
              <a:t>Pain relievers</a:t>
            </a:r>
            <a:endParaRPr b="1" sz="2000">
              <a:solidFill>
                <a:schemeClr val="dk1"/>
              </a:solidFill>
              <a:latin typeface="Poppins"/>
              <a:ea typeface="Poppins"/>
              <a:cs typeface="Poppins"/>
              <a:sym typeface="Poppins"/>
            </a:endParaRPr>
          </a:p>
        </p:txBody>
      </p:sp>
      <p:sp>
        <p:nvSpPr>
          <p:cNvPr id="1616" name="Google Shape;1616;p87"/>
          <p:cNvSpPr txBox="1"/>
          <p:nvPr/>
        </p:nvSpPr>
        <p:spPr>
          <a:xfrm flipH="1">
            <a:off x="6474325" y="3868725"/>
            <a:ext cx="1959900" cy="358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Poppins"/>
                <a:ea typeface="Poppins"/>
                <a:cs typeface="Poppins"/>
                <a:sym typeface="Poppins"/>
              </a:rPr>
              <a:t>Jupiter is a gas giant</a:t>
            </a:r>
            <a:endParaRPr sz="1200">
              <a:solidFill>
                <a:schemeClr val="dk1"/>
              </a:solidFill>
              <a:latin typeface="Poppins"/>
              <a:ea typeface="Poppins"/>
              <a:cs typeface="Poppins"/>
              <a:sym typeface="Poppins"/>
            </a:endParaRPr>
          </a:p>
        </p:txBody>
      </p:sp>
      <p:sp>
        <p:nvSpPr>
          <p:cNvPr id="1617" name="Google Shape;1617;p87"/>
          <p:cNvSpPr txBox="1"/>
          <p:nvPr/>
        </p:nvSpPr>
        <p:spPr>
          <a:xfrm flipH="1">
            <a:off x="6474325" y="2519080"/>
            <a:ext cx="1959900" cy="358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000">
                <a:solidFill>
                  <a:schemeClr val="dk1"/>
                </a:solidFill>
                <a:latin typeface="Poppins"/>
                <a:ea typeface="Poppins"/>
                <a:cs typeface="Poppins"/>
                <a:sym typeface="Poppins"/>
              </a:rPr>
              <a:t>Products</a:t>
            </a:r>
            <a:endParaRPr b="1" sz="2000">
              <a:solidFill>
                <a:schemeClr val="dk1"/>
              </a:solidFill>
              <a:latin typeface="Poppins"/>
              <a:ea typeface="Poppins"/>
              <a:cs typeface="Poppins"/>
              <a:sym typeface="Poppins"/>
            </a:endParaRPr>
          </a:p>
        </p:txBody>
      </p:sp>
      <p:sp>
        <p:nvSpPr>
          <p:cNvPr id="1618" name="Google Shape;1618;p87"/>
          <p:cNvSpPr txBox="1"/>
          <p:nvPr/>
        </p:nvSpPr>
        <p:spPr>
          <a:xfrm flipH="1">
            <a:off x="6474325" y="2820345"/>
            <a:ext cx="1959900" cy="358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Poppins"/>
                <a:ea typeface="Poppins"/>
                <a:cs typeface="Poppins"/>
                <a:sym typeface="Poppins"/>
              </a:rPr>
              <a:t>Neptune is a giant</a:t>
            </a:r>
            <a:endParaRPr sz="1200">
              <a:solidFill>
                <a:schemeClr val="dk1"/>
              </a:solidFill>
              <a:latin typeface="Poppins"/>
              <a:ea typeface="Poppins"/>
              <a:cs typeface="Poppins"/>
              <a:sym typeface="Poppins"/>
            </a:endParaRPr>
          </a:p>
        </p:txBody>
      </p:sp>
      <p:sp>
        <p:nvSpPr>
          <p:cNvPr id="1619" name="Google Shape;1619;p87"/>
          <p:cNvSpPr txBox="1"/>
          <p:nvPr/>
        </p:nvSpPr>
        <p:spPr>
          <a:xfrm flipH="1">
            <a:off x="6474325" y="1470400"/>
            <a:ext cx="1959900" cy="358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000">
                <a:solidFill>
                  <a:schemeClr val="dk1"/>
                </a:solidFill>
                <a:latin typeface="Poppins"/>
                <a:ea typeface="Poppins"/>
                <a:cs typeface="Poppins"/>
                <a:sym typeface="Poppins"/>
              </a:rPr>
              <a:t>Gain creators</a:t>
            </a:r>
            <a:endParaRPr b="1" sz="2000">
              <a:solidFill>
                <a:schemeClr val="dk1"/>
              </a:solidFill>
              <a:latin typeface="Poppins"/>
              <a:ea typeface="Poppins"/>
              <a:cs typeface="Poppins"/>
              <a:sym typeface="Poppins"/>
            </a:endParaRPr>
          </a:p>
        </p:txBody>
      </p:sp>
      <p:sp>
        <p:nvSpPr>
          <p:cNvPr id="1620" name="Google Shape;1620;p87"/>
          <p:cNvSpPr txBox="1"/>
          <p:nvPr/>
        </p:nvSpPr>
        <p:spPr>
          <a:xfrm flipH="1">
            <a:off x="6474325" y="1771365"/>
            <a:ext cx="1959900" cy="358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Poppins"/>
                <a:ea typeface="Poppins"/>
                <a:cs typeface="Poppins"/>
                <a:sym typeface="Poppins"/>
              </a:rPr>
              <a:t>Saturn has rings</a:t>
            </a:r>
            <a:endParaRPr sz="1200">
              <a:solidFill>
                <a:schemeClr val="dk1"/>
              </a:solidFill>
              <a:latin typeface="Poppins"/>
              <a:ea typeface="Poppins"/>
              <a:cs typeface="Poppins"/>
              <a:sym typeface="Poppins"/>
            </a:endParaRPr>
          </a:p>
        </p:txBody>
      </p:sp>
      <p:sp>
        <p:nvSpPr>
          <p:cNvPr id="1621" name="Google Shape;1621;p87"/>
          <p:cNvSpPr txBox="1"/>
          <p:nvPr/>
        </p:nvSpPr>
        <p:spPr>
          <a:xfrm flipH="1">
            <a:off x="3720600" y="3072050"/>
            <a:ext cx="1702800" cy="765600"/>
          </a:xfrm>
          <a:prstGeom prst="rect">
            <a:avLst/>
          </a:prstGeom>
          <a:solidFill>
            <a:schemeClr val="accent4"/>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Poppins"/>
                <a:ea typeface="Poppins"/>
                <a:cs typeface="Poppins"/>
                <a:sym typeface="Poppins"/>
              </a:rPr>
              <a:t>Value proposition</a:t>
            </a:r>
            <a:endParaRPr b="1" sz="2000">
              <a:solidFill>
                <a:schemeClr val="dk1"/>
              </a:solidFill>
              <a:latin typeface="Poppins"/>
              <a:ea typeface="Poppins"/>
              <a:cs typeface="Poppins"/>
              <a:sym typeface="Poppins"/>
            </a:endParaRPr>
          </a:p>
        </p:txBody>
      </p:sp>
      <p:cxnSp>
        <p:nvCxnSpPr>
          <p:cNvPr id="1622" name="Google Shape;1622;p87"/>
          <p:cNvCxnSpPr>
            <a:stCxn id="1612" idx="3"/>
            <a:endCxn id="1614" idx="1"/>
          </p:cNvCxnSpPr>
          <p:nvPr/>
        </p:nvCxnSpPr>
        <p:spPr>
          <a:xfrm>
            <a:off x="2829750" y="1649800"/>
            <a:ext cx="891000" cy="582300"/>
          </a:xfrm>
          <a:prstGeom prst="bentConnector3">
            <a:avLst>
              <a:gd fmla="val 49992" name="adj1"/>
            </a:avLst>
          </a:prstGeom>
          <a:noFill/>
          <a:ln cap="flat" cmpd="sng" w="9525">
            <a:solidFill>
              <a:schemeClr val="dk1"/>
            </a:solidFill>
            <a:prstDash val="solid"/>
            <a:round/>
            <a:headEnd len="med" w="med" type="none"/>
            <a:tailEnd len="med" w="med" type="none"/>
          </a:ln>
        </p:spPr>
      </p:cxnSp>
      <p:cxnSp>
        <p:nvCxnSpPr>
          <p:cNvPr id="1623" name="Google Shape;1623;p87"/>
          <p:cNvCxnSpPr>
            <a:stCxn id="1614" idx="1"/>
            <a:endCxn id="1610" idx="3"/>
          </p:cNvCxnSpPr>
          <p:nvPr/>
        </p:nvCxnSpPr>
        <p:spPr>
          <a:xfrm flipH="1">
            <a:off x="2829900" y="2232050"/>
            <a:ext cx="890700" cy="466500"/>
          </a:xfrm>
          <a:prstGeom prst="bentConnector3">
            <a:avLst>
              <a:gd fmla="val 50008" name="adj1"/>
            </a:avLst>
          </a:prstGeom>
          <a:noFill/>
          <a:ln cap="flat" cmpd="sng" w="9525">
            <a:solidFill>
              <a:schemeClr val="dk1"/>
            </a:solidFill>
            <a:prstDash val="solid"/>
            <a:round/>
            <a:headEnd len="med" w="med" type="none"/>
            <a:tailEnd len="med" w="med" type="none"/>
          </a:ln>
        </p:spPr>
      </p:cxnSp>
      <p:cxnSp>
        <p:nvCxnSpPr>
          <p:cNvPr id="1624" name="Google Shape;1624;p87"/>
          <p:cNvCxnSpPr>
            <a:stCxn id="1614" idx="1"/>
            <a:endCxn id="1608" idx="3"/>
          </p:cNvCxnSpPr>
          <p:nvPr/>
        </p:nvCxnSpPr>
        <p:spPr>
          <a:xfrm flipH="1">
            <a:off x="2829900" y="2232050"/>
            <a:ext cx="890700" cy="1515000"/>
          </a:xfrm>
          <a:prstGeom prst="bentConnector3">
            <a:avLst>
              <a:gd fmla="val 50008" name="adj1"/>
            </a:avLst>
          </a:prstGeom>
          <a:noFill/>
          <a:ln cap="flat" cmpd="sng" w="9525">
            <a:solidFill>
              <a:schemeClr val="dk1"/>
            </a:solidFill>
            <a:prstDash val="solid"/>
            <a:round/>
            <a:headEnd len="med" w="med" type="none"/>
            <a:tailEnd len="med" w="med" type="none"/>
          </a:ln>
        </p:spPr>
      </p:cxnSp>
      <p:cxnSp>
        <p:nvCxnSpPr>
          <p:cNvPr id="1625" name="Google Shape;1625;p87"/>
          <p:cNvCxnSpPr>
            <a:stCxn id="1621" idx="1"/>
            <a:endCxn id="1619" idx="3"/>
          </p:cNvCxnSpPr>
          <p:nvPr/>
        </p:nvCxnSpPr>
        <p:spPr>
          <a:xfrm flipH="1" rot="10800000">
            <a:off x="5423400" y="1649750"/>
            <a:ext cx="1050900" cy="1805100"/>
          </a:xfrm>
          <a:prstGeom prst="bentConnector3">
            <a:avLst>
              <a:gd fmla="val 50001" name="adj1"/>
            </a:avLst>
          </a:prstGeom>
          <a:noFill/>
          <a:ln cap="flat" cmpd="sng" w="9525">
            <a:solidFill>
              <a:schemeClr val="dk1"/>
            </a:solidFill>
            <a:prstDash val="solid"/>
            <a:round/>
            <a:headEnd len="med" w="med" type="none"/>
            <a:tailEnd len="med" w="med" type="none"/>
          </a:ln>
        </p:spPr>
      </p:cxnSp>
      <p:cxnSp>
        <p:nvCxnSpPr>
          <p:cNvPr id="1626" name="Google Shape;1626;p87"/>
          <p:cNvCxnSpPr>
            <a:stCxn id="1621" idx="1"/>
            <a:endCxn id="1617" idx="3"/>
          </p:cNvCxnSpPr>
          <p:nvPr/>
        </p:nvCxnSpPr>
        <p:spPr>
          <a:xfrm flipH="1" rot="10800000">
            <a:off x="5423400" y="2698550"/>
            <a:ext cx="1050900" cy="756300"/>
          </a:xfrm>
          <a:prstGeom prst="bentConnector3">
            <a:avLst>
              <a:gd fmla="val 50001" name="adj1"/>
            </a:avLst>
          </a:prstGeom>
          <a:noFill/>
          <a:ln cap="flat" cmpd="sng" w="9525">
            <a:solidFill>
              <a:schemeClr val="dk1"/>
            </a:solidFill>
            <a:prstDash val="solid"/>
            <a:round/>
            <a:headEnd len="med" w="med" type="none"/>
            <a:tailEnd len="med" w="med" type="none"/>
          </a:ln>
        </p:spPr>
      </p:cxnSp>
      <p:cxnSp>
        <p:nvCxnSpPr>
          <p:cNvPr id="1627" name="Google Shape;1627;p87"/>
          <p:cNvCxnSpPr>
            <a:stCxn id="1621" idx="1"/>
            <a:endCxn id="1615" idx="3"/>
          </p:cNvCxnSpPr>
          <p:nvPr/>
        </p:nvCxnSpPr>
        <p:spPr>
          <a:xfrm>
            <a:off x="5423400" y="3454850"/>
            <a:ext cx="1050900" cy="292200"/>
          </a:xfrm>
          <a:prstGeom prst="bentConnector3">
            <a:avLst>
              <a:gd fmla="val 50001" name="adj1"/>
            </a:avLst>
          </a:prstGeom>
          <a:noFill/>
          <a:ln cap="flat" cmpd="sng" w="9525">
            <a:solidFill>
              <a:schemeClr val="dk1"/>
            </a:solidFill>
            <a:prstDash val="solid"/>
            <a:round/>
            <a:headEnd len="med" w="med" type="none"/>
            <a:tailEnd len="med" w="med" type="none"/>
          </a:ln>
        </p:spPr>
      </p:cxnSp>
      <p:cxnSp>
        <p:nvCxnSpPr>
          <p:cNvPr id="1628" name="Google Shape;1628;p87"/>
          <p:cNvCxnSpPr>
            <a:stCxn id="1614" idx="2"/>
            <a:endCxn id="1621" idx="0"/>
          </p:cNvCxnSpPr>
          <p:nvPr/>
        </p:nvCxnSpPr>
        <p:spPr>
          <a:xfrm>
            <a:off x="4572000" y="2614850"/>
            <a:ext cx="0" cy="4572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2" name="Shape 1632"/>
        <p:cNvGrpSpPr/>
        <p:nvPr/>
      </p:nvGrpSpPr>
      <p:grpSpPr>
        <a:xfrm>
          <a:off x="0" y="0"/>
          <a:ext cx="0" cy="0"/>
          <a:chOff x="0" y="0"/>
          <a:chExt cx="0" cy="0"/>
        </a:xfrm>
      </p:grpSpPr>
      <p:sp>
        <p:nvSpPr>
          <p:cNvPr id="1633" name="Google Shape;1633;p88"/>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generation strategies</a:t>
            </a:r>
            <a:endParaRPr/>
          </a:p>
        </p:txBody>
      </p:sp>
      <p:graphicFrame>
        <p:nvGraphicFramePr>
          <p:cNvPr id="1634" name="Google Shape;1634;p88"/>
          <p:cNvGraphicFramePr/>
          <p:nvPr/>
        </p:nvGraphicFramePr>
        <p:xfrm>
          <a:off x="719980" y="1449235"/>
          <a:ext cx="3000000" cy="3000000"/>
        </p:xfrm>
        <a:graphic>
          <a:graphicData uri="http://schemas.openxmlformats.org/drawingml/2006/table">
            <a:tbl>
              <a:tblPr>
                <a:noFill/>
                <a:tableStyleId>{F660BD78-A074-4FFD-B320-DAE2AE36B30E}</a:tableStyleId>
              </a:tblPr>
              <a:tblGrid>
                <a:gridCol w="1160075"/>
                <a:gridCol w="1019875"/>
                <a:gridCol w="728475"/>
                <a:gridCol w="1813075"/>
                <a:gridCol w="1890200"/>
                <a:gridCol w="1099100"/>
              </a:tblGrid>
              <a:tr h="483900">
                <a:tc>
                  <a:txBody>
                    <a:bodyPr/>
                    <a:lstStyle/>
                    <a:p>
                      <a:pPr indent="0" lvl="0" marL="0" rtl="0" algn="l">
                        <a:lnSpc>
                          <a:spcPct val="100000"/>
                        </a:lnSpc>
                        <a:spcBef>
                          <a:spcPts val="0"/>
                        </a:spcBef>
                        <a:spcAft>
                          <a:spcPts val="0"/>
                        </a:spcAft>
                        <a:buNone/>
                      </a:pPr>
                      <a:r>
                        <a:rPr b="1" lang="en" sz="1200">
                          <a:solidFill>
                            <a:schemeClr val="dk1"/>
                          </a:solidFill>
                          <a:latin typeface="Poppins"/>
                          <a:ea typeface="Poppins"/>
                          <a:cs typeface="Poppins"/>
                          <a:sym typeface="Poppins"/>
                        </a:rPr>
                        <a:t>Account</a:t>
                      </a:r>
                      <a:endParaRPr b="1"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lnSpc>
                          <a:spcPct val="100000"/>
                        </a:lnSpc>
                        <a:spcBef>
                          <a:spcPts val="0"/>
                        </a:spcBef>
                        <a:spcAft>
                          <a:spcPts val="0"/>
                        </a:spcAft>
                        <a:buNone/>
                      </a:pPr>
                      <a:r>
                        <a:rPr b="1" lang="en" sz="1200">
                          <a:solidFill>
                            <a:schemeClr val="dk1"/>
                          </a:solidFill>
                          <a:latin typeface="Poppins"/>
                          <a:ea typeface="Poppins"/>
                          <a:cs typeface="Poppins"/>
                          <a:sym typeface="Poppins"/>
                        </a:rPr>
                        <a:t>Date</a:t>
                      </a:r>
                      <a:endParaRPr b="1"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lnSpc>
                          <a:spcPct val="100000"/>
                        </a:lnSpc>
                        <a:spcBef>
                          <a:spcPts val="0"/>
                        </a:spcBef>
                        <a:spcAft>
                          <a:spcPts val="0"/>
                        </a:spcAft>
                        <a:buNone/>
                      </a:pPr>
                      <a:r>
                        <a:rPr b="1" lang="en" sz="1200">
                          <a:solidFill>
                            <a:schemeClr val="dk1"/>
                          </a:solidFill>
                          <a:latin typeface="Poppins"/>
                          <a:ea typeface="Poppins"/>
                          <a:cs typeface="Poppins"/>
                          <a:sym typeface="Poppins"/>
                        </a:rPr>
                        <a:t>Time</a:t>
                      </a:r>
                      <a:endParaRPr b="1"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lnSpc>
                          <a:spcPct val="100000"/>
                        </a:lnSpc>
                        <a:spcBef>
                          <a:spcPts val="0"/>
                        </a:spcBef>
                        <a:spcAft>
                          <a:spcPts val="0"/>
                        </a:spcAft>
                        <a:buNone/>
                      </a:pPr>
                      <a:r>
                        <a:rPr b="1" lang="en" sz="1200">
                          <a:solidFill>
                            <a:schemeClr val="dk1"/>
                          </a:solidFill>
                          <a:latin typeface="Poppins"/>
                          <a:ea typeface="Poppins"/>
                          <a:cs typeface="Poppins"/>
                          <a:sym typeface="Poppins"/>
                        </a:rPr>
                        <a:t>Message</a:t>
                      </a:r>
                      <a:endParaRPr b="1"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lnSpc>
                          <a:spcPct val="100000"/>
                        </a:lnSpc>
                        <a:spcBef>
                          <a:spcPts val="0"/>
                        </a:spcBef>
                        <a:spcAft>
                          <a:spcPts val="0"/>
                        </a:spcAft>
                        <a:buNone/>
                      </a:pPr>
                      <a:r>
                        <a:rPr b="1" lang="en" sz="1200">
                          <a:solidFill>
                            <a:schemeClr val="dk1"/>
                          </a:solidFill>
                          <a:latin typeface="Poppins"/>
                          <a:ea typeface="Poppins"/>
                          <a:cs typeface="Poppins"/>
                          <a:sym typeface="Poppins"/>
                        </a:rPr>
                        <a:t>Hashtag</a:t>
                      </a:r>
                      <a:endParaRPr b="1"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lnSpc>
                          <a:spcPct val="100000"/>
                        </a:lnSpc>
                        <a:spcBef>
                          <a:spcPts val="0"/>
                        </a:spcBef>
                        <a:spcAft>
                          <a:spcPts val="0"/>
                        </a:spcAft>
                        <a:buNone/>
                      </a:pPr>
                      <a:r>
                        <a:rPr b="1" lang="en" sz="1200">
                          <a:solidFill>
                            <a:schemeClr val="dk1"/>
                          </a:solidFill>
                          <a:latin typeface="Poppins"/>
                          <a:ea typeface="Poppins"/>
                          <a:cs typeface="Poppins"/>
                          <a:sym typeface="Poppins"/>
                        </a:rPr>
                        <a:t>Post status</a:t>
                      </a:r>
                      <a:endParaRPr b="1"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654600">
                <a:tc>
                  <a:txBody>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Twitter</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Poppins"/>
                          <a:ea typeface="Poppins"/>
                          <a:cs typeface="Poppins"/>
                          <a:sym typeface="Poppins"/>
                        </a:rPr>
                        <a:t>XX/XX/XX</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Poppins"/>
                          <a:ea typeface="Poppins"/>
                          <a:cs typeface="Poppins"/>
                          <a:sym typeface="Poppins"/>
                        </a:rPr>
                        <a:t>XX:XX</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Mercury is the smallest planet </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#Hashtag</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Scheduled</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39450">
                <a:tc>
                  <a:txBody>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Facebook</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Poppins"/>
                          <a:ea typeface="Poppins"/>
                          <a:cs typeface="Poppins"/>
                          <a:sym typeface="Poppins"/>
                        </a:rPr>
                        <a:t>XX/XX/XX</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Poppins"/>
                          <a:ea typeface="Poppins"/>
                          <a:cs typeface="Poppins"/>
                          <a:sym typeface="Poppins"/>
                        </a:rPr>
                        <a:t>XX:XX</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Venus has a beautiful name</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#Hashtag</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Cancelled</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39450">
                <a:tc>
                  <a:txBody>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Linkedin</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Poppins"/>
                          <a:ea typeface="Poppins"/>
                          <a:cs typeface="Poppins"/>
                          <a:sym typeface="Poppins"/>
                        </a:rPr>
                        <a:t>XX/XX/XX</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Poppins"/>
                          <a:ea typeface="Poppins"/>
                          <a:cs typeface="Poppins"/>
                          <a:sym typeface="Poppins"/>
                        </a:rPr>
                        <a:t>XX:XX</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Mars is actually a cold place</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#Hashtag</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In progress</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39450">
                <a:tc>
                  <a:txBody>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Instagram</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Poppins"/>
                          <a:ea typeface="Poppins"/>
                          <a:cs typeface="Poppins"/>
                          <a:sym typeface="Poppins"/>
                        </a:rPr>
                        <a:t>XX/XX/XX</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Poppins"/>
                          <a:ea typeface="Poppins"/>
                          <a:cs typeface="Poppins"/>
                          <a:sym typeface="Poppins"/>
                        </a:rPr>
                        <a:t>XX:XX</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Saturn is a gas giant has rings</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#Hashtag</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Scheduled</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8" name="Shape 1638"/>
        <p:cNvGrpSpPr/>
        <p:nvPr/>
      </p:nvGrpSpPr>
      <p:grpSpPr>
        <a:xfrm>
          <a:off x="0" y="0"/>
          <a:ext cx="0" cy="0"/>
          <a:chOff x="0" y="0"/>
          <a:chExt cx="0" cy="0"/>
        </a:xfrm>
      </p:grpSpPr>
      <p:sp>
        <p:nvSpPr>
          <p:cNvPr id="1639" name="Google Shape;1639;p89"/>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Email marketing structure</a:t>
            </a:r>
            <a:endParaRPr/>
          </a:p>
        </p:txBody>
      </p:sp>
      <p:sp>
        <p:nvSpPr>
          <p:cNvPr id="1640" name="Google Shape;1640;p89"/>
          <p:cNvSpPr/>
          <p:nvPr/>
        </p:nvSpPr>
        <p:spPr>
          <a:xfrm>
            <a:off x="1103594" y="1550390"/>
            <a:ext cx="2509800" cy="340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89"/>
          <p:cNvSpPr/>
          <p:nvPr/>
        </p:nvSpPr>
        <p:spPr>
          <a:xfrm>
            <a:off x="1955744" y="1638140"/>
            <a:ext cx="805500" cy="16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89"/>
          <p:cNvSpPr/>
          <p:nvPr/>
        </p:nvSpPr>
        <p:spPr>
          <a:xfrm>
            <a:off x="1103594" y="1891190"/>
            <a:ext cx="2509800" cy="2150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89"/>
          <p:cNvSpPr/>
          <p:nvPr/>
        </p:nvSpPr>
        <p:spPr>
          <a:xfrm>
            <a:off x="1103594" y="3700490"/>
            <a:ext cx="2509800" cy="340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89"/>
          <p:cNvSpPr/>
          <p:nvPr/>
        </p:nvSpPr>
        <p:spPr>
          <a:xfrm>
            <a:off x="1279244" y="2034576"/>
            <a:ext cx="2158500" cy="604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89"/>
          <p:cNvSpPr/>
          <p:nvPr/>
        </p:nvSpPr>
        <p:spPr>
          <a:xfrm>
            <a:off x="1279244" y="2720212"/>
            <a:ext cx="2158500" cy="16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89"/>
          <p:cNvSpPr/>
          <p:nvPr/>
        </p:nvSpPr>
        <p:spPr>
          <a:xfrm>
            <a:off x="1279244" y="2951454"/>
            <a:ext cx="2158500" cy="604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89"/>
          <p:cNvSpPr/>
          <p:nvPr/>
        </p:nvSpPr>
        <p:spPr>
          <a:xfrm>
            <a:off x="3337019" y="1632381"/>
            <a:ext cx="176400" cy="17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89"/>
          <p:cNvSpPr/>
          <p:nvPr/>
        </p:nvSpPr>
        <p:spPr>
          <a:xfrm>
            <a:off x="3337019" y="2167596"/>
            <a:ext cx="176400" cy="17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89"/>
          <p:cNvSpPr/>
          <p:nvPr/>
        </p:nvSpPr>
        <p:spPr>
          <a:xfrm>
            <a:off x="3337019" y="2707294"/>
            <a:ext cx="176400" cy="17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89"/>
          <p:cNvSpPr/>
          <p:nvPr/>
        </p:nvSpPr>
        <p:spPr>
          <a:xfrm>
            <a:off x="3337019" y="3246985"/>
            <a:ext cx="176400" cy="17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89"/>
          <p:cNvSpPr/>
          <p:nvPr/>
        </p:nvSpPr>
        <p:spPr>
          <a:xfrm>
            <a:off x="3337019" y="3783321"/>
            <a:ext cx="176400" cy="17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89"/>
          <p:cNvSpPr txBox="1"/>
          <p:nvPr/>
        </p:nvSpPr>
        <p:spPr>
          <a:xfrm flipH="1">
            <a:off x="4058206" y="1512831"/>
            <a:ext cx="2169900" cy="41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Poppins"/>
                <a:ea typeface="Poppins"/>
                <a:cs typeface="Poppins"/>
                <a:sym typeface="Poppins"/>
              </a:rPr>
              <a:t>Header</a:t>
            </a:r>
            <a:endParaRPr b="1" sz="2000">
              <a:solidFill>
                <a:schemeClr val="dk1"/>
              </a:solidFill>
              <a:latin typeface="Poppins"/>
              <a:ea typeface="Poppins"/>
              <a:cs typeface="Poppins"/>
              <a:sym typeface="Poppins"/>
            </a:endParaRPr>
          </a:p>
        </p:txBody>
      </p:sp>
      <p:sp>
        <p:nvSpPr>
          <p:cNvPr id="1653" name="Google Shape;1653;p89"/>
          <p:cNvSpPr txBox="1"/>
          <p:nvPr/>
        </p:nvSpPr>
        <p:spPr>
          <a:xfrm flipH="1">
            <a:off x="6228106" y="1512831"/>
            <a:ext cx="1812300" cy="41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Venus is a hot planet</a:t>
            </a:r>
            <a:endParaRPr sz="1200">
              <a:solidFill>
                <a:schemeClr val="dk1"/>
              </a:solidFill>
              <a:latin typeface="Poppins"/>
              <a:ea typeface="Poppins"/>
              <a:cs typeface="Poppins"/>
              <a:sym typeface="Poppins"/>
            </a:endParaRPr>
          </a:p>
        </p:txBody>
      </p:sp>
      <p:sp>
        <p:nvSpPr>
          <p:cNvPr id="1654" name="Google Shape;1654;p89"/>
          <p:cNvSpPr txBox="1"/>
          <p:nvPr/>
        </p:nvSpPr>
        <p:spPr>
          <a:xfrm flipH="1">
            <a:off x="4058206" y="2050566"/>
            <a:ext cx="2169900" cy="41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Poppins"/>
                <a:ea typeface="Poppins"/>
                <a:cs typeface="Poppins"/>
                <a:sym typeface="Poppins"/>
              </a:rPr>
              <a:t>Image</a:t>
            </a:r>
            <a:endParaRPr b="1" sz="2000">
              <a:solidFill>
                <a:schemeClr val="dk1"/>
              </a:solidFill>
              <a:latin typeface="Poppins"/>
              <a:ea typeface="Poppins"/>
              <a:cs typeface="Poppins"/>
              <a:sym typeface="Poppins"/>
            </a:endParaRPr>
          </a:p>
        </p:txBody>
      </p:sp>
      <p:sp>
        <p:nvSpPr>
          <p:cNvPr id="1655" name="Google Shape;1655;p89"/>
          <p:cNvSpPr txBox="1"/>
          <p:nvPr/>
        </p:nvSpPr>
        <p:spPr>
          <a:xfrm flipH="1">
            <a:off x="6228106" y="2050566"/>
            <a:ext cx="1812300" cy="41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Mercury is very small</a:t>
            </a:r>
            <a:endParaRPr sz="1200">
              <a:solidFill>
                <a:schemeClr val="dk1"/>
              </a:solidFill>
              <a:latin typeface="Poppins"/>
              <a:ea typeface="Poppins"/>
              <a:cs typeface="Poppins"/>
              <a:sym typeface="Poppins"/>
            </a:endParaRPr>
          </a:p>
        </p:txBody>
      </p:sp>
      <p:sp>
        <p:nvSpPr>
          <p:cNvPr id="1656" name="Google Shape;1656;p89"/>
          <p:cNvSpPr txBox="1"/>
          <p:nvPr/>
        </p:nvSpPr>
        <p:spPr>
          <a:xfrm flipH="1">
            <a:off x="4058206" y="3126036"/>
            <a:ext cx="2169900" cy="41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Poppins"/>
                <a:ea typeface="Poppins"/>
                <a:cs typeface="Poppins"/>
                <a:sym typeface="Poppins"/>
              </a:rPr>
              <a:t>Text</a:t>
            </a:r>
            <a:endParaRPr b="1" sz="2000">
              <a:solidFill>
                <a:schemeClr val="dk1"/>
              </a:solidFill>
              <a:latin typeface="Poppins"/>
              <a:ea typeface="Poppins"/>
              <a:cs typeface="Poppins"/>
              <a:sym typeface="Poppins"/>
            </a:endParaRPr>
          </a:p>
        </p:txBody>
      </p:sp>
      <p:sp>
        <p:nvSpPr>
          <p:cNvPr id="1657" name="Google Shape;1657;p89"/>
          <p:cNvSpPr txBox="1"/>
          <p:nvPr/>
        </p:nvSpPr>
        <p:spPr>
          <a:xfrm flipH="1">
            <a:off x="6228106" y="3126036"/>
            <a:ext cx="1812300" cy="41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The Sun is a star</a:t>
            </a:r>
            <a:endParaRPr sz="1200">
              <a:solidFill>
                <a:schemeClr val="dk1"/>
              </a:solidFill>
              <a:latin typeface="Poppins"/>
              <a:ea typeface="Poppins"/>
              <a:cs typeface="Poppins"/>
              <a:sym typeface="Poppins"/>
            </a:endParaRPr>
          </a:p>
        </p:txBody>
      </p:sp>
      <p:sp>
        <p:nvSpPr>
          <p:cNvPr id="1658" name="Google Shape;1658;p89"/>
          <p:cNvSpPr txBox="1"/>
          <p:nvPr/>
        </p:nvSpPr>
        <p:spPr>
          <a:xfrm flipH="1">
            <a:off x="4058206" y="3663771"/>
            <a:ext cx="2169900" cy="41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Poppins"/>
                <a:ea typeface="Poppins"/>
                <a:cs typeface="Poppins"/>
                <a:sym typeface="Poppins"/>
              </a:rPr>
              <a:t>Footer</a:t>
            </a:r>
            <a:endParaRPr b="1" sz="2000">
              <a:solidFill>
                <a:schemeClr val="dk1"/>
              </a:solidFill>
              <a:latin typeface="Poppins"/>
              <a:ea typeface="Poppins"/>
              <a:cs typeface="Poppins"/>
              <a:sym typeface="Poppins"/>
            </a:endParaRPr>
          </a:p>
        </p:txBody>
      </p:sp>
      <p:sp>
        <p:nvSpPr>
          <p:cNvPr id="1659" name="Google Shape;1659;p89"/>
          <p:cNvSpPr txBox="1"/>
          <p:nvPr/>
        </p:nvSpPr>
        <p:spPr>
          <a:xfrm flipH="1">
            <a:off x="6228106" y="3663771"/>
            <a:ext cx="1812300" cy="41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Jupiter is a gas giant</a:t>
            </a:r>
            <a:endParaRPr sz="1200">
              <a:solidFill>
                <a:schemeClr val="dk1"/>
              </a:solidFill>
              <a:latin typeface="Poppins"/>
              <a:ea typeface="Poppins"/>
              <a:cs typeface="Poppins"/>
              <a:sym typeface="Poppins"/>
            </a:endParaRPr>
          </a:p>
        </p:txBody>
      </p:sp>
      <p:cxnSp>
        <p:nvCxnSpPr>
          <p:cNvPr id="1660" name="Google Shape;1660;p89"/>
          <p:cNvCxnSpPr>
            <a:stCxn id="1647" idx="3"/>
            <a:endCxn id="1652" idx="3"/>
          </p:cNvCxnSpPr>
          <p:nvPr/>
        </p:nvCxnSpPr>
        <p:spPr>
          <a:xfrm>
            <a:off x="3513419" y="1720581"/>
            <a:ext cx="544800" cy="0"/>
          </a:xfrm>
          <a:prstGeom prst="straightConnector1">
            <a:avLst/>
          </a:prstGeom>
          <a:noFill/>
          <a:ln cap="flat" cmpd="sng" w="9525">
            <a:solidFill>
              <a:schemeClr val="dk1"/>
            </a:solidFill>
            <a:prstDash val="solid"/>
            <a:round/>
            <a:headEnd len="med" w="med" type="none"/>
            <a:tailEnd len="med" w="med" type="none"/>
          </a:ln>
        </p:spPr>
      </p:cxnSp>
      <p:cxnSp>
        <p:nvCxnSpPr>
          <p:cNvPr id="1661" name="Google Shape;1661;p89"/>
          <p:cNvCxnSpPr>
            <a:stCxn id="1648" idx="3"/>
            <a:endCxn id="1654" idx="3"/>
          </p:cNvCxnSpPr>
          <p:nvPr/>
        </p:nvCxnSpPr>
        <p:spPr>
          <a:xfrm>
            <a:off x="3513419" y="2255796"/>
            <a:ext cx="544800" cy="2400"/>
          </a:xfrm>
          <a:prstGeom prst="straightConnector1">
            <a:avLst/>
          </a:prstGeom>
          <a:noFill/>
          <a:ln cap="flat" cmpd="sng" w="9525">
            <a:solidFill>
              <a:schemeClr val="dk1"/>
            </a:solidFill>
            <a:prstDash val="solid"/>
            <a:round/>
            <a:headEnd len="med" w="med" type="none"/>
            <a:tailEnd len="med" w="med" type="none"/>
          </a:ln>
        </p:spPr>
      </p:cxnSp>
      <p:sp>
        <p:nvSpPr>
          <p:cNvPr id="1662" name="Google Shape;1662;p89"/>
          <p:cNvSpPr txBox="1"/>
          <p:nvPr/>
        </p:nvSpPr>
        <p:spPr>
          <a:xfrm flipH="1">
            <a:off x="4058206" y="2588301"/>
            <a:ext cx="2169900" cy="41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Poppins"/>
                <a:ea typeface="Poppins"/>
                <a:cs typeface="Poppins"/>
                <a:sym typeface="Poppins"/>
              </a:rPr>
              <a:t>Title</a:t>
            </a:r>
            <a:endParaRPr b="1" sz="2000">
              <a:solidFill>
                <a:schemeClr val="dk1"/>
              </a:solidFill>
              <a:latin typeface="Poppins"/>
              <a:ea typeface="Poppins"/>
              <a:cs typeface="Poppins"/>
              <a:sym typeface="Poppins"/>
            </a:endParaRPr>
          </a:p>
        </p:txBody>
      </p:sp>
      <p:sp>
        <p:nvSpPr>
          <p:cNvPr id="1663" name="Google Shape;1663;p89"/>
          <p:cNvSpPr txBox="1"/>
          <p:nvPr/>
        </p:nvSpPr>
        <p:spPr>
          <a:xfrm flipH="1">
            <a:off x="6228106" y="2588301"/>
            <a:ext cx="1812300" cy="41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Mars is very cold</a:t>
            </a:r>
            <a:endParaRPr sz="1200">
              <a:solidFill>
                <a:schemeClr val="dk1"/>
              </a:solidFill>
              <a:latin typeface="Poppins"/>
              <a:ea typeface="Poppins"/>
              <a:cs typeface="Poppins"/>
              <a:sym typeface="Poppins"/>
            </a:endParaRPr>
          </a:p>
        </p:txBody>
      </p:sp>
      <p:cxnSp>
        <p:nvCxnSpPr>
          <p:cNvPr id="1664" name="Google Shape;1664;p89"/>
          <p:cNvCxnSpPr>
            <a:stCxn id="1662" idx="3"/>
            <a:endCxn id="1649" idx="3"/>
          </p:cNvCxnSpPr>
          <p:nvPr/>
        </p:nvCxnSpPr>
        <p:spPr>
          <a:xfrm rot="10800000">
            <a:off x="3513406" y="2795451"/>
            <a:ext cx="544800" cy="600"/>
          </a:xfrm>
          <a:prstGeom prst="straightConnector1">
            <a:avLst/>
          </a:prstGeom>
          <a:noFill/>
          <a:ln cap="flat" cmpd="sng" w="9525">
            <a:solidFill>
              <a:schemeClr val="dk1"/>
            </a:solidFill>
            <a:prstDash val="solid"/>
            <a:round/>
            <a:headEnd len="med" w="med" type="none"/>
            <a:tailEnd len="med" w="med" type="none"/>
          </a:ln>
        </p:spPr>
      </p:cxnSp>
      <p:cxnSp>
        <p:nvCxnSpPr>
          <p:cNvPr id="1665" name="Google Shape;1665;p89"/>
          <p:cNvCxnSpPr>
            <a:stCxn id="1656" idx="3"/>
            <a:endCxn id="1650" idx="3"/>
          </p:cNvCxnSpPr>
          <p:nvPr/>
        </p:nvCxnSpPr>
        <p:spPr>
          <a:xfrm flipH="1">
            <a:off x="3513406" y="3333786"/>
            <a:ext cx="544800" cy="1500"/>
          </a:xfrm>
          <a:prstGeom prst="straightConnector1">
            <a:avLst/>
          </a:prstGeom>
          <a:noFill/>
          <a:ln cap="flat" cmpd="sng" w="9525">
            <a:solidFill>
              <a:schemeClr val="dk1"/>
            </a:solidFill>
            <a:prstDash val="solid"/>
            <a:round/>
            <a:headEnd len="med" w="med" type="none"/>
            <a:tailEnd len="med" w="med" type="none"/>
          </a:ln>
        </p:spPr>
      </p:cxnSp>
      <p:cxnSp>
        <p:nvCxnSpPr>
          <p:cNvPr id="1666" name="Google Shape;1666;p89"/>
          <p:cNvCxnSpPr>
            <a:stCxn id="1658" idx="3"/>
            <a:endCxn id="1651" idx="3"/>
          </p:cNvCxnSpPr>
          <p:nvPr/>
        </p:nvCxnSpPr>
        <p:spPr>
          <a:xfrm rot="10800000">
            <a:off x="3513406" y="3871521"/>
            <a:ext cx="5448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0" name="Shape 1670"/>
        <p:cNvGrpSpPr/>
        <p:nvPr/>
      </p:nvGrpSpPr>
      <p:grpSpPr>
        <a:xfrm>
          <a:off x="0" y="0"/>
          <a:ext cx="0" cy="0"/>
          <a:chOff x="0" y="0"/>
          <a:chExt cx="0" cy="0"/>
        </a:xfrm>
      </p:grpSpPr>
      <p:sp>
        <p:nvSpPr>
          <p:cNvPr id="1671" name="Google Shape;1671;p90"/>
          <p:cNvSpPr/>
          <p:nvPr/>
        </p:nvSpPr>
        <p:spPr>
          <a:xfrm>
            <a:off x="805597" y="1482000"/>
            <a:ext cx="413100" cy="64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90"/>
          <p:cNvSpPr/>
          <p:nvPr/>
        </p:nvSpPr>
        <p:spPr>
          <a:xfrm>
            <a:off x="2724746" y="1482000"/>
            <a:ext cx="572700" cy="64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90"/>
          <p:cNvSpPr/>
          <p:nvPr/>
        </p:nvSpPr>
        <p:spPr>
          <a:xfrm>
            <a:off x="4684324" y="1482600"/>
            <a:ext cx="462000" cy="64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90"/>
          <p:cNvSpPr/>
          <p:nvPr/>
        </p:nvSpPr>
        <p:spPr>
          <a:xfrm>
            <a:off x="6582447" y="1482000"/>
            <a:ext cx="413100" cy="64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90"/>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Social media engagement</a:t>
            </a:r>
            <a:endParaRPr/>
          </a:p>
        </p:txBody>
      </p:sp>
      <p:sp>
        <p:nvSpPr>
          <p:cNvPr id="1676" name="Google Shape;1676;p90"/>
          <p:cNvSpPr txBox="1"/>
          <p:nvPr/>
        </p:nvSpPr>
        <p:spPr>
          <a:xfrm flipH="1">
            <a:off x="713248" y="2206465"/>
            <a:ext cx="1929300" cy="415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Facebook</a:t>
            </a:r>
            <a:endParaRPr b="1" sz="2000">
              <a:solidFill>
                <a:schemeClr val="dk1"/>
              </a:solidFill>
              <a:latin typeface="Poppins"/>
              <a:ea typeface="Poppins"/>
              <a:cs typeface="Poppins"/>
              <a:sym typeface="Poppins"/>
            </a:endParaRPr>
          </a:p>
        </p:txBody>
      </p:sp>
      <p:sp>
        <p:nvSpPr>
          <p:cNvPr id="1677" name="Google Shape;1677;p90"/>
          <p:cNvSpPr txBox="1"/>
          <p:nvPr/>
        </p:nvSpPr>
        <p:spPr>
          <a:xfrm flipH="1">
            <a:off x="713300" y="2549624"/>
            <a:ext cx="1929300" cy="1662900"/>
          </a:xfrm>
          <a:prstGeom prst="rect">
            <a:avLst/>
          </a:prstGeom>
          <a:noFill/>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Mercury is the closest planet to the Sun </a:t>
            </a:r>
            <a:endParaRPr sz="1200">
              <a:solidFill>
                <a:schemeClr val="dk1"/>
              </a:solidFill>
              <a:latin typeface="Poppins"/>
              <a:ea typeface="Poppins"/>
              <a:cs typeface="Poppins"/>
              <a:sym typeface="Poppins"/>
            </a:endParaRPr>
          </a:p>
          <a:p>
            <a:pPr indent="-213359" lvl="0" marL="27432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Mercury is the smallest planet in the Solar System</a:t>
            </a:r>
            <a:endParaRPr sz="1200">
              <a:solidFill>
                <a:schemeClr val="dk1"/>
              </a:solidFill>
              <a:latin typeface="Poppins"/>
              <a:ea typeface="Poppins"/>
              <a:cs typeface="Poppins"/>
              <a:sym typeface="Poppins"/>
            </a:endParaRPr>
          </a:p>
          <a:p>
            <a:pPr indent="-213359" lvl="0" marL="27432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Earth is where we all live on</a:t>
            </a:r>
            <a:endParaRPr sz="1200">
              <a:solidFill>
                <a:schemeClr val="dk1"/>
              </a:solidFill>
              <a:latin typeface="Poppins"/>
              <a:ea typeface="Poppins"/>
              <a:cs typeface="Poppins"/>
              <a:sym typeface="Poppins"/>
            </a:endParaRPr>
          </a:p>
        </p:txBody>
      </p:sp>
      <p:sp>
        <p:nvSpPr>
          <p:cNvPr id="1678" name="Google Shape;1678;p90"/>
          <p:cNvSpPr txBox="1"/>
          <p:nvPr/>
        </p:nvSpPr>
        <p:spPr>
          <a:xfrm flipH="1">
            <a:off x="2642598" y="2206465"/>
            <a:ext cx="1929300" cy="415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Instagram</a:t>
            </a:r>
            <a:endParaRPr b="1" sz="2000">
              <a:solidFill>
                <a:schemeClr val="dk1"/>
              </a:solidFill>
              <a:latin typeface="Poppins"/>
              <a:ea typeface="Poppins"/>
              <a:cs typeface="Poppins"/>
              <a:sym typeface="Poppins"/>
            </a:endParaRPr>
          </a:p>
        </p:txBody>
      </p:sp>
      <p:sp>
        <p:nvSpPr>
          <p:cNvPr id="1679" name="Google Shape;1679;p90"/>
          <p:cNvSpPr txBox="1"/>
          <p:nvPr/>
        </p:nvSpPr>
        <p:spPr>
          <a:xfrm flipH="1">
            <a:off x="2642647" y="2549624"/>
            <a:ext cx="1929300" cy="1662900"/>
          </a:xfrm>
          <a:prstGeom prst="rect">
            <a:avLst/>
          </a:prstGeom>
          <a:noFill/>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Venus is the second planet from the Sun</a:t>
            </a:r>
            <a:endParaRPr sz="1200">
              <a:solidFill>
                <a:schemeClr val="dk1"/>
              </a:solidFill>
              <a:latin typeface="Poppins"/>
              <a:ea typeface="Poppins"/>
              <a:cs typeface="Poppins"/>
              <a:sym typeface="Poppins"/>
            </a:endParaRPr>
          </a:p>
          <a:p>
            <a:pPr indent="-213359" lvl="0" marL="27432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Mercury is terribly hot, even hotter than Mercury</a:t>
            </a:r>
            <a:endParaRPr sz="1200">
              <a:solidFill>
                <a:schemeClr val="dk1"/>
              </a:solidFill>
              <a:latin typeface="Poppins"/>
              <a:ea typeface="Poppins"/>
              <a:cs typeface="Poppins"/>
              <a:sym typeface="Poppins"/>
            </a:endParaRPr>
          </a:p>
          <a:p>
            <a:pPr indent="-213359" lvl="0" marL="27432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Ceres is located in an asteroid belt</a:t>
            </a:r>
            <a:endParaRPr sz="1200">
              <a:solidFill>
                <a:schemeClr val="dk1"/>
              </a:solidFill>
              <a:latin typeface="Poppins"/>
              <a:ea typeface="Poppins"/>
              <a:cs typeface="Poppins"/>
              <a:sym typeface="Poppins"/>
            </a:endParaRPr>
          </a:p>
        </p:txBody>
      </p:sp>
      <p:sp>
        <p:nvSpPr>
          <p:cNvPr id="1680" name="Google Shape;1680;p90"/>
          <p:cNvSpPr txBox="1"/>
          <p:nvPr/>
        </p:nvSpPr>
        <p:spPr>
          <a:xfrm flipH="1">
            <a:off x="4571989" y="2206465"/>
            <a:ext cx="1929300" cy="415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LinkedIn</a:t>
            </a:r>
            <a:endParaRPr b="1" sz="2000">
              <a:solidFill>
                <a:schemeClr val="dk1"/>
              </a:solidFill>
              <a:latin typeface="Poppins"/>
              <a:ea typeface="Poppins"/>
              <a:cs typeface="Poppins"/>
              <a:sym typeface="Poppins"/>
            </a:endParaRPr>
          </a:p>
        </p:txBody>
      </p:sp>
      <p:sp>
        <p:nvSpPr>
          <p:cNvPr id="1681" name="Google Shape;1681;p90"/>
          <p:cNvSpPr txBox="1"/>
          <p:nvPr/>
        </p:nvSpPr>
        <p:spPr>
          <a:xfrm flipH="1">
            <a:off x="4572036" y="2549624"/>
            <a:ext cx="1929300" cy="1662900"/>
          </a:xfrm>
          <a:prstGeom prst="rect">
            <a:avLst/>
          </a:prstGeom>
          <a:noFill/>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Jupiter is a gas giant and the biggest planet</a:t>
            </a:r>
            <a:endParaRPr sz="1200">
              <a:solidFill>
                <a:schemeClr val="dk1"/>
              </a:solidFill>
              <a:latin typeface="Poppins"/>
              <a:ea typeface="Poppins"/>
              <a:cs typeface="Poppins"/>
              <a:sym typeface="Poppins"/>
            </a:endParaRPr>
          </a:p>
          <a:p>
            <a:pPr indent="-213359" lvl="0" marL="27432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Jupiter is fourth-brightest object in the sky</a:t>
            </a:r>
            <a:endParaRPr sz="1200">
              <a:solidFill>
                <a:schemeClr val="dk1"/>
              </a:solidFill>
              <a:latin typeface="Poppins"/>
              <a:ea typeface="Poppins"/>
              <a:cs typeface="Poppins"/>
              <a:sym typeface="Poppins"/>
            </a:endParaRPr>
          </a:p>
          <a:p>
            <a:pPr indent="-213359" lvl="0" marL="27432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The Moon is Earth’s natural satellite</a:t>
            </a:r>
            <a:endParaRPr sz="1200">
              <a:solidFill>
                <a:schemeClr val="dk1"/>
              </a:solidFill>
              <a:latin typeface="Poppins"/>
              <a:ea typeface="Poppins"/>
              <a:cs typeface="Poppins"/>
              <a:sym typeface="Poppins"/>
            </a:endParaRPr>
          </a:p>
        </p:txBody>
      </p:sp>
      <p:sp>
        <p:nvSpPr>
          <p:cNvPr id="1682" name="Google Shape;1682;p90"/>
          <p:cNvSpPr txBox="1"/>
          <p:nvPr/>
        </p:nvSpPr>
        <p:spPr>
          <a:xfrm flipH="1">
            <a:off x="6501380" y="2206465"/>
            <a:ext cx="1929300" cy="415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Twitter</a:t>
            </a:r>
            <a:endParaRPr b="1" sz="2000">
              <a:solidFill>
                <a:schemeClr val="dk1"/>
              </a:solidFill>
              <a:latin typeface="Poppins"/>
              <a:ea typeface="Poppins"/>
              <a:cs typeface="Poppins"/>
              <a:sym typeface="Poppins"/>
            </a:endParaRPr>
          </a:p>
        </p:txBody>
      </p:sp>
      <p:sp>
        <p:nvSpPr>
          <p:cNvPr id="1683" name="Google Shape;1683;p90"/>
          <p:cNvSpPr txBox="1"/>
          <p:nvPr/>
        </p:nvSpPr>
        <p:spPr>
          <a:xfrm flipH="1">
            <a:off x="6501425" y="2549624"/>
            <a:ext cx="1929300" cy="1662900"/>
          </a:xfrm>
          <a:prstGeom prst="rect">
            <a:avLst/>
          </a:prstGeom>
          <a:noFill/>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Saturn is a gas giant and has several rings</a:t>
            </a:r>
            <a:endParaRPr sz="1200">
              <a:solidFill>
                <a:schemeClr val="dk1"/>
              </a:solidFill>
              <a:latin typeface="Poppins"/>
              <a:ea typeface="Poppins"/>
              <a:cs typeface="Poppins"/>
              <a:sym typeface="Poppins"/>
            </a:endParaRPr>
          </a:p>
          <a:p>
            <a:pPr indent="-213359" lvl="0" marL="27432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Saturn is composed mostly of hydrogen</a:t>
            </a:r>
            <a:endParaRPr sz="1200">
              <a:solidFill>
                <a:schemeClr val="dk1"/>
              </a:solidFill>
              <a:latin typeface="Poppins"/>
              <a:ea typeface="Poppins"/>
              <a:cs typeface="Poppins"/>
              <a:sym typeface="Poppins"/>
            </a:endParaRPr>
          </a:p>
          <a:p>
            <a:pPr indent="-213359" lvl="0" marL="27432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Neptune is far away from us</a:t>
            </a:r>
            <a:endParaRPr sz="1200">
              <a:solidFill>
                <a:schemeClr val="dk1"/>
              </a:solidFill>
              <a:latin typeface="Poppins"/>
              <a:ea typeface="Poppins"/>
              <a:cs typeface="Poppins"/>
              <a:sym typeface="Poppins"/>
            </a:endParaRPr>
          </a:p>
        </p:txBody>
      </p:sp>
      <p:grpSp>
        <p:nvGrpSpPr>
          <p:cNvPr id="1684" name="Google Shape;1684;p90"/>
          <p:cNvGrpSpPr/>
          <p:nvPr/>
        </p:nvGrpSpPr>
        <p:grpSpPr>
          <a:xfrm>
            <a:off x="822646" y="1520430"/>
            <a:ext cx="355659" cy="572607"/>
            <a:chOff x="5067970" y="2036055"/>
            <a:chExt cx="256017" cy="409473"/>
          </a:xfrm>
        </p:grpSpPr>
        <p:sp>
          <p:nvSpPr>
            <p:cNvPr id="1685" name="Google Shape;1685;p90"/>
            <p:cNvSpPr/>
            <p:nvPr/>
          </p:nvSpPr>
          <p:spPr>
            <a:xfrm>
              <a:off x="5067970" y="2036055"/>
              <a:ext cx="256017" cy="409473"/>
            </a:xfrm>
            <a:custGeom>
              <a:rect b="b" l="l" r="r" t="t"/>
              <a:pathLst>
                <a:path extrusionOk="0" h="20186" w="12621">
                  <a:moveTo>
                    <a:pt x="612" y="1"/>
                  </a:moveTo>
                  <a:cubicBezTo>
                    <a:pt x="275" y="1"/>
                    <a:pt x="1" y="278"/>
                    <a:pt x="1" y="613"/>
                  </a:cubicBezTo>
                  <a:lnTo>
                    <a:pt x="1" y="19577"/>
                  </a:lnTo>
                  <a:cubicBezTo>
                    <a:pt x="1" y="19915"/>
                    <a:pt x="278" y="20186"/>
                    <a:pt x="612" y="20186"/>
                  </a:cubicBezTo>
                  <a:lnTo>
                    <a:pt x="12009" y="20186"/>
                  </a:lnTo>
                  <a:cubicBezTo>
                    <a:pt x="12349" y="20186"/>
                    <a:pt x="12620" y="19911"/>
                    <a:pt x="12620" y="19577"/>
                  </a:cubicBezTo>
                  <a:lnTo>
                    <a:pt x="12620" y="613"/>
                  </a:lnTo>
                  <a:cubicBezTo>
                    <a:pt x="12620" y="278"/>
                    <a:pt x="12349" y="4"/>
                    <a:pt x="12006" y="1"/>
                  </a:cubicBezTo>
                  <a:lnTo>
                    <a:pt x="10091" y="1"/>
                  </a:lnTo>
                  <a:lnTo>
                    <a:pt x="9540" y="395"/>
                  </a:lnTo>
                  <a:lnTo>
                    <a:pt x="3154" y="395"/>
                  </a:lnTo>
                  <a:lnTo>
                    <a:pt x="2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90"/>
            <p:cNvSpPr/>
            <p:nvPr/>
          </p:nvSpPr>
          <p:spPr>
            <a:xfrm>
              <a:off x="5093692" y="2087295"/>
              <a:ext cx="204716" cy="307074"/>
            </a:xfrm>
            <a:custGeom>
              <a:rect b="b" l="l" r="r" t="t"/>
              <a:pathLst>
                <a:path extrusionOk="0" h="15138" w="10092">
                  <a:moveTo>
                    <a:pt x="275" y="1"/>
                  </a:moveTo>
                  <a:cubicBezTo>
                    <a:pt x="126" y="1"/>
                    <a:pt x="0" y="124"/>
                    <a:pt x="0" y="278"/>
                  </a:cubicBezTo>
                  <a:lnTo>
                    <a:pt x="0" y="14863"/>
                  </a:lnTo>
                  <a:cubicBezTo>
                    <a:pt x="0" y="15017"/>
                    <a:pt x="123" y="15137"/>
                    <a:pt x="275" y="15137"/>
                  </a:cubicBezTo>
                  <a:lnTo>
                    <a:pt x="9814" y="15137"/>
                  </a:lnTo>
                  <a:cubicBezTo>
                    <a:pt x="9968" y="15137"/>
                    <a:pt x="10091" y="15017"/>
                    <a:pt x="10091" y="14863"/>
                  </a:cubicBezTo>
                  <a:lnTo>
                    <a:pt x="10091" y="278"/>
                  </a:lnTo>
                  <a:cubicBezTo>
                    <a:pt x="10091" y="124"/>
                    <a:pt x="9968" y="1"/>
                    <a:pt x="9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90"/>
            <p:cNvSpPr/>
            <p:nvPr/>
          </p:nvSpPr>
          <p:spPr>
            <a:xfrm>
              <a:off x="5119271" y="2036055"/>
              <a:ext cx="153537" cy="25620"/>
            </a:xfrm>
            <a:custGeom>
              <a:rect b="b" l="l" r="r" t="t"/>
              <a:pathLst>
                <a:path extrusionOk="0" h="1263" w="7569">
                  <a:moveTo>
                    <a:pt x="1" y="1"/>
                  </a:moveTo>
                  <a:lnTo>
                    <a:pt x="1" y="673"/>
                  </a:lnTo>
                  <a:cubicBezTo>
                    <a:pt x="1" y="997"/>
                    <a:pt x="262" y="1262"/>
                    <a:pt x="590" y="1262"/>
                  </a:cubicBezTo>
                  <a:lnTo>
                    <a:pt x="6976" y="1262"/>
                  </a:lnTo>
                  <a:cubicBezTo>
                    <a:pt x="7304" y="1262"/>
                    <a:pt x="7569" y="997"/>
                    <a:pt x="7569" y="673"/>
                  </a:cubicBezTo>
                  <a:lnTo>
                    <a:pt x="75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90"/>
            <p:cNvSpPr/>
            <p:nvPr/>
          </p:nvSpPr>
          <p:spPr>
            <a:xfrm>
              <a:off x="5164304" y="2413782"/>
              <a:ext cx="63472" cy="12374"/>
            </a:xfrm>
            <a:custGeom>
              <a:rect b="b" l="l" r="r" t="t"/>
              <a:pathLst>
                <a:path extrusionOk="0" h="610" w="3129">
                  <a:moveTo>
                    <a:pt x="303" y="1"/>
                  </a:moveTo>
                  <a:cubicBezTo>
                    <a:pt x="136" y="1"/>
                    <a:pt x="1" y="136"/>
                    <a:pt x="1" y="303"/>
                  </a:cubicBezTo>
                  <a:cubicBezTo>
                    <a:pt x="1" y="471"/>
                    <a:pt x="133" y="609"/>
                    <a:pt x="303" y="609"/>
                  </a:cubicBezTo>
                  <a:lnTo>
                    <a:pt x="2826" y="609"/>
                  </a:lnTo>
                  <a:cubicBezTo>
                    <a:pt x="2996" y="609"/>
                    <a:pt x="3129" y="471"/>
                    <a:pt x="3129" y="303"/>
                  </a:cubicBezTo>
                  <a:cubicBezTo>
                    <a:pt x="3129" y="139"/>
                    <a:pt x="2996" y="1"/>
                    <a:pt x="28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90"/>
            <p:cNvSpPr/>
            <p:nvPr/>
          </p:nvSpPr>
          <p:spPr>
            <a:xfrm>
              <a:off x="5113125" y="2170707"/>
              <a:ext cx="37892" cy="37892"/>
            </a:xfrm>
            <a:custGeom>
              <a:rect b="b" l="l" r="r" t="t"/>
              <a:pathLst>
                <a:path extrusionOk="0" h="1868" w="1868">
                  <a:moveTo>
                    <a:pt x="304" y="1"/>
                  </a:moveTo>
                  <a:cubicBezTo>
                    <a:pt x="136" y="1"/>
                    <a:pt x="1" y="133"/>
                    <a:pt x="1" y="304"/>
                  </a:cubicBezTo>
                  <a:lnTo>
                    <a:pt x="1" y="1565"/>
                  </a:lnTo>
                  <a:cubicBezTo>
                    <a:pt x="1" y="1732"/>
                    <a:pt x="133" y="1868"/>
                    <a:pt x="304" y="1868"/>
                  </a:cubicBezTo>
                  <a:cubicBezTo>
                    <a:pt x="474" y="1868"/>
                    <a:pt x="609" y="1732"/>
                    <a:pt x="606" y="1565"/>
                  </a:cubicBezTo>
                  <a:lnTo>
                    <a:pt x="606" y="606"/>
                  </a:lnTo>
                  <a:lnTo>
                    <a:pt x="1565" y="606"/>
                  </a:lnTo>
                  <a:cubicBezTo>
                    <a:pt x="1729" y="606"/>
                    <a:pt x="1868" y="471"/>
                    <a:pt x="1868" y="304"/>
                  </a:cubicBezTo>
                  <a:cubicBezTo>
                    <a:pt x="1868" y="140"/>
                    <a:pt x="1735"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90"/>
            <p:cNvSpPr/>
            <p:nvPr/>
          </p:nvSpPr>
          <p:spPr>
            <a:xfrm>
              <a:off x="5241062" y="2170707"/>
              <a:ext cx="37892" cy="37892"/>
            </a:xfrm>
            <a:custGeom>
              <a:rect b="b" l="l" r="r" t="t"/>
              <a:pathLst>
                <a:path extrusionOk="0" h="1868" w="1868">
                  <a:moveTo>
                    <a:pt x="303" y="1"/>
                  </a:moveTo>
                  <a:cubicBezTo>
                    <a:pt x="136" y="1"/>
                    <a:pt x="1" y="140"/>
                    <a:pt x="1" y="304"/>
                  </a:cubicBezTo>
                  <a:cubicBezTo>
                    <a:pt x="1" y="471"/>
                    <a:pt x="133" y="606"/>
                    <a:pt x="303" y="606"/>
                  </a:cubicBezTo>
                  <a:lnTo>
                    <a:pt x="1262" y="606"/>
                  </a:lnTo>
                  <a:lnTo>
                    <a:pt x="1262" y="1565"/>
                  </a:lnTo>
                  <a:cubicBezTo>
                    <a:pt x="1262" y="1732"/>
                    <a:pt x="1394" y="1868"/>
                    <a:pt x="1565" y="1868"/>
                  </a:cubicBezTo>
                  <a:cubicBezTo>
                    <a:pt x="1735" y="1868"/>
                    <a:pt x="1867" y="1732"/>
                    <a:pt x="1867" y="1565"/>
                  </a:cubicBezTo>
                  <a:lnTo>
                    <a:pt x="1867" y="304"/>
                  </a:lnTo>
                  <a:cubicBezTo>
                    <a:pt x="1867" y="140"/>
                    <a:pt x="1735"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90"/>
            <p:cNvSpPr/>
            <p:nvPr/>
          </p:nvSpPr>
          <p:spPr>
            <a:xfrm>
              <a:off x="5113125" y="2273004"/>
              <a:ext cx="37953" cy="37872"/>
            </a:xfrm>
            <a:custGeom>
              <a:rect b="b" l="l" r="r" t="t"/>
              <a:pathLst>
                <a:path extrusionOk="0" h="1867" w="1871">
                  <a:moveTo>
                    <a:pt x="304" y="0"/>
                  </a:moveTo>
                  <a:cubicBezTo>
                    <a:pt x="136" y="0"/>
                    <a:pt x="1" y="133"/>
                    <a:pt x="1" y="303"/>
                  </a:cubicBezTo>
                  <a:lnTo>
                    <a:pt x="1" y="1564"/>
                  </a:lnTo>
                  <a:cubicBezTo>
                    <a:pt x="1" y="1731"/>
                    <a:pt x="133" y="1867"/>
                    <a:pt x="304" y="1867"/>
                  </a:cubicBezTo>
                  <a:lnTo>
                    <a:pt x="1565" y="1867"/>
                  </a:lnTo>
                  <a:cubicBezTo>
                    <a:pt x="1735" y="1867"/>
                    <a:pt x="1871" y="1734"/>
                    <a:pt x="1868" y="1564"/>
                  </a:cubicBezTo>
                  <a:cubicBezTo>
                    <a:pt x="1868" y="1400"/>
                    <a:pt x="1735" y="1261"/>
                    <a:pt x="1565" y="1261"/>
                  </a:cubicBezTo>
                  <a:lnTo>
                    <a:pt x="606" y="1261"/>
                  </a:lnTo>
                  <a:lnTo>
                    <a:pt x="606" y="303"/>
                  </a:lnTo>
                  <a:cubicBezTo>
                    <a:pt x="606" y="139"/>
                    <a:pt x="468" y="0"/>
                    <a:pt x="3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90"/>
            <p:cNvSpPr/>
            <p:nvPr/>
          </p:nvSpPr>
          <p:spPr>
            <a:xfrm>
              <a:off x="5241062" y="2273004"/>
              <a:ext cx="37892" cy="37872"/>
            </a:xfrm>
            <a:custGeom>
              <a:rect b="b" l="l" r="r" t="t"/>
              <a:pathLst>
                <a:path extrusionOk="0" h="1867" w="1868">
                  <a:moveTo>
                    <a:pt x="1565" y="0"/>
                  </a:moveTo>
                  <a:cubicBezTo>
                    <a:pt x="1398" y="0"/>
                    <a:pt x="1262" y="133"/>
                    <a:pt x="1262" y="303"/>
                  </a:cubicBezTo>
                  <a:lnTo>
                    <a:pt x="1262" y="1261"/>
                  </a:lnTo>
                  <a:lnTo>
                    <a:pt x="303" y="1261"/>
                  </a:lnTo>
                  <a:cubicBezTo>
                    <a:pt x="136" y="1261"/>
                    <a:pt x="1" y="1394"/>
                    <a:pt x="1" y="1564"/>
                  </a:cubicBezTo>
                  <a:cubicBezTo>
                    <a:pt x="1" y="1731"/>
                    <a:pt x="133" y="1867"/>
                    <a:pt x="303" y="1867"/>
                  </a:cubicBezTo>
                  <a:lnTo>
                    <a:pt x="1565" y="1867"/>
                  </a:lnTo>
                  <a:cubicBezTo>
                    <a:pt x="1735" y="1867"/>
                    <a:pt x="1867" y="1734"/>
                    <a:pt x="1867" y="1564"/>
                  </a:cubicBezTo>
                  <a:lnTo>
                    <a:pt x="1867" y="303"/>
                  </a:lnTo>
                  <a:cubicBezTo>
                    <a:pt x="1867" y="139"/>
                    <a:pt x="1729" y="0"/>
                    <a:pt x="15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90"/>
            <p:cNvSpPr/>
            <p:nvPr/>
          </p:nvSpPr>
          <p:spPr>
            <a:xfrm>
              <a:off x="5138725" y="2196307"/>
              <a:ext cx="12354" cy="89112"/>
            </a:xfrm>
            <a:custGeom>
              <a:rect b="b" l="l" r="r" t="t"/>
              <a:pathLst>
                <a:path extrusionOk="0" h="4393" w="609">
                  <a:moveTo>
                    <a:pt x="303" y="0"/>
                  </a:moveTo>
                  <a:cubicBezTo>
                    <a:pt x="136" y="0"/>
                    <a:pt x="0" y="133"/>
                    <a:pt x="0" y="303"/>
                  </a:cubicBezTo>
                  <a:lnTo>
                    <a:pt x="0" y="4087"/>
                  </a:lnTo>
                  <a:cubicBezTo>
                    <a:pt x="0" y="4254"/>
                    <a:pt x="133" y="4393"/>
                    <a:pt x="303" y="4393"/>
                  </a:cubicBezTo>
                  <a:cubicBezTo>
                    <a:pt x="473" y="4393"/>
                    <a:pt x="609" y="4254"/>
                    <a:pt x="606" y="4087"/>
                  </a:cubicBezTo>
                  <a:lnTo>
                    <a:pt x="606" y="303"/>
                  </a:lnTo>
                  <a:cubicBezTo>
                    <a:pt x="606" y="139"/>
                    <a:pt x="467" y="0"/>
                    <a:pt x="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90"/>
            <p:cNvSpPr/>
            <p:nvPr/>
          </p:nvSpPr>
          <p:spPr>
            <a:xfrm>
              <a:off x="5241062" y="2196307"/>
              <a:ext cx="12313" cy="89112"/>
            </a:xfrm>
            <a:custGeom>
              <a:rect b="b" l="l" r="r" t="t"/>
              <a:pathLst>
                <a:path extrusionOk="0" h="4393" w="607">
                  <a:moveTo>
                    <a:pt x="303" y="0"/>
                  </a:moveTo>
                  <a:cubicBezTo>
                    <a:pt x="136" y="0"/>
                    <a:pt x="1" y="133"/>
                    <a:pt x="1" y="303"/>
                  </a:cubicBezTo>
                  <a:lnTo>
                    <a:pt x="1" y="4087"/>
                  </a:lnTo>
                  <a:cubicBezTo>
                    <a:pt x="1" y="4254"/>
                    <a:pt x="133" y="4393"/>
                    <a:pt x="303" y="4393"/>
                  </a:cubicBezTo>
                  <a:cubicBezTo>
                    <a:pt x="474" y="4393"/>
                    <a:pt x="606" y="4254"/>
                    <a:pt x="606" y="4087"/>
                  </a:cubicBezTo>
                  <a:lnTo>
                    <a:pt x="606" y="303"/>
                  </a:lnTo>
                  <a:cubicBezTo>
                    <a:pt x="606" y="139"/>
                    <a:pt x="467" y="0"/>
                    <a:pt x="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90"/>
            <p:cNvSpPr/>
            <p:nvPr/>
          </p:nvSpPr>
          <p:spPr>
            <a:xfrm>
              <a:off x="5164304" y="2196307"/>
              <a:ext cx="12374" cy="63472"/>
            </a:xfrm>
            <a:custGeom>
              <a:rect b="b" l="l" r="r" t="t"/>
              <a:pathLst>
                <a:path extrusionOk="0" h="3129" w="610">
                  <a:moveTo>
                    <a:pt x="303" y="0"/>
                  </a:moveTo>
                  <a:cubicBezTo>
                    <a:pt x="136" y="0"/>
                    <a:pt x="1" y="133"/>
                    <a:pt x="1" y="303"/>
                  </a:cubicBezTo>
                  <a:lnTo>
                    <a:pt x="1" y="2826"/>
                  </a:lnTo>
                  <a:cubicBezTo>
                    <a:pt x="1" y="2993"/>
                    <a:pt x="133" y="3128"/>
                    <a:pt x="303" y="3128"/>
                  </a:cubicBezTo>
                  <a:cubicBezTo>
                    <a:pt x="474" y="3128"/>
                    <a:pt x="609" y="2993"/>
                    <a:pt x="606" y="2826"/>
                  </a:cubicBezTo>
                  <a:lnTo>
                    <a:pt x="606" y="303"/>
                  </a:lnTo>
                  <a:cubicBezTo>
                    <a:pt x="606" y="139"/>
                    <a:pt x="474" y="0"/>
                    <a:pt x="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90"/>
            <p:cNvSpPr/>
            <p:nvPr/>
          </p:nvSpPr>
          <p:spPr>
            <a:xfrm>
              <a:off x="5189883" y="2196307"/>
              <a:ext cx="12374" cy="63472"/>
            </a:xfrm>
            <a:custGeom>
              <a:rect b="b" l="l" r="r" t="t"/>
              <a:pathLst>
                <a:path extrusionOk="0" h="3129" w="610">
                  <a:moveTo>
                    <a:pt x="304" y="0"/>
                  </a:moveTo>
                  <a:cubicBezTo>
                    <a:pt x="137" y="0"/>
                    <a:pt x="1" y="133"/>
                    <a:pt x="1" y="303"/>
                  </a:cubicBezTo>
                  <a:lnTo>
                    <a:pt x="1" y="2826"/>
                  </a:lnTo>
                  <a:cubicBezTo>
                    <a:pt x="1" y="2993"/>
                    <a:pt x="133" y="3128"/>
                    <a:pt x="304" y="3128"/>
                  </a:cubicBezTo>
                  <a:cubicBezTo>
                    <a:pt x="474" y="3128"/>
                    <a:pt x="610" y="2993"/>
                    <a:pt x="606" y="2826"/>
                  </a:cubicBezTo>
                  <a:lnTo>
                    <a:pt x="606" y="303"/>
                  </a:lnTo>
                  <a:cubicBezTo>
                    <a:pt x="606" y="139"/>
                    <a:pt x="474" y="0"/>
                    <a:pt x="3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90"/>
            <p:cNvSpPr/>
            <p:nvPr/>
          </p:nvSpPr>
          <p:spPr>
            <a:xfrm>
              <a:off x="5215483" y="2196307"/>
              <a:ext cx="12293" cy="63472"/>
            </a:xfrm>
            <a:custGeom>
              <a:rect b="b" l="l" r="r" t="t"/>
              <a:pathLst>
                <a:path extrusionOk="0" h="3129" w="606">
                  <a:moveTo>
                    <a:pt x="303" y="0"/>
                  </a:moveTo>
                  <a:cubicBezTo>
                    <a:pt x="136" y="0"/>
                    <a:pt x="0" y="133"/>
                    <a:pt x="0" y="303"/>
                  </a:cubicBezTo>
                  <a:lnTo>
                    <a:pt x="0" y="2826"/>
                  </a:lnTo>
                  <a:cubicBezTo>
                    <a:pt x="0" y="2993"/>
                    <a:pt x="133" y="3128"/>
                    <a:pt x="303" y="3128"/>
                  </a:cubicBezTo>
                  <a:cubicBezTo>
                    <a:pt x="473" y="3128"/>
                    <a:pt x="606" y="2993"/>
                    <a:pt x="606" y="2826"/>
                  </a:cubicBezTo>
                  <a:lnTo>
                    <a:pt x="606" y="303"/>
                  </a:lnTo>
                  <a:cubicBezTo>
                    <a:pt x="606" y="139"/>
                    <a:pt x="473" y="0"/>
                    <a:pt x="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90"/>
            <p:cNvSpPr/>
            <p:nvPr/>
          </p:nvSpPr>
          <p:spPr>
            <a:xfrm>
              <a:off x="5164304" y="2273065"/>
              <a:ext cx="12374" cy="12354"/>
            </a:xfrm>
            <a:custGeom>
              <a:rect b="b" l="l" r="r" t="t"/>
              <a:pathLst>
                <a:path extrusionOk="0" h="609" w="610">
                  <a:moveTo>
                    <a:pt x="303" y="0"/>
                  </a:moveTo>
                  <a:cubicBezTo>
                    <a:pt x="136" y="0"/>
                    <a:pt x="1" y="136"/>
                    <a:pt x="1" y="303"/>
                  </a:cubicBezTo>
                  <a:cubicBezTo>
                    <a:pt x="1" y="470"/>
                    <a:pt x="133" y="609"/>
                    <a:pt x="303" y="609"/>
                  </a:cubicBezTo>
                  <a:cubicBezTo>
                    <a:pt x="474" y="609"/>
                    <a:pt x="609" y="470"/>
                    <a:pt x="606" y="303"/>
                  </a:cubicBezTo>
                  <a:cubicBezTo>
                    <a:pt x="606" y="139"/>
                    <a:pt x="474" y="0"/>
                    <a:pt x="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90"/>
            <p:cNvSpPr/>
            <p:nvPr/>
          </p:nvSpPr>
          <p:spPr>
            <a:xfrm>
              <a:off x="5189883" y="2273065"/>
              <a:ext cx="12374" cy="12354"/>
            </a:xfrm>
            <a:custGeom>
              <a:rect b="b" l="l" r="r" t="t"/>
              <a:pathLst>
                <a:path extrusionOk="0" h="609" w="610">
                  <a:moveTo>
                    <a:pt x="304" y="0"/>
                  </a:moveTo>
                  <a:cubicBezTo>
                    <a:pt x="137" y="0"/>
                    <a:pt x="1" y="136"/>
                    <a:pt x="1" y="303"/>
                  </a:cubicBezTo>
                  <a:cubicBezTo>
                    <a:pt x="1" y="470"/>
                    <a:pt x="133" y="609"/>
                    <a:pt x="304" y="609"/>
                  </a:cubicBezTo>
                  <a:cubicBezTo>
                    <a:pt x="474" y="609"/>
                    <a:pt x="610" y="470"/>
                    <a:pt x="606" y="303"/>
                  </a:cubicBezTo>
                  <a:cubicBezTo>
                    <a:pt x="606" y="139"/>
                    <a:pt x="474" y="0"/>
                    <a:pt x="3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90"/>
            <p:cNvSpPr/>
            <p:nvPr/>
          </p:nvSpPr>
          <p:spPr>
            <a:xfrm>
              <a:off x="5215483" y="2273065"/>
              <a:ext cx="12293" cy="12354"/>
            </a:xfrm>
            <a:custGeom>
              <a:rect b="b" l="l" r="r" t="t"/>
              <a:pathLst>
                <a:path extrusionOk="0" h="609" w="606">
                  <a:moveTo>
                    <a:pt x="303" y="0"/>
                  </a:moveTo>
                  <a:cubicBezTo>
                    <a:pt x="136" y="0"/>
                    <a:pt x="0" y="136"/>
                    <a:pt x="0" y="303"/>
                  </a:cubicBezTo>
                  <a:cubicBezTo>
                    <a:pt x="0" y="470"/>
                    <a:pt x="133" y="609"/>
                    <a:pt x="303" y="609"/>
                  </a:cubicBezTo>
                  <a:cubicBezTo>
                    <a:pt x="473" y="609"/>
                    <a:pt x="606" y="470"/>
                    <a:pt x="606" y="303"/>
                  </a:cubicBezTo>
                  <a:cubicBezTo>
                    <a:pt x="606" y="139"/>
                    <a:pt x="473" y="0"/>
                    <a:pt x="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 name="Google Shape;1701;p90"/>
          <p:cNvGrpSpPr/>
          <p:nvPr/>
        </p:nvGrpSpPr>
        <p:grpSpPr>
          <a:xfrm>
            <a:off x="2728649" y="1520430"/>
            <a:ext cx="568755" cy="572607"/>
            <a:chOff x="5503205" y="2018286"/>
            <a:chExt cx="409412" cy="409473"/>
          </a:xfrm>
        </p:grpSpPr>
        <p:sp>
          <p:nvSpPr>
            <p:cNvPr id="1702" name="Google Shape;1702;p90"/>
            <p:cNvSpPr/>
            <p:nvPr/>
          </p:nvSpPr>
          <p:spPr>
            <a:xfrm>
              <a:off x="5580086" y="2087052"/>
              <a:ext cx="204716" cy="41584"/>
            </a:xfrm>
            <a:custGeom>
              <a:rect b="b" l="l" r="r" t="t"/>
              <a:pathLst>
                <a:path extrusionOk="0" h="2050" w="10092">
                  <a:moveTo>
                    <a:pt x="1" y="0"/>
                  </a:moveTo>
                  <a:lnTo>
                    <a:pt x="1" y="2050"/>
                  </a:lnTo>
                  <a:lnTo>
                    <a:pt x="10092" y="2050"/>
                  </a:lnTo>
                  <a:lnTo>
                    <a:pt x="100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90"/>
            <p:cNvSpPr/>
            <p:nvPr/>
          </p:nvSpPr>
          <p:spPr>
            <a:xfrm>
              <a:off x="5528927" y="2120624"/>
              <a:ext cx="307054" cy="33612"/>
            </a:xfrm>
            <a:custGeom>
              <a:rect b="b" l="l" r="r" t="t"/>
              <a:pathLst>
                <a:path extrusionOk="0" h="1657" w="15137">
                  <a:moveTo>
                    <a:pt x="274" y="1"/>
                  </a:moveTo>
                  <a:cubicBezTo>
                    <a:pt x="120" y="1"/>
                    <a:pt x="0" y="124"/>
                    <a:pt x="0" y="278"/>
                  </a:cubicBezTo>
                  <a:lnTo>
                    <a:pt x="0" y="1656"/>
                  </a:lnTo>
                  <a:lnTo>
                    <a:pt x="15136" y="1656"/>
                  </a:lnTo>
                  <a:lnTo>
                    <a:pt x="15136" y="278"/>
                  </a:lnTo>
                  <a:cubicBezTo>
                    <a:pt x="15136" y="124"/>
                    <a:pt x="15013" y="1"/>
                    <a:pt x="148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90"/>
            <p:cNvSpPr/>
            <p:nvPr/>
          </p:nvSpPr>
          <p:spPr>
            <a:xfrm>
              <a:off x="5528927" y="2146223"/>
              <a:ext cx="307054" cy="263928"/>
            </a:xfrm>
            <a:custGeom>
              <a:rect b="b" l="l" r="r" t="t"/>
              <a:pathLst>
                <a:path extrusionOk="0" h="13011" w="15137">
                  <a:moveTo>
                    <a:pt x="0" y="0"/>
                  </a:moveTo>
                  <a:lnTo>
                    <a:pt x="0" y="2523"/>
                  </a:lnTo>
                  <a:lnTo>
                    <a:pt x="0" y="13011"/>
                  </a:lnTo>
                  <a:lnTo>
                    <a:pt x="15136" y="13011"/>
                  </a:lnTo>
                  <a:lnTo>
                    <a:pt x="151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90"/>
            <p:cNvSpPr/>
            <p:nvPr/>
          </p:nvSpPr>
          <p:spPr>
            <a:xfrm>
              <a:off x="5554506" y="2018286"/>
              <a:ext cx="255895" cy="76779"/>
            </a:xfrm>
            <a:custGeom>
              <a:rect b="b" l="l" r="r" t="t"/>
              <a:pathLst>
                <a:path extrusionOk="0" h="3785" w="12615">
                  <a:moveTo>
                    <a:pt x="275" y="0"/>
                  </a:moveTo>
                  <a:cubicBezTo>
                    <a:pt x="120" y="0"/>
                    <a:pt x="0" y="123"/>
                    <a:pt x="0" y="278"/>
                  </a:cubicBezTo>
                  <a:lnTo>
                    <a:pt x="0" y="3510"/>
                  </a:lnTo>
                  <a:cubicBezTo>
                    <a:pt x="0" y="3665"/>
                    <a:pt x="120" y="3784"/>
                    <a:pt x="275" y="3784"/>
                  </a:cubicBezTo>
                  <a:lnTo>
                    <a:pt x="12337" y="3784"/>
                  </a:lnTo>
                  <a:cubicBezTo>
                    <a:pt x="12488" y="3784"/>
                    <a:pt x="12614" y="3665"/>
                    <a:pt x="12614" y="3510"/>
                  </a:cubicBezTo>
                  <a:lnTo>
                    <a:pt x="12614" y="278"/>
                  </a:lnTo>
                  <a:cubicBezTo>
                    <a:pt x="12614" y="123"/>
                    <a:pt x="12491" y="0"/>
                    <a:pt x="123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90"/>
            <p:cNvSpPr/>
            <p:nvPr/>
          </p:nvSpPr>
          <p:spPr>
            <a:xfrm>
              <a:off x="5554384" y="2146223"/>
              <a:ext cx="51321" cy="51179"/>
            </a:xfrm>
            <a:custGeom>
              <a:rect b="b" l="l" r="r" t="t"/>
              <a:pathLst>
                <a:path extrusionOk="0" h="2523" w="2530">
                  <a:moveTo>
                    <a:pt x="0" y="0"/>
                  </a:moveTo>
                  <a:lnTo>
                    <a:pt x="0" y="1299"/>
                  </a:lnTo>
                  <a:cubicBezTo>
                    <a:pt x="0" y="1977"/>
                    <a:pt x="549" y="2523"/>
                    <a:pt x="1227" y="2523"/>
                  </a:cubicBezTo>
                  <a:lnTo>
                    <a:pt x="1302" y="2523"/>
                  </a:lnTo>
                  <a:cubicBezTo>
                    <a:pt x="1980" y="2523"/>
                    <a:pt x="2529" y="1977"/>
                    <a:pt x="2523" y="1299"/>
                  </a:cubicBezTo>
                  <a:lnTo>
                    <a:pt x="25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90"/>
            <p:cNvSpPr/>
            <p:nvPr/>
          </p:nvSpPr>
          <p:spPr>
            <a:xfrm>
              <a:off x="5605543" y="2146223"/>
              <a:ext cx="51321" cy="51179"/>
            </a:xfrm>
            <a:custGeom>
              <a:rect b="b" l="l" r="r" t="t"/>
              <a:pathLst>
                <a:path extrusionOk="0" h="2523" w="2530">
                  <a:moveTo>
                    <a:pt x="1" y="0"/>
                  </a:moveTo>
                  <a:lnTo>
                    <a:pt x="1" y="1299"/>
                  </a:lnTo>
                  <a:cubicBezTo>
                    <a:pt x="1" y="1977"/>
                    <a:pt x="550" y="2523"/>
                    <a:pt x="1228" y="2523"/>
                  </a:cubicBezTo>
                  <a:lnTo>
                    <a:pt x="1303" y="2523"/>
                  </a:lnTo>
                  <a:cubicBezTo>
                    <a:pt x="1981" y="2523"/>
                    <a:pt x="2530" y="1977"/>
                    <a:pt x="2524" y="1299"/>
                  </a:cubicBezTo>
                  <a:lnTo>
                    <a:pt x="25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90"/>
            <p:cNvSpPr/>
            <p:nvPr/>
          </p:nvSpPr>
          <p:spPr>
            <a:xfrm>
              <a:off x="5656722" y="2146223"/>
              <a:ext cx="51321" cy="51179"/>
            </a:xfrm>
            <a:custGeom>
              <a:rect b="b" l="l" r="r" t="t"/>
              <a:pathLst>
                <a:path extrusionOk="0" h="2523" w="2530">
                  <a:moveTo>
                    <a:pt x="1" y="0"/>
                  </a:moveTo>
                  <a:lnTo>
                    <a:pt x="1" y="1299"/>
                  </a:lnTo>
                  <a:cubicBezTo>
                    <a:pt x="1" y="1977"/>
                    <a:pt x="549" y="2523"/>
                    <a:pt x="1227" y="2523"/>
                  </a:cubicBezTo>
                  <a:lnTo>
                    <a:pt x="1303" y="2523"/>
                  </a:lnTo>
                  <a:cubicBezTo>
                    <a:pt x="1981" y="2523"/>
                    <a:pt x="2530" y="1977"/>
                    <a:pt x="2523" y="1299"/>
                  </a:cubicBezTo>
                  <a:lnTo>
                    <a:pt x="25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90"/>
            <p:cNvSpPr/>
            <p:nvPr/>
          </p:nvSpPr>
          <p:spPr>
            <a:xfrm>
              <a:off x="5707901" y="2146223"/>
              <a:ext cx="51321" cy="51179"/>
            </a:xfrm>
            <a:custGeom>
              <a:rect b="b" l="l" r="r" t="t"/>
              <a:pathLst>
                <a:path extrusionOk="0" h="2523" w="2530">
                  <a:moveTo>
                    <a:pt x="0" y="0"/>
                  </a:moveTo>
                  <a:lnTo>
                    <a:pt x="0" y="1299"/>
                  </a:lnTo>
                  <a:cubicBezTo>
                    <a:pt x="0" y="1977"/>
                    <a:pt x="549" y="2523"/>
                    <a:pt x="1227" y="2523"/>
                  </a:cubicBezTo>
                  <a:lnTo>
                    <a:pt x="1303" y="2523"/>
                  </a:lnTo>
                  <a:cubicBezTo>
                    <a:pt x="1981" y="2523"/>
                    <a:pt x="2529" y="1977"/>
                    <a:pt x="2523" y="1299"/>
                  </a:cubicBezTo>
                  <a:lnTo>
                    <a:pt x="25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90"/>
            <p:cNvSpPr/>
            <p:nvPr/>
          </p:nvSpPr>
          <p:spPr>
            <a:xfrm>
              <a:off x="5759080" y="2146223"/>
              <a:ext cx="51321" cy="51179"/>
            </a:xfrm>
            <a:custGeom>
              <a:rect b="b" l="l" r="r" t="t"/>
              <a:pathLst>
                <a:path extrusionOk="0" h="2523" w="2530">
                  <a:moveTo>
                    <a:pt x="0" y="0"/>
                  </a:moveTo>
                  <a:lnTo>
                    <a:pt x="0" y="1299"/>
                  </a:lnTo>
                  <a:cubicBezTo>
                    <a:pt x="0" y="1977"/>
                    <a:pt x="549" y="2523"/>
                    <a:pt x="1227" y="2523"/>
                  </a:cubicBezTo>
                  <a:lnTo>
                    <a:pt x="1302" y="2523"/>
                  </a:lnTo>
                  <a:cubicBezTo>
                    <a:pt x="1980" y="2523"/>
                    <a:pt x="2529" y="1977"/>
                    <a:pt x="2523" y="1299"/>
                  </a:cubicBezTo>
                  <a:lnTo>
                    <a:pt x="25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90"/>
            <p:cNvSpPr/>
            <p:nvPr/>
          </p:nvSpPr>
          <p:spPr>
            <a:xfrm>
              <a:off x="5503205" y="2146223"/>
              <a:ext cx="51321" cy="51179"/>
            </a:xfrm>
            <a:custGeom>
              <a:rect b="b" l="l" r="r" t="t"/>
              <a:pathLst>
                <a:path extrusionOk="0" h="2523" w="2530">
                  <a:moveTo>
                    <a:pt x="278" y="0"/>
                  </a:moveTo>
                  <a:cubicBezTo>
                    <a:pt x="123" y="0"/>
                    <a:pt x="0" y="123"/>
                    <a:pt x="0" y="278"/>
                  </a:cubicBezTo>
                  <a:lnTo>
                    <a:pt x="0" y="1299"/>
                  </a:lnTo>
                  <a:cubicBezTo>
                    <a:pt x="0" y="1977"/>
                    <a:pt x="549" y="2523"/>
                    <a:pt x="1227" y="2523"/>
                  </a:cubicBezTo>
                  <a:lnTo>
                    <a:pt x="1303" y="2523"/>
                  </a:lnTo>
                  <a:cubicBezTo>
                    <a:pt x="1981" y="2523"/>
                    <a:pt x="2529" y="1977"/>
                    <a:pt x="2523" y="1299"/>
                  </a:cubicBezTo>
                  <a:lnTo>
                    <a:pt x="25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90"/>
            <p:cNvSpPr/>
            <p:nvPr/>
          </p:nvSpPr>
          <p:spPr>
            <a:xfrm>
              <a:off x="5810239" y="2146223"/>
              <a:ext cx="51321" cy="51179"/>
            </a:xfrm>
            <a:custGeom>
              <a:rect b="b" l="l" r="r" t="t"/>
              <a:pathLst>
                <a:path extrusionOk="0" h="2523" w="2530">
                  <a:moveTo>
                    <a:pt x="1" y="0"/>
                  </a:moveTo>
                  <a:lnTo>
                    <a:pt x="1" y="1299"/>
                  </a:lnTo>
                  <a:cubicBezTo>
                    <a:pt x="1" y="1977"/>
                    <a:pt x="549" y="2523"/>
                    <a:pt x="1227" y="2523"/>
                  </a:cubicBezTo>
                  <a:lnTo>
                    <a:pt x="1303" y="2523"/>
                  </a:lnTo>
                  <a:cubicBezTo>
                    <a:pt x="1981" y="2523"/>
                    <a:pt x="2530" y="1977"/>
                    <a:pt x="2523" y="1299"/>
                  </a:cubicBezTo>
                  <a:lnTo>
                    <a:pt x="2523" y="278"/>
                  </a:lnTo>
                  <a:cubicBezTo>
                    <a:pt x="2523" y="123"/>
                    <a:pt x="2404" y="0"/>
                    <a:pt x="22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90"/>
            <p:cNvSpPr/>
            <p:nvPr/>
          </p:nvSpPr>
          <p:spPr>
            <a:xfrm>
              <a:off x="5554506" y="2222982"/>
              <a:ext cx="102358" cy="187170"/>
            </a:xfrm>
            <a:custGeom>
              <a:rect b="b" l="l" r="r" t="t"/>
              <a:pathLst>
                <a:path extrusionOk="0" h="9227" w="5046">
                  <a:moveTo>
                    <a:pt x="275" y="0"/>
                  </a:moveTo>
                  <a:cubicBezTo>
                    <a:pt x="120" y="0"/>
                    <a:pt x="0" y="123"/>
                    <a:pt x="0" y="278"/>
                  </a:cubicBezTo>
                  <a:lnTo>
                    <a:pt x="0" y="9227"/>
                  </a:lnTo>
                  <a:lnTo>
                    <a:pt x="5046" y="9227"/>
                  </a:lnTo>
                  <a:lnTo>
                    <a:pt x="5046" y="278"/>
                  </a:lnTo>
                  <a:cubicBezTo>
                    <a:pt x="5046" y="123"/>
                    <a:pt x="4923" y="0"/>
                    <a:pt x="47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90"/>
            <p:cNvSpPr/>
            <p:nvPr/>
          </p:nvSpPr>
          <p:spPr>
            <a:xfrm>
              <a:off x="5580086" y="2248561"/>
              <a:ext cx="51199" cy="161590"/>
            </a:xfrm>
            <a:custGeom>
              <a:rect b="b" l="l" r="r" t="t"/>
              <a:pathLst>
                <a:path extrusionOk="0" h="7966" w="2524">
                  <a:moveTo>
                    <a:pt x="275" y="1"/>
                  </a:moveTo>
                  <a:cubicBezTo>
                    <a:pt x="121" y="1"/>
                    <a:pt x="1" y="123"/>
                    <a:pt x="1" y="278"/>
                  </a:cubicBezTo>
                  <a:lnTo>
                    <a:pt x="1" y="7966"/>
                  </a:lnTo>
                  <a:lnTo>
                    <a:pt x="2523" y="7966"/>
                  </a:lnTo>
                  <a:lnTo>
                    <a:pt x="2523" y="278"/>
                  </a:lnTo>
                  <a:cubicBezTo>
                    <a:pt x="2523" y="123"/>
                    <a:pt x="2401" y="1"/>
                    <a:pt x="22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90"/>
            <p:cNvSpPr/>
            <p:nvPr/>
          </p:nvSpPr>
          <p:spPr>
            <a:xfrm>
              <a:off x="5580086" y="2043419"/>
              <a:ext cx="51199" cy="26046"/>
            </a:xfrm>
            <a:custGeom>
              <a:rect b="b" l="l" r="r" t="t"/>
              <a:pathLst>
                <a:path extrusionOk="0" h="1284" w="2524">
                  <a:moveTo>
                    <a:pt x="275" y="1"/>
                  </a:moveTo>
                  <a:cubicBezTo>
                    <a:pt x="121" y="1"/>
                    <a:pt x="1" y="124"/>
                    <a:pt x="1" y="278"/>
                  </a:cubicBezTo>
                  <a:lnTo>
                    <a:pt x="1" y="1010"/>
                  </a:lnTo>
                  <a:cubicBezTo>
                    <a:pt x="1" y="1164"/>
                    <a:pt x="121" y="1284"/>
                    <a:pt x="275" y="1284"/>
                  </a:cubicBezTo>
                  <a:lnTo>
                    <a:pt x="2246" y="1284"/>
                  </a:lnTo>
                  <a:cubicBezTo>
                    <a:pt x="2401" y="1284"/>
                    <a:pt x="2523" y="1164"/>
                    <a:pt x="2523" y="1010"/>
                  </a:cubicBezTo>
                  <a:lnTo>
                    <a:pt x="2523" y="278"/>
                  </a:lnTo>
                  <a:cubicBezTo>
                    <a:pt x="2523" y="124"/>
                    <a:pt x="2401" y="1"/>
                    <a:pt x="22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90"/>
            <p:cNvSpPr/>
            <p:nvPr/>
          </p:nvSpPr>
          <p:spPr>
            <a:xfrm>
              <a:off x="5650637" y="2037719"/>
              <a:ext cx="140311" cy="12374"/>
            </a:xfrm>
            <a:custGeom>
              <a:rect b="b" l="l" r="r" t="t"/>
              <a:pathLst>
                <a:path extrusionOk="0" h="610" w="6917">
                  <a:moveTo>
                    <a:pt x="307" y="1"/>
                  </a:moveTo>
                  <a:cubicBezTo>
                    <a:pt x="140" y="1"/>
                    <a:pt x="1" y="140"/>
                    <a:pt x="1" y="304"/>
                  </a:cubicBezTo>
                  <a:cubicBezTo>
                    <a:pt x="1" y="471"/>
                    <a:pt x="137" y="610"/>
                    <a:pt x="307" y="610"/>
                  </a:cubicBezTo>
                  <a:lnTo>
                    <a:pt x="6614" y="610"/>
                  </a:lnTo>
                  <a:cubicBezTo>
                    <a:pt x="6778" y="610"/>
                    <a:pt x="6916" y="471"/>
                    <a:pt x="6916" y="304"/>
                  </a:cubicBezTo>
                  <a:cubicBezTo>
                    <a:pt x="6916" y="140"/>
                    <a:pt x="6781" y="1"/>
                    <a:pt x="66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90"/>
            <p:cNvSpPr/>
            <p:nvPr/>
          </p:nvSpPr>
          <p:spPr>
            <a:xfrm>
              <a:off x="5650637" y="2063318"/>
              <a:ext cx="140311" cy="12354"/>
            </a:xfrm>
            <a:custGeom>
              <a:rect b="b" l="l" r="r" t="t"/>
              <a:pathLst>
                <a:path extrusionOk="0" h="609" w="6917">
                  <a:moveTo>
                    <a:pt x="307" y="0"/>
                  </a:moveTo>
                  <a:cubicBezTo>
                    <a:pt x="140" y="0"/>
                    <a:pt x="1" y="136"/>
                    <a:pt x="1" y="303"/>
                  </a:cubicBezTo>
                  <a:cubicBezTo>
                    <a:pt x="1" y="470"/>
                    <a:pt x="137" y="609"/>
                    <a:pt x="307" y="609"/>
                  </a:cubicBezTo>
                  <a:lnTo>
                    <a:pt x="6614" y="609"/>
                  </a:lnTo>
                  <a:cubicBezTo>
                    <a:pt x="6778" y="609"/>
                    <a:pt x="6916" y="473"/>
                    <a:pt x="6916" y="303"/>
                  </a:cubicBezTo>
                  <a:cubicBezTo>
                    <a:pt x="6916" y="139"/>
                    <a:pt x="6781" y="0"/>
                    <a:pt x="66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90"/>
            <p:cNvSpPr/>
            <p:nvPr/>
          </p:nvSpPr>
          <p:spPr>
            <a:xfrm>
              <a:off x="5682444" y="2222982"/>
              <a:ext cx="127958" cy="128019"/>
            </a:xfrm>
            <a:custGeom>
              <a:rect b="b" l="l" r="r" t="t"/>
              <a:pathLst>
                <a:path extrusionOk="0" h="6311" w="6308">
                  <a:moveTo>
                    <a:pt x="275" y="0"/>
                  </a:moveTo>
                  <a:cubicBezTo>
                    <a:pt x="120" y="0"/>
                    <a:pt x="0" y="123"/>
                    <a:pt x="0" y="278"/>
                  </a:cubicBezTo>
                  <a:lnTo>
                    <a:pt x="0" y="6033"/>
                  </a:lnTo>
                  <a:cubicBezTo>
                    <a:pt x="0" y="6187"/>
                    <a:pt x="120" y="6310"/>
                    <a:pt x="275" y="6310"/>
                  </a:cubicBezTo>
                  <a:lnTo>
                    <a:pt x="6030" y="6310"/>
                  </a:lnTo>
                  <a:cubicBezTo>
                    <a:pt x="6181" y="6310"/>
                    <a:pt x="6307" y="6187"/>
                    <a:pt x="6307" y="6033"/>
                  </a:cubicBezTo>
                  <a:lnTo>
                    <a:pt x="6307" y="278"/>
                  </a:lnTo>
                  <a:cubicBezTo>
                    <a:pt x="6307" y="123"/>
                    <a:pt x="6184" y="0"/>
                    <a:pt x="6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90"/>
            <p:cNvSpPr/>
            <p:nvPr/>
          </p:nvSpPr>
          <p:spPr>
            <a:xfrm>
              <a:off x="5700984" y="2268014"/>
              <a:ext cx="90857" cy="37953"/>
            </a:xfrm>
            <a:custGeom>
              <a:rect b="b" l="l" r="r" t="t"/>
              <a:pathLst>
                <a:path extrusionOk="0" h="1871" w="4479">
                  <a:moveTo>
                    <a:pt x="2238" y="1"/>
                  </a:moveTo>
                  <a:cubicBezTo>
                    <a:pt x="2179" y="1"/>
                    <a:pt x="2120" y="17"/>
                    <a:pt x="2069" y="51"/>
                  </a:cubicBezTo>
                  <a:lnTo>
                    <a:pt x="177" y="1312"/>
                  </a:lnTo>
                  <a:cubicBezTo>
                    <a:pt x="39" y="1410"/>
                    <a:pt x="1" y="1593"/>
                    <a:pt x="95" y="1735"/>
                  </a:cubicBezTo>
                  <a:cubicBezTo>
                    <a:pt x="152" y="1823"/>
                    <a:pt x="247" y="1870"/>
                    <a:pt x="348" y="1870"/>
                  </a:cubicBezTo>
                  <a:cubicBezTo>
                    <a:pt x="404" y="1870"/>
                    <a:pt x="464" y="1854"/>
                    <a:pt x="515" y="1816"/>
                  </a:cubicBezTo>
                  <a:lnTo>
                    <a:pt x="2240" y="672"/>
                  </a:lnTo>
                  <a:lnTo>
                    <a:pt x="3961" y="1816"/>
                  </a:lnTo>
                  <a:cubicBezTo>
                    <a:pt x="4013" y="1853"/>
                    <a:pt x="4072" y="1870"/>
                    <a:pt x="4130" y="1870"/>
                  </a:cubicBezTo>
                  <a:cubicBezTo>
                    <a:pt x="4228" y="1870"/>
                    <a:pt x="4325" y="1822"/>
                    <a:pt x="4384" y="1735"/>
                  </a:cubicBezTo>
                  <a:cubicBezTo>
                    <a:pt x="4479" y="1599"/>
                    <a:pt x="4441" y="1410"/>
                    <a:pt x="4299" y="1312"/>
                  </a:cubicBezTo>
                  <a:lnTo>
                    <a:pt x="2407" y="51"/>
                  </a:lnTo>
                  <a:cubicBezTo>
                    <a:pt x="2356" y="17"/>
                    <a:pt x="2297" y="1"/>
                    <a:pt x="22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90"/>
            <p:cNvSpPr/>
            <p:nvPr/>
          </p:nvSpPr>
          <p:spPr>
            <a:xfrm>
              <a:off x="5733602" y="2248561"/>
              <a:ext cx="25620" cy="25600"/>
            </a:xfrm>
            <a:custGeom>
              <a:rect b="b" l="l" r="r" t="t"/>
              <a:pathLst>
                <a:path extrusionOk="0" h="1262" w="1263">
                  <a:moveTo>
                    <a:pt x="632" y="1"/>
                  </a:moveTo>
                  <a:cubicBezTo>
                    <a:pt x="282" y="1"/>
                    <a:pt x="1" y="284"/>
                    <a:pt x="1" y="631"/>
                  </a:cubicBezTo>
                  <a:cubicBezTo>
                    <a:pt x="1" y="981"/>
                    <a:pt x="282" y="1262"/>
                    <a:pt x="632" y="1262"/>
                  </a:cubicBezTo>
                  <a:cubicBezTo>
                    <a:pt x="979" y="1262"/>
                    <a:pt x="1262" y="981"/>
                    <a:pt x="1262" y="631"/>
                  </a:cubicBezTo>
                  <a:cubicBezTo>
                    <a:pt x="1262" y="284"/>
                    <a:pt x="979" y="1"/>
                    <a:pt x="6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90"/>
            <p:cNvSpPr/>
            <p:nvPr/>
          </p:nvSpPr>
          <p:spPr>
            <a:xfrm>
              <a:off x="5701816" y="2293857"/>
              <a:ext cx="89132" cy="30590"/>
            </a:xfrm>
            <a:custGeom>
              <a:rect b="b" l="l" r="r" t="t"/>
              <a:pathLst>
                <a:path extrusionOk="0" h="1508" w="4394">
                  <a:moveTo>
                    <a:pt x="278" y="0"/>
                  </a:moveTo>
                  <a:cubicBezTo>
                    <a:pt x="124" y="0"/>
                    <a:pt x="1" y="123"/>
                    <a:pt x="1" y="278"/>
                  </a:cubicBezTo>
                  <a:lnTo>
                    <a:pt x="1" y="1230"/>
                  </a:lnTo>
                  <a:cubicBezTo>
                    <a:pt x="1" y="1384"/>
                    <a:pt x="124" y="1507"/>
                    <a:pt x="278" y="1507"/>
                  </a:cubicBezTo>
                  <a:lnTo>
                    <a:pt x="4116" y="1507"/>
                  </a:lnTo>
                  <a:cubicBezTo>
                    <a:pt x="4270" y="1507"/>
                    <a:pt x="4393" y="1384"/>
                    <a:pt x="4393" y="1230"/>
                  </a:cubicBezTo>
                  <a:lnTo>
                    <a:pt x="4393" y="278"/>
                  </a:lnTo>
                  <a:cubicBezTo>
                    <a:pt x="4393" y="123"/>
                    <a:pt x="4270" y="0"/>
                    <a:pt x="41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90"/>
            <p:cNvSpPr/>
            <p:nvPr/>
          </p:nvSpPr>
          <p:spPr>
            <a:xfrm>
              <a:off x="5503327" y="2402139"/>
              <a:ext cx="358233" cy="25620"/>
            </a:xfrm>
            <a:custGeom>
              <a:rect b="b" l="l" r="r" t="t"/>
              <a:pathLst>
                <a:path extrusionOk="0" h="1263" w="17660">
                  <a:moveTo>
                    <a:pt x="275" y="1"/>
                  </a:moveTo>
                  <a:cubicBezTo>
                    <a:pt x="120" y="1"/>
                    <a:pt x="1" y="121"/>
                    <a:pt x="1" y="275"/>
                  </a:cubicBezTo>
                  <a:lnTo>
                    <a:pt x="1" y="1262"/>
                  </a:lnTo>
                  <a:lnTo>
                    <a:pt x="17660" y="1262"/>
                  </a:lnTo>
                  <a:lnTo>
                    <a:pt x="176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90"/>
            <p:cNvSpPr/>
            <p:nvPr/>
          </p:nvSpPr>
          <p:spPr>
            <a:xfrm>
              <a:off x="5810381" y="2287955"/>
              <a:ext cx="102236" cy="139764"/>
            </a:xfrm>
            <a:custGeom>
              <a:rect b="b" l="l" r="r" t="t"/>
              <a:pathLst>
                <a:path extrusionOk="0" h="6890" w="5040">
                  <a:moveTo>
                    <a:pt x="2516" y="1"/>
                  </a:moveTo>
                  <a:cubicBezTo>
                    <a:pt x="1126" y="1"/>
                    <a:pt x="0" y="1130"/>
                    <a:pt x="0" y="2524"/>
                  </a:cubicBezTo>
                  <a:cubicBezTo>
                    <a:pt x="0" y="3662"/>
                    <a:pt x="1690" y="5980"/>
                    <a:pt x="2302" y="6781"/>
                  </a:cubicBezTo>
                  <a:cubicBezTo>
                    <a:pt x="2357" y="6853"/>
                    <a:pt x="2438" y="6890"/>
                    <a:pt x="2520" y="6890"/>
                  </a:cubicBezTo>
                  <a:cubicBezTo>
                    <a:pt x="2601" y="6890"/>
                    <a:pt x="2682" y="6853"/>
                    <a:pt x="2737" y="6781"/>
                  </a:cubicBezTo>
                  <a:cubicBezTo>
                    <a:pt x="3352" y="5977"/>
                    <a:pt x="5039" y="3662"/>
                    <a:pt x="5039" y="2524"/>
                  </a:cubicBezTo>
                  <a:cubicBezTo>
                    <a:pt x="5039" y="1130"/>
                    <a:pt x="3910" y="1"/>
                    <a:pt x="25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90"/>
            <p:cNvSpPr/>
            <p:nvPr/>
          </p:nvSpPr>
          <p:spPr>
            <a:xfrm>
              <a:off x="5835007" y="2312601"/>
              <a:ext cx="53106" cy="53106"/>
            </a:xfrm>
            <a:custGeom>
              <a:rect b="b" l="l" r="r" t="t"/>
              <a:pathLst>
                <a:path extrusionOk="0" h="2618" w="2618">
                  <a:moveTo>
                    <a:pt x="1309" y="0"/>
                  </a:moveTo>
                  <a:cubicBezTo>
                    <a:pt x="584" y="0"/>
                    <a:pt x="0" y="583"/>
                    <a:pt x="0" y="1309"/>
                  </a:cubicBezTo>
                  <a:cubicBezTo>
                    <a:pt x="0" y="2031"/>
                    <a:pt x="584" y="2617"/>
                    <a:pt x="1309" y="2617"/>
                  </a:cubicBezTo>
                  <a:cubicBezTo>
                    <a:pt x="2031" y="2617"/>
                    <a:pt x="2617" y="2031"/>
                    <a:pt x="2617" y="1309"/>
                  </a:cubicBezTo>
                  <a:cubicBezTo>
                    <a:pt x="2617" y="583"/>
                    <a:pt x="2031" y="0"/>
                    <a:pt x="13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 name="Google Shape;1725;p90"/>
          <p:cNvGrpSpPr/>
          <p:nvPr/>
        </p:nvGrpSpPr>
        <p:grpSpPr>
          <a:xfrm>
            <a:off x="4684335" y="1520388"/>
            <a:ext cx="462094" cy="572692"/>
            <a:chOff x="6011365" y="2032932"/>
            <a:chExt cx="332633" cy="409534"/>
          </a:xfrm>
        </p:grpSpPr>
        <p:sp>
          <p:nvSpPr>
            <p:cNvPr id="1726" name="Google Shape;1726;p90"/>
            <p:cNvSpPr/>
            <p:nvPr/>
          </p:nvSpPr>
          <p:spPr>
            <a:xfrm>
              <a:off x="6284807" y="2032932"/>
              <a:ext cx="59192" cy="51199"/>
            </a:xfrm>
            <a:custGeom>
              <a:rect b="b" l="l" r="r" t="t"/>
              <a:pathLst>
                <a:path extrusionOk="0" h="2524" w="2918">
                  <a:moveTo>
                    <a:pt x="1228" y="0"/>
                  </a:moveTo>
                  <a:cubicBezTo>
                    <a:pt x="550" y="0"/>
                    <a:pt x="1" y="549"/>
                    <a:pt x="1" y="1227"/>
                  </a:cubicBezTo>
                  <a:lnTo>
                    <a:pt x="1" y="2523"/>
                  </a:lnTo>
                  <a:lnTo>
                    <a:pt x="2644" y="2523"/>
                  </a:lnTo>
                  <a:cubicBezTo>
                    <a:pt x="2795" y="2523"/>
                    <a:pt x="2918" y="2403"/>
                    <a:pt x="2918" y="2249"/>
                  </a:cubicBezTo>
                  <a:lnTo>
                    <a:pt x="2918" y="1227"/>
                  </a:lnTo>
                  <a:cubicBezTo>
                    <a:pt x="2918" y="1136"/>
                    <a:pt x="2905" y="1047"/>
                    <a:pt x="2889" y="959"/>
                  </a:cubicBezTo>
                  <a:cubicBezTo>
                    <a:pt x="2811" y="609"/>
                    <a:pt x="2584" y="313"/>
                    <a:pt x="2275" y="145"/>
                  </a:cubicBezTo>
                  <a:cubicBezTo>
                    <a:pt x="2111" y="57"/>
                    <a:pt x="1925" y="7"/>
                    <a:pt x="17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90"/>
            <p:cNvSpPr/>
            <p:nvPr/>
          </p:nvSpPr>
          <p:spPr>
            <a:xfrm>
              <a:off x="6062524" y="2032992"/>
              <a:ext cx="255895" cy="409473"/>
            </a:xfrm>
            <a:custGeom>
              <a:rect b="b" l="l" r="r" t="t"/>
              <a:pathLst>
                <a:path extrusionOk="0" h="20186" w="12615">
                  <a:moveTo>
                    <a:pt x="893" y="1"/>
                  </a:moveTo>
                  <a:cubicBezTo>
                    <a:pt x="398" y="1"/>
                    <a:pt x="1" y="401"/>
                    <a:pt x="1" y="893"/>
                  </a:cubicBezTo>
                  <a:lnTo>
                    <a:pt x="1" y="20185"/>
                  </a:lnTo>
                  <a:lnTo>
                    <a:pt x="10092" y="20185"/>
                  </a:lnTo>
                  <a:cubicBezTo>
                    <a:pt x="10789" y="20185"/>
                    <a:pt x="11353" y="19621"/>
                    <a:pt x="11353" y="18924"/>
                  </a:cubicBezTo>
                  <a:lnTo>
                    <a:pt x="11353" y="1265"/>
                  </a:lnTo>
                  <a:cubicBezTo>
                    <a:pt x="11353" y="565"/>
                    <a:pt x="11918" y="4"/>
                    <a:pt x="12614" y="4"/>
                  </a:cubicBezTo>
                  <a:lnTo>
                    <a:pt x="126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90"/>
            <p:cNvSpPr/>
            <p:nvPr/>
          </p:nvSpPr>
          <p:spPr>
            <a:xfrm>
              <a:off x="6190461" y="2276128"/>
              <a:ext cx="51199" cy="63999"/>
            </a:xfrm>
            <a:custGeom>
              <a:rect b="b" l="l" r="r" t="t"/>
              <a:pathLst>
                <a:path extrusionOk="0" h="3155" w="2524">
                  <a:moveTo>
                    <a:pt x="1" y="1"/>
                  </a:moveTo>
                  <a:lnTo>
                    <a:pt x="1" y="3154"/>
                  </a:lnTo>
                  <a:lnTo>
                    <a:pt x="1262" y="2523"/>
                  </a:lnTo>
                  <a:lnTo>
                    <a:pt x="2523" y="3154"/>
                  </a:lnTo>
                  <a:lnTo>
                    <a:pt x="252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90"/>
            <p:cNvSpPr/>
            <p:nvPr/>
          </p:nvSpPr>
          <p:spPr>
            <a:xfrm>
              <a:off x="6081977" y="2333900"/>
              <a:ext cx="63472" cy="12354"/>
            </a:xfrm>
            <a:custGeom>
              <a:rect b="b" l="l" r="r" t="t"/>
              <a:pathLst>
                <a:path extrusionOk="0" h="609" w="3129">
                  <a:moveTo>
                    <a:pt x="303" y="0"/>
                  </a:moveTo>
                  <a:cubicBezTo>
                    <a:pt x="139" y="0"/>
                    <a:pt x="0" y="136"/>
                    <a:pt x="0" y="306"/>
                  </a:cubicBezTo>
                  <a:cubicBezTo>
                    <a:pt x="0" y="470"/>
                    <a:pt x="133" y="609"/>
                    <a:pt x="303" y="609"/>
                  </a:cubicBezTo>
                  <a:lnTo>
                    <a:pt x="2826" y="609"/>
                  </a:lnTo>
                  <a:cubicBezTo>
                    <a:pt x="2996" y="609"/>
                    <a:pt x="3129" y="470"/>
                    <a:pt x="3129" y="306"/>
                  </a:cubicBezTo>
                  <a:cubicBezTo>
                    <a:pt x="3129" y="139"/>
                    <a:pt x="2996" y="0"/>
                    <a:pt x="2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90"/>
            <p:cNvSpPr/>
            <p:nvPr/>
          </p:nvSpPr>
          <p:spPr>
            <a:xfrm>
              <a:off x="6081977" y="2308300"/>
              <a:ext cx="63472" cy="12374"/>
            </a:xfrm>
            <a:custGeom>
              <a:rect b="b" l="l" r="r" t="t"/>
              <a:pathLst>
                <a:path extrusionOk="0" h="610" w="3129">
                  <a:moveTo>
                    <a:pt x="303" y="1"/>
                  </a:moveTo>
                  <a:cubicBezTo>
                    <a:pt x="139" y="1"/>
                    <a:pt x="0" y="136"/>
                    <a:pt x="0" y="307"/>
                  </a:cubicBezTo>
                  <a:cubicBezTo>
                    <a:pt x="0" y="471"/>
                    <a:pt x="133" y="609"/>
                    <a:pt x="303" y="609"/>
                  </a:cubicBezTo>
                  <a:lnTo>
                    <a:pt x="2826" y="609"/>
                  </a:lnTo>
                  <a:cubicBezTo>
                    <a:pt x="2996" y="609"/>
                    <a:pt x="3129" y="474"/>
                    <a:pt x="3129" y="307"/>
                  </a:cubicBezTo>
                  <a:cubicBezTo>
                    <a:pt x="3129" y="140"/>
                    <a:pt x="2996" y="1"/>
                    <a:pt x="28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90"/>
            <p:cNvSpPr/>
            <p:nvPr/>
          </p:nvSpPr>
          <p:spPr>
            <a:xfrm>
              <a:off x="6081977" y="2231603"/>
              <a:ext cx="63472" cy="12374"/>
            </a:xfrm>
            <a:custGeom>
              <a:rect b="b" l="l" r="r" t="t"/>
              <a:pathLst>
                <a:path extrusionOk="0" h="610" w="3129">
                  <a:moveTo>
                    <a:pt x="303" y="1"/>
                  </a:moveTo>
                  <a:cubicBezTo>
                    <a:pt x="139" y="1"/>
                    <a:pt x="0" y="140"/>
                    <a:pt x="0" y="307"/>
                  </a:cubicBezTo>
                  <a:cubicBezTo>
                    <a:pt x="0" y="471"/>
                    <a:pt x="133" y="609"/>
                    <a:pt x="303" y="609"/>
                  </a:cubicBezTo>
                  <a:lnTo>
                    <a:pt x="2826" y="609"/>
                  </a:lnTo>
                  <a:cubicBezTo>
                    <a:pt x="2996" y="609"/>
                    <a:pt x="3129" y="471"/>
                    <a:pt x="3129" y="307"/>
                  </a:cubicBezTo>
                  <a:cubicBezTo>
                    <a:pt x="3129" y="140"/>
                    <a:pt x="2996" y="1"/>
                    <a:pt x="28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90"/>
            <p:cNvSpPr/>
            <p:nvPr/>
          </p:nvSpPr>
          <p:spPr>
            <a:xfrm>
              <a:off x="6081977" y="2180444"/>
              <a:ext cx="63472" cy="12354"/>
            </a:xfrm>
            <a:custGeom>
              <a:rect b="b" l="l" r="r" t="t"/>
              <a:pathLst>
                <a:path extrusionOk="0" h="609" w="3129">
                  <a:moveTo>
                    <a:pt x="303" y="0"/>
                  </a:moveTo>
                  <a:cubicBezTo>
                    <a:pt x="139" y="0"/>
                    <a:pt x="0" y="139"/>
                    <a:pt x="0" y="306"/>
                  </a:cubicBezTo>
                  <a:cubicBezTo>
                    <a:pt x="0" y="470"/>
                    <a:pt x="133" y="609"/>
                    <a:pt x="303" y="609"/>
                  </a:cubicBezTo>
                  <a:lnTo>
                    <a:pt x="2826" y="609"/>
                  </a:lnTo>
                  <a:cubicBezTo>
                    <a:pt x="2996" y="609"/>
                    <a:pt x="3129" y="470"/>
                    <a:pt x="3129" y="306"/>
                  </a:cubicBezTo>
                  <a:cubicBezTo>
                    <a:pt x="3129" y="139"/>
                    <a:pt x="2996" y="0"/>
                    <a:pt x="2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90"/>
            <p:cNvSpPr/>
            <p:nvPr/>
          </p:nvSpPr>
          <p:spPr>
            <a:xfrm>
              <a:off x="6081977" y="2205963"/>
              <a:ext cx="63472" cy="12354"/>
            </a:xfrm>
            <a:custGeom>
              <a:rect b="b" l="l" r="r" t="t"/>
              <a:pathLst>
                <a:path extrusionOk="0" h="609" w="3129">
                  <a:moveTo>
                    <a:pt x="303" y="0"/>
                  </a:moveTo>
                  <a:cubicBezTo>
                    <a:pt x="139" y="0"/>
                    <a:pt x="0" y="136"/>
                    <a:pt x="0" y="306"/>
                  </a:cubicBezTo>
                  <a:cubicBezTo>
                    <a:pt x="0" y="470"/>
                    <a:pt x="133" y="609"/>
                    <a:pt x="303" y="609"/>
                  </a:cubicBezTo>
                  <a:lnTo>
                    <a:pt x="2826" y="609"/>
                  </a:lnTo>
                  <a:cubicBezTo>
                    <a:pt x="2996" y="609"/>
                    <a:pt x="3129" y="470"/>
                    <a:pt x="3129" y="306"/>
                  </a:cubicBezTo>
                  <a:cubicBezTo>
                    <a:pt x="3129" y="139"/>
                    <a:pt x="2996" y="0"/>
                    <a:pt x="2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90"/>
            <p:cNvSpPr/>
            <p:nvPr/>
          </p:nvSpPr>
          <p:spPr>
            <a:xfrm>
              <a:off x="6107556" y="2257202"/>
              <a:ext cx="37892" cy="12354"/>
            </a:xfrm>
            <a:custGeom>
              <a:rect b="b" l="l" r="r" t="t"/>
              <a:pathLst>
                <a:path extrusionOk="0" h="609" w="1868">
                  <a:moveTo>
                    <a:pt x="304" y="0"/>
                  </a:moveTo>
                  <a:cubicBezTo>
                    <a:pt x="140" y="0"/>
                    <a:pt x="1" y="136"/>
                    <a:pt x="1" y="306"/>
                  </a:cubicBezTo>
                  <a:cubicBezTo>
                    <a:pt x="1" y="470"/>
                    <a:pt x="133" y="609"/>
                    <a:pt x="304" y="609"/>
                  </a:cubicBezTo>
                  <a:lnTo>
                    <a:pt x="1565" y="609"/>
                  </a:lnTo>
                  <a:cubicBezTo>
                    <a:pt x="1735" y="609"/>
                    <a:pt x="1868" y="470"/>
                    <a:pt x="1868" y="306"/>
                  </a:cubicBezTo>
                  <a:cubicBezTo>
                    <a:pt x="1868" y="139"/>
                    <a:pt x="1735" y="0"/>
                    <a:pt x="15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90"/>
            <p:cNvSpPr/>
            <p:nvPr/>
          </p:nvSpPr>
          <p:spPr>
            <a:xfrm>
              <a:off x="6081977" y="2282721"/>
              <a:ext cx="63472" cy="12374"/>
            </a:xfrm>
            <a:custGeom>
              <a:rect b="b" l="l" r="r" t="t"/>
              <a:pathLst>
                <a:path extrusionOk="0" h="610" w="3129">
                  <a:moveTo>
                    <a:pt x="303" y="0"/>
                  </a:moveTo>
                  <a:cubicBezTo>
                    <a:pt x="139" y="0"/>
                    <a:pt x="0" y="136"/>
                    <a:pt x="0" y="306"/>
                  </a:cubicBezTo>
                  <a:cubicBezTo>
                    <a:pt x="0" y="470"/>
                    <a:pt x="133" y="609"/>
                    <a:pt x="303" y="609"/>
                  </a:cubicBezTo>
                  <a:lnTo>
                    <a:pt x="2826" y="609"/>
                  </a:lnTo>
                  <a:cubicBezTo>
                    <a:pt x="2996" y="609"/>
                    <a:pt x="3129" y="473"/>
                    <a:pt x="3129" y="306"/>
                  </a:cubicBezTo>
                  <a:cubicBezTo>
                    <a:pt x="3129" y="139"/>
                    <a:pt x="2996" y="0"/>
                    <a:pt x="2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90"/>
            <p:cNvSpPr/>
            <p:nvPr/>
          </p:nvSpPr>
          <p:spPr>
            <a:xfrm>
              <a:off x="6107556" y="2154784"/>
              <a:ext cx="165830" cy="12374"/>
            </a:xfrm>
            <a:custGeom>
              <a:rect b="b" l="l" r="r" t="t"/>
              <a:pathLst>
                <a:path extrusionOk="0" h="610" w="8175">
                  <a:moveTo>
                    <a:pt x="304" y="1"/>
                  </a:moveTo>
                  <a:cubicBezTo>
                    <a:pt x="140" y="1"/>
                    <a:pt x="1" y="136"/>
                    <a:pt x="1" y="306"/>
                  </a:cubicBezTo>
                  <a:cubicBezTo>
                    <a:pt x="1" y="470"/>
                    <a:pt x="133" y="609"/>
                    <a:pt x="304" y="609"/>
                  </a:cubicBezTo>
                  <a:lnTo>
                    <a:pt x="7872" y="609"/>
                  </a:lnTo>
                  <a:cubicBezTo>
                    <a:pt x="8042" y="609"/>
                    <a:pt x="8174" y="470"/>
                    <a:pt x="8174" y="306"/>
                  </a:cubicBezTo>
                  <a:cubicBezTo>
                    <a:pt x="8174" y="139"/>
                    <a:pt x="8042" y="1"/>
                    <a:pt x="78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90"/>
            <p:cNvSpPr/>
            <p:nvPr/>
          </p:nvSpPr>
          <p:spPr>
            <a:xfrm>
              <a:off x="6081977" y="2129204"/>
              <a:ext cx="191409" cy="12354"/>
            </a:xfrm>
            <a:custGeom>
              <a:rect b="b" l="l" r="r" t="t"/>
              <a:pathLst>
                <a:path extrusionOk="0" h="609" w="9436">
                  <a:moveTo>
                    <a:pt x="303" y="0"/>
                  </a:moveTo>
                  <a:cubicBezTo>
                    <a:pt x="139" y="0"/>
                    <a:pt x="0" y="136"/>
                    <a:pt x="0" y="306"/>
                  </a:cubicBezTo>
                  <a:cubicBezTo>
                    <a:pt x="0" y="470"/>
                    <a:pt x="133" y="609"/>
                    <a:pt x="303" y="609"/>
                  </a:cubicBezTo>
                  <a:lnTo>
                    <a:pt x="9133" y="609"/>
                  </a:lnTo>
                  <a:cubicBezTo>
                    <a:pt x="9303" y="609"/>
                    <a:pt x="9435" y="470"/>
                    <a:pt x="9435" y="306"/>
                  </a:cubicBezTo>
                  <a:cubicBezTo>
                    <a:pt x="9435" y="139"/>
                    <a:pt x="9303" y="0"/>
                    <a:pt x="9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90"/>
            <p:cNvSpPr/>
            <p:nvPr/>
          </p:nvSpPr>
          <p:spPr>
            <a:xfrm>
              <a:off x="6107556" y="2103604"/>
              <a:ext cx="165830" cy="12374"/>
            </a:xfrm>
            <a:custGeom>
              <a:rect b="b" l="l" r="r" t="t"/>
              <a:pathLst>
                <a:path extrusionOk="0" h="610" w="8175">
                  <a:moveTo>
                    <a:pt x="304" y="1"/>
                  </a:moveTo>
                  <a:cubicBezTo>
                    <a:pt x="140" y="1"/>
                    <a:pt x="1" y="136"/>
                    <a:pt x="1" y="307"/>
                  </a:cubicBezTo>
                  <a:cubicBezTo>
                    <a:pt x="1" y="471"/>
                    <a:pt x="133" y="610"/>
                    <a:pt x="304" y="610"/>
                  </a:cubicBezTo>
                  <a:lnTo>
                    <a:pt x="7872" y="610"/>
                  </a:lnTo>
                  <a:cubicBezTo>
                    <a:pt x="8042" y="610"/>
                    <a:pt x="8174" y="471"/>
                    <a:pt x="8174" y="307"/>
                  </a:cubicBezTo>
                  <a:cubicBezTo>
                    <a:pt x="8174" y="140"/>
                    <a:pt x="8042" y="1"/>
                    <a:pt x="78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90"/>
            <p:cNvSpPr/>
            <p:nvPr/>
          </p:nvSpPr>
          <p:spPr>
            <a:xfrm>
              <a:off x="6107556" y="2078025"/>
              <a:ext cx="140250" cy="12374"/>
            </a:xfrm>
            <a:custGeom>
              <a:rect b="b" l="l" r="r" t="t"/>
              <a:pathLst>
                <a:path extrusionOk="0" h="610" w="6914">
                  <a:moveTo>
                    <a:pt x="304" y="1"/>
                  </a:moveTo>
                  <a:cubicBezTo>
                    <a:pt x="140" y="1"/>
                    <a:pt x="1" y="136"/>
                    <a:pt x="1" y="306"/>
                  </a:cubicBezTo>
                  <a:cubicBezTo>
                    <a:pt x="1" y="470"/>
                    <a:pt x="133" y="609"/>
                    <a:pt x="304" y="609"/>
                  </a:cubicBezTo>
                  <a:lnTo>
                    <a:pt x="6610" y="609"/>
                  </a:lnTo>
                  <a:cubicBezTo>
                    <a:pt x="6781" y="609"/>
                    <a:pt x="6913" y="470"/>
                    <a:pt x="6913" y="306"/>
                  </a:cubicBezTo>
                  <a:cubicBezTo>
                    <a:pt x="6913" y="139"/>
                    <a:pt x="6781" y="1"/>
                    <a:pt x="6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90"/>
            <p:cNvSpPr/>
            <p:nvPr/>
          </p:nvSpPr>
          <p:spPr>
            <a:xfrm>
              <a:off x="6164882" y="2186570"/>
              <a:ext cx="102358" cy="102378"/>
            </a:xfrm>
            <a:custGeom>
              <a:rect b="b" l="l" r="r" t="t"/>
              <a:pathLst>
                <a:path extrusionOk="0" h="5047" w="5046">
                  <a:moveTo>
                    <a:pt x="2523" y="1"/>
                  </a:moveTo>
                  <a:cubicBezTo>
                    <a:pt x="1129" y="1"/>
                    <a:pt x="0" y="1130"/>
                    <a:pt x="0" y="2524"/>
                  </a:cubicBezTo>
                  <a:cubicBezTo>
                    <a:pt x="0" y="3914"/>
                    <a:pt x="1129" y="5046"/>
                    <a:pt x="2523" y="5046"/>
                  </a:cubicBezTo>
                  <a:cubicBezTo>
                    <a:pt x="3917" y="5046"/>
                    <a:pt x="5046" y="3914"/>
                    <a:pt x="5046" y="2524"/>
                  </a:cubicBezTo>
                  <a:cubicBezTo>
                    <a:pt x="5046" y="1130"/>
                    <a:pt x="3917" y="1"/>
                    <a:pt x="25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90"/>
            <p:cNvSpPr/>
            <p:nvPr/>
          </p:nvSpPr>
          <p:spPr>
            <a:xfrm>
              <a:off x="6164882" y="2186570"/>
              <a:ext cx="102358" cy="102378"/>
            </a:xfrm>
            <a:custGeom>
              <a:rect b="b" l="l" r="r" t="t"/>
              <a:pathLst>
                <a:path extrusionOk="0" h="5047" w="5046">
                  <a:moveTo>
                    <a:pt x="2523" y="1"/>
                  </a:moveTo>
                  <a:cubicBezTo>
                    <a:pt x="1129" y="1"/>
                    <a:pt x="0" y="1130"/>
                    <a:pt x="0" y="2524"/>
                  </a:cubicBezTo>
                  <a:cubicBezTo>
                    <a:pt x="0" y="3914"/>
                    <a:pt x="1129" y="5046"/>
                    <a:pt x="2523" y="5046"/>
                  </a:cubicBezTo>
                  <a:cubicBezTo>
                    <a:pt x="3917" y="5046"/>
                    <a:pt x="5046" y="3914"/>
                    <a:pt x="5046" y="2524"/>
                  </a:cubicBezTo>
                  <a:cubicBezTo>
                    <a:pt x="5046" y="1130"/>
                    <a:pt x="3917"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90"/>
            <p:cNvSpPr/>
            <p:nvPr/>
          </p:nvSpPr>
          <p:spPr>
            <a:xfrm>
              <a:off x="6190664" y="2212231"/>
              <a:ext cx="50875" cy="50875"/>
            </a:xfrm>
            <a:custGeom>
              <a:rect b="b" l="l" r="r" t="t"/>
              <a:pathLst>
                <a:path extrusionOk="0" h="2508" w="2508">
                  <a:moveTo>
                    <a:pt x="1252" y="0"/>
                  </a:moveTo>
                  <a:cubicBezTo>
                    <a:pt x="558" y="0"/>
                    <a:pt x="0" y="559"/>
                    <a:pt x="0" y="1252"/>
                  </a:cubicBezTo>
                  <a:cubicBezTo>
                    <a:pt x="0" y="1946"/>
                    <a:pt x="561" y="2507"/>
                    <a:pt x="1252" y="2507"/>
                  </a:cubicBezTo>
                  <a:cubicBezTo>
                    <a:pt x="1943" y="2507"/>
                    <a:pt x="2507" y="1946"/>
                    <a:pt x="2507" y="1252"/>
                  </a:cubicBezTo>
                  <a:cubicBezTo>
                    <a:pt x="2507" y="559"/>
                    <a:pt x="1943" y="0"/>
                    <a:pt x="1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90"/>
            <p:cNvSpPr/>
            <p:nvPr/>
          </p:nvSpPr>
          <p:spPr>
            <a:xfrm>
              <a:off x="6081977" y="2103604"/>
              <a:ext cx="12293" cy="12374"/>
            </a:xfrm>
            <a:custGeom>
              <a:rect b="b" l="l" r="r" t="t"/>
              <a:pathLst>
                <a:path extrusionOk="0" h="610" w="606">
                  <a:moveTo>
                    <a:pt x="303" y="1"/>
                  </a:moveTo>
                  <a:cubicBezTo>
                    <a:pt x="139" y="1"/>
                    <a:pt x="0" y="136"/>
                    <a:pt x="0" y="307"/>
                  </a:cubicBezTo>
                  <a:cubicBezTo>
                    <a:pt x="0" y="471"/>
                    <a:pt x="133" y="610"/>
                    <a:pt x="303" y="610"/>
                  </a:cubicBezTo>
                  <a:cubicBezTo>
                    <a:pt x="473" y="610"/>
                    <a:pt x="606" y="471"/>
                    <a:pt x="606" y="307"/>
                  </a:cubicBezTo>
                  <a:cubicBezTo>
                    <a:pt x="606" y="140"/>
                    <a:pt x="473" y="1"/>
                    <a:pt x="3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90"/>
            <p:cNvSpPr/>
            <p:nvPr/>
          </p:nvSpPr>
          <p:spPr>
            <a:xfrm>
              <a:off x="6081977" y="2154784"/>
              <a:ext cx="12293" cy="12374"/>
            </a:xfrm>
            <a:custGeom>
              <a:rect b="b" l="l" r="r" t="t"/>
              <a:pathLst>
                <a:path extrusionOk="0" h="610" w="606">
                  <a:moveTo>
                    <a:pt x="303" y="1"/>
                  </a:moveTo>
                  <a:cubicBezTo>
                    <a:pt x="139" y="1"/>
                    <a:pt x="0" y="136"/>
                    <a:pt x="0" y="306"/>
                  </a:cubicBezTo>
                  <a:cubicBezTo>
                    <a:pt x="0" y="470"/>
                    <a:pt x="133" y="609"/>
                    <a:pt x="303" y="609"/>
                  </a:cubicBezTo>
                  <a:cubicBezTo>
                    <a:pt x="473" y="609"/>
                    <a:pt x="606" y="470"/>
                    <a:pt x="606" y="306"/>
                  </a:cubicBezTo>
                  <a:cubicBezTo>
                    <a:pt x="606" y="139"/>
                    <a:pt x="473" y="1"/>
                    <a:pt x="3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90"/>
            <p:cNvSpPr/>
            <p:nvPr/>
          </p:nvSpPr>
          <p:spPr>
            <a:xfrm>
              <a:off x="6081977" y="2257202"/>
              <a:ext cx="12293" cy="12354"/>
            </a:xfrm>
            <a:custGeom>
              <a:rect b="b" l="l" r="r" t="t"/>
              <a:pathLst>
                <a:path extrusionOk="0" h="609" w="606">
                  <a:moveTo>
                    <a:pt x="303" y="0"/>
                  </a:moveTo>
                  <a:cubicBezTo>
                    <a:pt x="139" y="0"/>
                    <a:pt x="0" y="136"/>
                    <a:pt x="0" y="306"/>
                  </a:cubicBezTo>
                  <a:cubicBezTo>
                    <a:pt x="0" y="470"/>
                    <a:pt x="133" y="609"/>
                    <a:pt x="303" y="609"/>
                  </a:cubicBezTo>
                  <a:cubicBezTo>
                    <a:pt x="473" y="609"/>
                    <a:pt x="606" y="470"/>
                    <a:pt x="606" y="306"/>
                  </a:cubicBezTo>
                  <a:cubicBezTo>
                    <a:pt x="606" y="139"/>
                    <a:pt x="473"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90"/>
            <p:cNvSpPr/>
            <p:nvPr/>
          </p:nvSpPr>
          <p:spPr>
            <a:xfrm>
              <a:off x="6011365" y="2391266"/>
              <a:ext cx="255875" cy="51199"/>
            </a:xfrm>
            <a:custGeom>
              <a:rect b="b" l="l" r="r" t="t"/>
              <a:pathLst>
                <a:path extrusionOk="0" h="2524" w="12614">
                  <a:moveTo>
                    <a:pt x="278" y="1"/>
                  </a:moveTo>
                  <a:cubicBezTo>
                    <a:pt x="123" y="1"/>
                    <a:pt x="0" y="121"/>
                    <a:pt x="0" y="275"/>
                  </a:cubicBezTo>
                  <a:lnTo>
                    <a:pt x="0" y="1262"/>
                  </a:lnTo>
                  <a:cubicBezTo>
                    <a:pt x="0" y="1363"/>
                    <a:pt x="13" y="1467"/>
                    <a:pt x="35" y="1565"/>
                  </a:cubicBezTo>
                  <a:cubicBezTo>
                    <a:pt x="167" y="2085"/>
                    <a:pt x="612" y="2476"/>
                    <a:pt x="1161" y="2517"/>
                  </a:cubicBezTo>
                  <a:lnTo>
                    <a:pt x="2390" y="2517"/>
                  </a:lnTo>
                  <a:cubicBezTo>
                    <a:pt x="5345" y="2523"/>
                    <a:pt x="12614" y="2523"/>
                    <a:pt x="12614" y="2523"/>
                  </a:cubicBezTo>
                  <a:cubicBezTo>
                    <a:pt x="12024" y="2523"/>
                    <a:pt x="11526" y="2114"/>
                    <a:pt x="11387" y="1568"/>
                  </a:cubicBezTo>
                  <a:lnTo>
                    <a:pt x="11387" y="1565"/>
                  </a:lnTo>
                  <a:cubicBezTo>
                    <a:pt x="11365" y="1467"/>
                    <a:pt x="11352" y="1366"/>
                    <a:pt x="11352" y="1262"/>
                  </a:cubicBezTo>
                  <a:lnTo>
                    <a:pt x="11352" y="275"/>
                  </a:lnTo>
                  <a:cubicBezTo>
                    <a:pt x="11352" y="121"/>
                    <a:pt x="11229" y="1"/>
                    <a:pt x="11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 name="Google Shape;1747;p90"/>
          <p:cNvGrpSpPr/>
          <p:nvPr/>
        </p:nvGrpSpPr>
        <p:grpSpPr>
          <a:xfrm>
            <a:off x="6590956" y="1520487"/>
            <a:ext cx="280221" cy="572494"/>
            <a:chOff x="6469360" y="2013620"/>
            <a:chExt cx="201714" cy="409392"/>
          </a:xfrm>
        </p:grpSpPr>
        <p:sp>
          <p:nvSpPr>
            <p:cNvPr id="1748" name="Google Shape;1748;p90"/>
            <p:cNvSpPr/>
            <p:nvPr/>
          </p:nvSpPr>
          <p:spPr>
            <a:xfrm>
              <a:off x="6469360" y="2070154"/>
              <a:ext cx="201714" cy="352858"/>
            </a:xfrm>
            <a:custGeom>
              <a:rect b="b" l="l" r="r" t="t"/>
              <a:pathLst>
                <a:path extrusionOk="0" h="17395" w="9944">
                  <a:moveTo>
                    <a:pt x="4980" y="2486"/>
                  </a:moveTo>
                  <a:cubicBezTo>
                    <a:pt x="5664" y="2486"/>
                    <a:pt x="6222" y="3041"/>
                    <a:pt x="6222" y="3728"/>
                  </a:cubicBezTo>
                  <a:cubicBezTo>
                    <a:pt x="6222" y="4409"/>
                    <a:pt x="5664" y="4970"/>
                    <a:pt x="4980" y="4970"/>
                  </a:cubicBezTo>
                  <a:cubicBezTo>
                    <a:pt x="4292" y="4970"/>
                    <a:pt x="3737" y="4415"/>
                    <a:pt x="3737" y="3728"/>
                  </a:cubicBezTo>
                  <a:cubicBezTo>
                    <a:pt x="3737" y="3041"/>
                    <a:pt x="4292" y="2486"/>
                    <a:pt x="4980" y="2486"/>
                  </a:cubicBezTo>
                  <a:close/>
                  <a:moveTo>
                    <a:pt x="3848" y="1"/>
                  </a:moveTo>
                  <a:cubicBezTo>
                    <a:pt x="3772" y="1"/>
                    <a:pt x="3706" y="26"/>
                    <a:pt x="3652" y="80"/>
                  </a:cubicBezTo>
                  <a:lnTo>
                    <a:pt x="83" y="3646"/>
                  </a:lnTo>
                  <a:cubicBezTo>
                    <a:pt x="32" y="3696"/>
                    <a:pt x="1" y="3769"/>
                    <a:pt x="1" y="3838"/>
                  </a:cubicBezTo>
                  <a:lnTo>
                    <a:pt x="1" y="17117"/>
                  </a:lnTo>
                  <a:cubicBezTo>
                    <a:pt x="1" y="17272"/>
                    <a:pt x="124" y="17395"/>
                    <a:pt x="278" y="17395"/>
                  </a:cubicBezTo>
                  <a:lnTo>
                    <a:pt x="9666" y="17395"/>
                  </a:lnTo>
                  <a:cubicBezTo>
                    <a:pt x="9820" y="17395"/>
                    <a:pt x="9943" y="17272"/>
                    <a:pt x="9943" y="17117"/>
                  </a:cubicBezTo>
                  <a:lnTo>
                    <a:pt x="9943" y="3838"/>
                  </a:lnTo>
                  <a:cubicBezTo>
                    <a:pt x="9943" y="3763"/>
                    <a:pt x="9915" y="3696"/>
                    <a:pt x="9858" y="3646"/>
                  </a:cubicBezTo>
                  <a:lnTo>
                    <a:pt x="6292" y="80"/>
                  </a:lnTo>
                  <a:cubicBezTo>
                    <a:pt x="6247" y="26"/>
                    <a:pt x="6178" y="1"/>
                    <a:pt x="61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90"/>
            <p:cNvSpPr/>
            <p:nvPr/>
          </p:nvSpPr>
          <p:spPr>
            <a:xfrm>
              <a:off x="6494696" y="2196165"/>
              <a:ext cx="151225" cy="201653"/>
            </a:xfrm>
            <a:custGeom>
              <a:rect b="b" l="l" r="r" t="t"/>
              <a:pathLst>
                <a:path extrusionOk="0" h="9941" w="7455">
                  <a:moveTo>
                    <a:pt x="278" y="1"/>
                  </a:moveTo>
                  <a:cubicBezTo>
                    <a:pt x="123" y="1"/>
                    <a:pt x="0" y="121"/>
                    <a:pt x="0" y="275"/>
                  </a:cubicBezTo>
                  <a:lnTo>
                    <a:pt x="0" y="9666"/>
                  </a:lnTo>
                  <a:cubicBezTo>
                    <a:pt x="0" y="9817"/>
                    <a:pt x="123" y="9940"/>
                    <a:pt x="278" y="9940"/>
                  </a:cubicBezTo>
                  <a:lnTo>
                    <a:pt x="7181" y="9940"/>
                  </a:lnTo>
                  <a:cubicBezTo>
                    <a:pt x="7332" y="9940"/>
                    <a:pt x="7455" y="9814"/>
                    <a:pt x="7455" y="9666"/>
                  </a:cubicBezTo>
                  <a:lnTo>
                    <a:pt x="7455" y="275"/>
                  </a:lnTo>
                  <a:cubicBezTo>
                    <a:pt x="7455" y="121"/>
                    <a:pt x="7332" y="1"/>
                    <a:pt x="71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90"/>
            <p:cNvSpPr/>
            <p:nvPr/>
          </p:nvSpPr>
          <p:spPr>
            <a:xfrm>
              <a:off x="6564233" y="2013620"/>
              <a:ext cx="12232" cy="138181"/>
            </a:xfrm>
            <a:custGeom>
              <a:rect b="b" l="l" r="r" t="t"/>
              <a:pathLst>
                <a:path extrusionOk="0" h="6812" w="603">
                  <a:moveTo>
                    <a:pt x="303" y="0"/>
                  </a:moveTo>
                  <a:cubicBezTo>
                    <a:pt x="136" y="0"/>
                    <a:pt x="3" y="133"/>
                    <a:pt x="3" y="300"/>
                  </a:cubicBezTo>
                  <a:lnTo>
                    <a:pt x="3" y="6512"/>
                  </a:lnTo>
                  <a:cubicBezTo>
                    <a:pt x="0" y="6676"/>
                    <a:pt x="136" y="6811"/>
                    <a:pt x="303" y="6811"/>
                  </a:cubicBezTo>
                  <a:cubicBezTo>
                    <a:pt x="467" y="6811"/>
                    <a:pt x="602" y="6676"/>
                    <a:pt x="602" y="6512"/>
                  </a:cubicBezTo>
                  <a:lnTo>
                    <a:pt x="602" y="300"/>
                  </a:lnTo>
                  <a:cubicBezTo>
                    <a:pt x="602" y="133"/>
                    <a:pt x="467"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90"/>
            <p:cNvSpPr/>
            <p:nvPr/>
          </p:nvSpPr>
          <p:spPr>
            <a:xfrm>
              <a:off x="6539018" y="2341243"/>
              <a:ext cx="87793" cy="12171"/>
            </a:xfrm>
            <a:custGeom>
              <a:rect b="b" l="l" r="r" t="t"/>
              <a:pathLst>
                <a:path extrusionOk="0" h="600" w="4328">
                  <a:moveTo>
                    <a:pt x="300" y="1"/>
                  </a:moveTo>
                  <a:cubicBezTo>
                    <a:pt x="133" y="1"/>
                    <a:pt x="1" y="136"/>
                    <a:pt x="1" y="300"/>
                  </a:cubicBezTo>
                  <a:cubicBezTo>
                    <a:pt x="1" y="467"/>
                    <a:pt x="133" y="600"/>
                    <a:pt x="300" y="600"/>
                  </a:cubicBezTo>
                  <a:lnTo>
                    <a:pt x="4028" y="600"/>
                  </a:lnTo>
                  <a:cubicBezTo>
                    <a:pt x="4195" y="600"/>
                    <a:pt x="4327" y="467"/>
                    <a:pt x="4327" y="300"/>
                  </a:cubicBezTo>
                  <a:cubicBezTo>
                    <a:pt x="4327" y="136"/>
                    <a:pt x="4195" y="1"/>
                    <a:pt x="4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90"/>
            <p:cNvSpPr/>
            <p:nvPr/>
          </p:nvSpPr>
          <p:spPr>
            <a:xfrm>
              <a:off x="6513824" y="2341243"/>
              <a:ext cx="12171" cy="12171"/>
            </a:xfrm>
            <a:custGeom>
              <a:rect b="b" l="l" r="r" t="t"/>
              <a:pathLst>
                <a:path extrusionOk="0" h="600" w="600">
                  <a:moveTo>
                    <a:pt x="300" y="1"/>
                  </a:moveTo>
                  <a:cubicBezTo>
                    <a:pt x="136" y="1"/>
                    <a:pt x="0" y="136"/>
                    <a:pt x="0" y="300"/>
                  </a:cubicBezTo>
                  <a:cubicBezTo>
                    <a:pt x="0" y="467"/>
                    <a:pt x="136" y="600"/>
                    <a:pt x="300" y="600"/>
                  </a:cubicBezTo>
                  <a:cubicBezTo>
                    <a:pt x="467" y="600"/>
                    <a:pt x="599" y="467"/>
                    <a:pt x="599" y="300"/>
                  </a:cubicBezTo>
                  <a:cubicBezTo>
                    <a:pt x="599" y="136"/>
                    <a:pt x="467" y="1"/>
                    <a:pt x="3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90"/>
            <p:cNvSpPr/>
            <p:nvPr/>
          </p:nvSpPr>
          <p:spPr>
            <a:xfrm>
              <a:off x="6539079" y="2366518"/>
              <a:ext cx="62579" cy="12171"/>
            </a:xfrm>
            <a:custGeom>
              <a:rect b="b" l="l" r="r" t="t"/>
              <a:pathLst>
                <a:path extrusionOk="0" h="600" w="3085">
                  <a:moveTo>
                    <a:pt x="300" y="0"/>
                  </a:moveTo>
                  <a:cubicBezTo>
                    <a:pt x="133" y="0"/>
                    <a:pt x="1" y="136"/>
                    <a:pt x="1" y="300"/>
                  </a:cubicBezTo>
                  <a:cubicBezTo>
                    <a:pt x="1" y="467"/>
                    <a:pt x="136" y="600"/>
                    <a:pt x="300" y="600"/>
                  </a:cubicBezTo>
                  <a:lnTo>
                    <a:pt x="2785" y="600"/>
                  </a:lnTo>
                  <a:cubicBezTo>
                    <a:pt x="2949" y="600"/>
                    <a:pt x="3085" y="467"/>
                    <a:pt x="3085" y="300"/>
                  </a:cubicBezTo>
                  <a:cubicBezTo>
                    <a:pt x="3085" y="136"/>
                    <a:pt x="2949" y="0"/>
                    <a:pt x="27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90"/>
            <p:cNvSpPr/>
            <p:nvPr/>
          </p:nvSpPr>
          <p:spPr>
            <a:xfrm>
              <a:off x="6548167" y="2226998"/>
              <a:ext cx="44343" cy="89254"/>
            </a:xfrm>
            <a:custGeom>
              <a:rect b="b" l="l" r="r" t="t"/>
              <a:pathLst>
                <a:path extrusionOk="0" h="4400" w="2186">
                  <a:moveTo>
                    <a:pt x="1095" y="1"/>
                  </a:moveTo>
                  <a:cubicBezTo>
                    <a:pt x="928" y="1"/>
                    <a:pt x="795" y="133"/>
                    <a:pt x="795" y="300"/>
                  </a:cubicBezTo>
                  <a:lnTo>
                    <a:pt x="795" y="663"/>
                  </a:lnTo>
                  <a:cubicBezTo>
                    <a:pt x="347" y="726"/>
                    <a:pt x="1" y="1111"/>
                    <a:pt x="1" y="1574"/>
                  </a:cubicBezTo>
                  <a:cubicBezTo>
                    <a:pt x="1" y="2082"/>
                    <a:pt x="417" y="2495"/>
                    <a:pt x="925" y="2495"/>
                  </a:cubicBezTo>
                  <a:lnTo>
                    <a:pt x="1268" y="2495"/>
                  </a:lnTo>
                  <a:cubicBezTo>
                    <a:pt x="1445" y="2495"/>
                    <a:pt x="1590" y="2640"/>
                    <a:pt x="1590" y="2820"/>
                  </a:cubicBezTo>
                  <a:cubicBezTo>
                    <a:pt x="1590" y="2997"/>
                    <a:pt x="1445" y="3142"/>
                    <a:pt x="1268" y="3142"/>
                  </a:cubicBezTo>
                  <a:lnTo>
                    <a:pt x="880" y="3142"/>
                  </a:lnTo>
                  <a:cubicBezTo>
                    <a:pt x="764" y="3142"/>
                    <a:pt x="663" y="3066"/>
                    <a:pt x="628" y="2956"/>
                  </a:cubicBezTo>
                  <a:cubicBezTo>
                    <a:pt x="589" y="2827"/>
                    <a:pt x="469" y="2744"/>
                    <a:pt x="340" y="2744"/>
                  </a:cubicBezTo>
                  <a:cubicBezTo>
                    <a:pt x="311" y="2744"/>
                    <a:pt x="282" y="2748"/>
                    <a:pt x="253" y="2757"/>
                  </a:cubicBezTo>
                  <a:cubicBezTo>
                    <a:pt x="95" y="2804"/>
                    <a:pt x="7" y="2971"/>
                    <a:pt x="54" y="3129"/>
                  </a:cubicBezTo>
                  <a:cubicBezTo>
                    <a:pt x="155" y="3470"/>
                    <a:pt x="448" y="3706"/>
                    <a:pt x="795" y="3741"/>
                  </a:cubicBezTo>
                  <a:lnTo>
                    <a:pt x="795" y="4100"/>
                  </a:lnTo>
                  <a:cubicBezTo>
                    <a:pt x="795" y="4264"/>
                    <a:pt x="928" y="4400"/>
                    <a:pt x="1095" y="4400"/>
                  </a:cubicBezTo>
                  <a:cubicBezTo>
                    <a:pt x="1259" y="4400"/>
                    <a:pt x="1394" y="4264"/>
                    <a:pt x="1394" y="4100"/>
                  </a:cubicBezTo>
                  <a:lnTo>
                    <a:pt x="1394" y="3738"/>
                  </a:lnTo>
                  <a:cubicBezTo>
                    <a:pt x="1839" y="3678"/>
                    <a:pt x="2186" y="3293"/>
                    <a:pt x="2186" y="2826"/>
                  </a:cubicBezTo>
                  <a:cubicBezTo>
                    <a:pt x="2186" y="2319"/>
                    <a:pt x="1773" y="1905"/>
                    <a:pt x="1265" y="1905"/>
                  </a:cubicBezTo>
                  <a:lnTo>
                    <a:pt x="921" y="1905"/>
                  </a:lnTo>
                  <a:cubicBezTo>
                    <a:pt x="745" y="1905"/>
                    <a:pt x="597" y="1757"/>
                    <a:pt x="597" y="1581"/>
                  </a:cubicBezTo>
                  <a:cubicBezTo>
                    <a:pt x="597" y="1404"/>
                    <a:pt x="745" y="1259"/>
                    <a:pt x="921" y="1259"/>
                  </a:cubicBezTo>
                  <a:lnTo>
                    <a:pt x="1224" y="1259"/>
                  </a:lnTo>
                  <a:cubicBezTo>
                    <a:pt x="1338" y="1259"/>
                    <a:pt x="1442" y="1332"/>
                    <a:pt x="1476" y="1442"/>
                  </a:cubicBezTo>
                  <a:cubicBezTo>
                    <a:pt x="1515" y="1571"/>
                    <a:pt x="1637" y="1656"/>
                    <a:pt x="1767" y="1656"/>
                  </a:cubicBezTo>
                  <a:cubicBezTo>
                    <a:pt x="1795" y="1656"/>
                    <a:pt x="1823" y="1652"/>
                    <a:pt x="1852" y="1644"/>
                  </a:cubicBezTo>
                  <a:cubicBezTo>
                    <a:pt x="2009" y="1596"/>
                    <a:pt x="2101" y="1426"/>
                    <a:pt x="2053" y="1268"/>
                  </a:cubicBezTo>
                  <a:cubicBezTo>
                    <a:pt x="1959" y="959"/>
                    <a:pt x="1707" y="732"/>
                    <a:pt x="1394" y="669"/>
                  </a:cubicBezTo>
                  <a:lnTo>
                    <a:pt x="1394" y="300"/>
                  </a:lnTo>
                  <a:cubicBezTo>
                    <a:pt x="1394" y="133"/>
                    <a:pt x="1259" y="1"/>
                    <a:pt x="10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55" name="Google Shape;1755;p90"/>
          <p:cNvCxnSpPr>
            <a:stCxn id="1671" idx="3"/>
            <a:endCxn id="1672" idx="1"/>
          </p:cNvCxnSpPr>
          <p:nvPr/>
        </p:nvCxnSpPr>
        <p:spPr>
          <a:xfrm>
            <a:off x="1218697" y="1806150"/>
            <a:ext cx="1506000" cy="0"/>
          </a:xfrm>
          <a:prstGeom prst="straightConnector1">
            <a:avLst/>
          </a:prstGeom>
          <a:noFill/>
          <a:ln cap="flat" cmpd="sng" w="9525">
            <a:solidFill>
              <a:schemeClr val="dk1"/>
            </a:solidFill>
            <a:prstDash val="solid"/>
            <a:round/>
            <a:headEnd len="med" w="med" type="none"/>
            <a:tailEnd len="med" w="med" type="none"/>
          </a:ln>
        </p:spPr>
      </p:cxnSp>
      <p:cxnSp>
        <p:nvCxnSpPr>
          <p:cNvPr id="1756" name="Google Shape;1756;p90"/>
          <p:cNvCxnSpPr>
            <a:stCxn id="1672" idx="3"/>
            <a:endCxn id="1673" idx="1"/>
          </p:cNvCxnSpPr>
          <p:nvPr/>
        </p:nvCxnSpPr>
        <p:spPr>
          <a:xfrm>
            <a:off x="3297446" y="1806150"/>
            <a:ext cx="1386900" cy="600"/>
          </a:xfrm>
          <a:prstGeom prst="straightConnector1">
            <a:avLst/>
          </a:prstGeom>
          <a:noFill/>
          <a:ln cap="flat" cmpd="sng" w="9525">
            <a:solidFill>
              <a:schemeClr val="dk1"/>
            </a:solidFill>
            <a:prstDash val="solid"/>
            <a:round/>
            <a:headEnd len="med" w="med" type="none"/>
            <a:tailEnd len="med" w="med" type="none"/>
          </a:ln>
        </p:spPr>
      </p:cxnSp>
      <p:cxnSp>
        <p:nvCxnSpPr>
          <p:cNvPr id="1757" name="Google Shape;1757;p90"/>
          <p:cNvCxnSpPr>
            <a:stCxn id="1673" idx="3"/>
            <a:endCxn id="1674" idx="1"/>
          </p:cNvCxnSpPr>
          <p:nvPr/>
        </p:nvCxnSpPr>
        <p:spPr>
          <a:xfrm flipH="1" rot="10800000">
            <a:off x="5146324" y="1806150"/>
            <a:ext cx="1436100" cy="6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1" name="Shape 1761"/>
        <p:cNvGrpSpPr/>
        <p:nvPr/>
      </p:nvGrpSpPr>
      <p:grpSpPr>
        <a:xfrm>
          <a:off x="0" y="0"/>
          <a:ext cx="0" cy="0"/>
          <a:chOff x="0" y="0"/>
          <a:chExt cx="0" cy="0"/>
        </a:xfrm>
      </p:grpSpPr>
      <p:sp>
        <p:nvSpPr>
          <p:cNvPr id="1762" name="Google Shape;1762;p91"/>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Developing referral programs</a:t>
            </a:r>
            <a:endParaRPr/>
          </a:p>
        </p:txBody>
      </p:sp>
      <p:sp>
        <p:nvSpPr>
          <p:cNvPr id="1763" name="Google Shape;1763;p91"/>
          <p:cNvSpPr txBox="1"/>
          <p:nvPr/>
        </p:nvSpPr>
        <p:spPr>
          <a:xfrm flipH="1">
            <a:off x="2241150" y="1343800"/>
            <a:ext cx="3747300" cy="41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Create a referral program</a:t>
            </a:r>
            <a:endParaRPr b="1" sz="2000">
              <a:solidFill>
                <a:schemeClr val="dk1"/>
              </a:solidFill>
              <a:latin typeface="Poppins"/>
              <a:ea typeface="Poppins"/>
              <a:cs typeface="Poppins"/>
              <a:sym typeface="Poppins"/>
            </a:endParaRPr>
          </a:p>
        </p:txBody>
      </p:sp>
      <p:sp>
        <p:nvSpPr>
          <p:cNvPr id="1764" name="Google Shape;1764;p91"/>
          <p:cNvSpPr txBox="1"/>
          <p:nvPr/>
        </p:nvSpPr>
        <p:spPr>
          <a:xfrm flipH="1">
            <a:off x="6825237" y="1343800"/>
            <a:ext cx="1602900" cy="41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Mercury is the smallest planet</a:t>
            </a:r>
            <a:endParaRPr sz="1200">
              <a:solidFill>
                <a:schemeClr val="dk1"/>
              </a:solidFill>
              <a:latin typeface="Poppins"/>
              <a:ea typeface="Poppins"/>
              <a:cs typeface="Poppins"/>
              <a:sym typeface="Poppins"/>
            </a:endParaRPr>
          </a:p>
        </p:txBody>
      </p:sp>
      <p:sp>
        <p:nvSpPr>
          <p:cNvPr id="1765" name="Google Shape;1765;p91"/>
          <p:cNvSpPr txBox="1"/>
          <p:nvPr/>
        </p:nvSpPr>
        <p:spPr>
          <a:xfrm flipH="1">
            <a:off x="2241150" y="2230400"/>
            <a:ext cx="3747300" cy="41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Incentivize customers</a:t>
            </a:r>
            <a:endParaRPr b="1" sz="2000">
              <a:solidFill>
                <a:schemeClr val="dk1"/>
              </a:solidFill>
              <a:latin typeface="Poppins"/>
              <a:ea typeface="Poppins"/>
              <a:cs typeface="Poppins"/>
              <a:sym typeface="Poppins"/>
            </a:endParaRPr>
          </a:p>
        </p:txBody>
      </p:sp>
      <p:sp>
        <p:nvSpPr>
          <p:cNvPr id="1766" name="Google Shape;1766;p91"/>
          <p:cNvSpPr txBox="1"/>
          <p:nvPr/>
        </p:nvSpPr>
        <p:spPr>
          <a:xfrm flipH="1">
            <a:off x="6825237" y="2230399"/>
            <a:ext cx="1602900" cy="41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Venus has a beautiful name</a:t>
            </a:r>
            <a:endParaRPr sz="1200">
              <a:solidFill>
                <a:schemeClr val="dk1"/>
              </a:solidFill>
              <a:latin typeface="Poppins"/>
              <a:ea typeface="Poppins"/>
              <a:cs typeface="Poppins"/>
              <a:sym typeface="Poppins"/>
            </a:endParaRPr>
          </a:p>
        </p:txBody>
      </p:sp>
      <p:sp>
        <p:nvSpPr>
          <p:cNvPr id="1767" name="Google Shape;1767;p91"/>
          <p:cNvSpPr txBox="1"/>
          <p:nvPr/>
        </p:nvSpPr>
        <p:spPr>
          <a:xfrm flipH="1">
            <a:off x="2241150" y="3117000"/>
            <a:ext cx="3747300" cy="41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Drive new leads</a:t>
            </a:r>
            <a:endParaRPr b="1" sz="2000">
              <a:solidFill>
                <a:schemeClr val="dk1"/>
              </a:solidFill>
              <a:latin typeface="Poppins"/>
              <a:ea typeface="Poppins"/>
              <a:cs typeface="Poppins"/>
              <a:sym typeface="Poppins"/>
            </a:endParaRPr>
          </a:p>
        </p:txBody>
      </p:sp>
      <p:sp>
        <p:nvSpPr>
          <p:cNvPr id="1768" name="Google Shape;1768;p91"/>
          <p:cNvSpPr txBox="1"/>
          <p:nvPr/>
        </p:nvSpPr>
        <p:spPr>
          <a:xfrm flipH="1">
            <a:off x="6825237" y="3116998"/>
            <a:ext cx="1602900" cy="41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Mars is actually a cold place</a:t>
            </a:r>
            <a:endParaRPr sz="1200">
              <a:solidFill>
                <a:schemeClr val="dk1"/>
              </a:solidFill>
              <a:latin typeface="Poppins"/>
              <a:ea typeface="Poppins"/>
              <a:cs typeface="Poppins"/>
              <a:sym typeface="Poppins"/>
            </a:endParaRPr>
          </a:p>
        </p:txBody>
      </p:sp>
      <p:sp>
        <p:nvSpPr>
          <p:cNvPr id="1769" name="Google Shape;1769;p91"/>
          <p:cNvSpPr txBox="1"/>
          <p:nvPr/>
        </p:nvSpPr>
        <p:spPr>
          <a:xfrm flipH="1">
            <a:off x="2241150" y="4003600"/>
            <a:ext cx="3747300" cy="41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Foster customers</a:t>
            </a:r>
            <a:endParaRPr b="1" sz="2000">
              <a:solidFill>
                <a:schemeClr val="dk1"/>
              </a:solidFill>
              <a:latin typeface="Poppins"/>
              <a:ea typeface="Poppins"/>
              <a:cs typeface="Poppins"/>
              <a:sym typeface="Poppins"/>
            </a:endParaRPr>
          </a:p>
        </p:txBody>
      </p:sp>
      <p:sp>
        <p:nvSpPr>
          <p:cNvPr id="1770" name="Google Shape;1770;p91"/>
          <p:cNvSpPr txBox="1"/>
          <p:nvPr/>
        </p:nvSpPr>
        <p:spPr>
          <a:xfrm flipH="1">
            <a:off x="6825237" y="4003597"/>
            <a:ext cx="1602900" cy="41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Saturn is a gas giant has rings</a:t>
            </a:r>
            <a:endParaRPr sz="1200">
              <a:solidFill>
                <a:schemeClr val="dk1"/>
              </a:solidFill>
              <a:latin typeface="Poppins"/>
              <a:ea typeface="Poppins"/>
              <a:cs typeface="Poppins"/>
              <a:sym typeface="Poppins"/>
            </a:endParaRPr>
          </a:p>
        </p:txBody>
      </p:sp>
      <p:sp>
        <p:nvSpPr>
          <p:cNvPr id="1771" name="Google Shape;1771;p91"/>
          <p:cNvSpPr txBox="1"/>
          <p:nvPr/>
        </p:nvSpPr>
        <p:spPr>
          <a:xfrm>
            <a:off x="720000" y="1343800"/>
            <a:ext cx="674400" cy="41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accent3"/>
                </a:solidFill>
                <a:latin typeface="Poppins"/>
                <a:ea typeface="Poppins"/>
                <a:cs typeface="Poppins"/>
                <a:sym typeface="Poppins"/>
              </a:rPr>
              <a:t>1</a:t>
            </a:r>
            <a:endParaRPr>
              <a:latin typeface="Poppins"/>
              <a:ea typeface="Poppins"/>
              <a:cs typeface="Poppins"/>
              <a:sym typeface="Poppins"/>
            </a:endParaRPr>
          </a:p>
        </p:txBody>
      </p:sp>
      <p:sp>
        <p:nvSpPr>
          <p:cNvPr id="1772" name="Google Shape;1772;p91"/>
          <p:cNvSpPr txBox="1"/>
          <p:nvPr/>
        </p:nvSpPr>
        <p:spPr>
          <a:xfrm>
            <a:off x="720000" y="2230400"/>
            <a:ext cx="674400" cy="41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accent3"/>
                </a:solidFill>
                <a:latin typeface="Poppins"/>
                <a:ea typeface="Poppins"/>
                <a:cs typeface="Poppins"/>
                <a:sym typeface="Poppins"/>
              </a:rPr>
              <a:t>2</a:t>
            </a:r>
            <a:endParaRPr>
              <a:latin typeface="Poppins"/>
              <a:ea typeface="Poppins"/>
              <a:cs typeface="Poppins"/>
              <a:sym typeface="Poppins"/>
            </a:endParaRPr>
          </a:p>
        </p:txBody>
      </p:sp>
      <p:sp>
        <p:nvSpPr>
          <p:cNvPr id="1773" name="Google Shape;1773;p91"/>
          <p:cNvSpPr txBox="1"/>
          <p:nvPr/>
        </p:nvSpPr>
        <p:spPr>
          <a:xfrm>
            <a:off x="720000" y="3117000"/>
            <a:ext cx="674400" cy="41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accent3"/>
                </a:solidFill>
                <a:latin typeface="Poppins"/>
                <a:ea typeface="Poppins"/>
                <a:cs typeface="Poppins"/>
                <a:sym typeface="Poppins"/>
              </a:rPr>
              <a:t>3</a:t>
            </a:r>
            <a:endParaRPr>
              <a:latin typeface="Poppins"/>
              <a:ea typeface="Poppins"/>
              <a:cs typeface="Poppins"/>
              <a:sym typeface="Poppins"/>
            </a:endParaRPr>
          </a:p>
        </p:txBody>
      </p:sp>
      <p:sp>
        <p:nvSpPr>
          <p:cNvPr id="1774" name="Google Shape;1774;p91"/>
          <p:cNvSpPr txBox="1"/>
          <p:nvPr/>
        </p:nvSpPr>
        <p:spPr>
          <a:xfrm>
            <a:off x="720000" y="4003600"/>
            <a:ext cx="674400" cy="41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accent3"/>
                </a:solidFill>
                <a:latin typeface="Poppins"/>
                <a:ea typeface="Poppins"/>
                <a:cs typeface="Poppins"/>
                <a:sym typeface="Poppins"/>
              </a:rPr>
              <a:t>4</a:t>
            </a:r>
            <a:endParaRPr>
              <a:latin typeface="Poppins"/>
              <a:ea typeface="Poppins"/>
              <a:cs typeface="Poppins"/>
              <a:sym typeface="Poppins"/>
            </a:endParaRPr>
          </a:p>
        </p:txBody>
      </p:sp>
      <p:cxnSp>
        <p:nvCxnSpPr>
          <p:cNvPr id="1775" name="Google Shape;1775;p91"/>
          <p:cNvCxnSpPr>
            <a:stCxn id="1771" idx="2"/>
            <a:endCxn id="1772" idx="0"/>
          </p:cNvCxnSpPr>
          <p:nvPr/>
        </p:nvCxnSpPr>
        <p:spPr>
          <a:xfrm>
            <a:off x="1057200" y="1759300"/>
            <a:ext cx="0" cy="471000"/>
          </a:xfrm>
          <a:prstGeom prst="straightConnector1">
            <a:avLst/>
          </a:prstGeom>
          <a:noFill/>
          <a:ln cap="flat" cmpd="sng" w="9525">
            <a:solidFill>
              <a:schemeClr val="dk1"/>
            </a:solidFill>
            <a:prstDash val="solid"/>
            <a:round/>
            <a:headEnd len="med" w="med" type="none"/>
            <a:tailEnd len="med" w="med" type="none"/>
          </a:ln>
        </p:spPr>
      </p:cxnSp>
      <p:cxnSp>
        <p:nvCxnSpPr>
          <p:cNvPr id="1776" name="Google Shape;1776;p91"/>
          <p:cNvCxnSpPr>
            <a:stCxn id="1772" idx="2"/>
            <a:endCxn id="1773" idx="0"/>
          </p:cNvCxnSpPr>
          <p:nvPr/>
        </p:nvCxnSpPr>
        <p:spPr>
          <a:xfrm>
            <a:off x="1057200" y="2645900"/>
            <a:ext cx="0" cy="471000"/>
          </a:xfrm>
          <a:prstGeom prst="straightConnector1">
            <a:avLst/>
          </a:prstGeom>
          <a:noFill/>
          <a:ln cap="flat" cmpd="sng" w="9525">
            <a:solidFill>
              <a:schemeClr val="dk1"/>
            </a:solidFill>
            <a:prstDash val="solid"/>
            <a:round/>
            <a:headEnd len="med" w="med" type="none"/>
            <a:tailEnd len="med" w="med" type="none"/>
          </a:ln>
        </p:spPr>
      </p:cxnSp>
      <p:cxnSp>
        <p:nvCxnSpPr>
          <p:cNvPr id="1777" name="Google Shape;1777;p91"/>
          <p:cNvCxnSpPr>
            <a:stCxn id="1773" idx="2"/>
            <a:endCxn id="1774" idx="0"/>
          </p:cNvCxnSpPr>
          <p:nvPr/>
        </p:nvCxnSpPr>
        <p:spPr>
          <a:xfrm>
            <a:off x="1057200" y="3532500"/>
            <a:ext cx="0" cy="471000"/>
          </a:xfrm>
          <a:prstGeom prst="straightConnector1">
            <a:avLst/>
          </a:prstGeom>
          <a:noFill/>
          <a:ln cap="flat" cmpd="sng" w="9525">
            <a:solidFill>
              <a:schemeClr val="dk1"/>
            </a:solidFill>
            <a:prstDash val="solid"/>
            <a:round/>
            <a:headEnd len="med" w="med" type="none"/>
            <a:tailEnd len="med" w="med" type="none"/>
          </a:ln>
        </p:spPr>
      </p:cxnSp>
      <p:cxnSp>
        <p:nvCxnSpPr>
          <p:cNvPr id="1778" name="Google Shape;1778;p91"/>
          <p:cNvCxnSpPr>
            <a:stCxn id="1771" idx="3"/>
            <a:endCxn id="1763" idx="3"/>
          </p:cNvCxnSpPr>
          <p:nvPr/>
        </p:nvCxnSpPr>
        <p:spPr>
          <a:xfrm>
            <a:off x="1394400" y="1551550"/>
            <a:ext cx="846900" cy="0"/>
          </a:xfrm>
          <a:prstGeom prst="straightConnector1">
            <a:avLst/>
          </a:prstGeom>
          <a:noFill/>
          <a:ln cap="flat" cmpd="sng" w="9525">
            <a:solidFill>
              <a:schemeClr val="dk1"/>
            </a:solidFill>
            <a:prstDash val="solid"/>
            <a:round/>
            <a:headEnd len="med" w="med" type="none"/>
            <a:tailEnd len="med" w="med" type="none"/>
          </a:ln>
        </p:spPr>
      </p:cxnSp>
      <p:cxnSp>
        <p:nvCxnSpPr>
          <p:cNvPr id="1779" name="Google Shape;1779;p91"/>
          <p:cNvCxnSpPr>
            <a:stCxn id="1772" idx="3"/>
            <a:endCxn id="1765" idx="3"/>
          </p:cNvCxnSpPr>
          <p:nvPr/>
        </p:nvCxnSpPr>
        <p:spPr>
          <a:xfrm>
            <a:off x="1394400" y="2438150"/>
            <a:ext cx="846900" cy="0"/>
          </a:xfrm>
          <a:prstGeom prst="straightConnector1">
            <a:avLst/>
          </a:prstGeom>
          <a:noFill/>
          <a:ln cap="flat" cmpd="sng" w="9525">
            <a:solidFill>
              <a:schemeClr val="dk1"/>
            </a:solidFill>
            <a:prstDash val="solid"/>
            <a:round/>
            <a:headEnd len="med" w="med" type="none"/>
            <a:tailEnd len="med" w="med" type="none"/>
          </a:ln>
        </p:spPr>
      </p:cxnSp>
      <p:cxnSp>
        <p:nvCxnSpPr>
          <p:cNvPr id="1780" name="Google Shape;1780;p91"/>
          <p:cNvCxnSpPr>
            <a:stCxn id="1773" idx="3"/>
            <a:endCxn id="1767" idx="3"/>
          </p:cNvCxnSpPr>
          <p:nvPr/>
        </p:nvCxnSpPr>
        <p:spPr>
          <a:xfrm>
            <a:off x="1394400" y="3324750"/>
            <a:ext cx="846900" cy="0"/>
          </a:xfrm>
          <a:prstGeom prst="straightConnector1">
            <a:avLst/>
          </a:prstGeom>
          <a:noFill/>
          <a:ln cap="flat" cmpd="sng" w="9525">
            <a:solidFill>
              <a:schemeClr val="dk1"/>
            </a:solidFill>
            <a:prstDash val="solid"/>
            <a:round/>
            <a:headEnd len="med" w="med" type="none"/>
            <a:tailEnd len="med" w="med" type="none"/>
          </a:ln>
        </p:spPr>
      </p:cxnSp>
      <p:cxnSp>
        <p:nvCxnSpPr>
          <p:cNvPr id="1781" name="Google Shape;1781;p91"/>
          <p:cNvCxnSpPr>
            <a:stCxn id="1774" idx="3"/>
            <a:endCxn id="1769" idx="3"/>
          </p:cNvCxnSpPr>
          <p:nvPr/>
        </p:nvCxnSpPr>
        <p:spPr>
          <a:xfrm>
            <a:off x="1394400" y="4211350"/>
            <a:ext cx="846900" cy="0"/>
          </a:xfrm>
          <a:prstGeom prst="straightConnector1">
            <a:avLst/>
          </a:prstGeom>
          <a:noFill/>
          <a:ln cap="flat" cmpd="sng" w="9525">
            <a:solidFill>
              <a:schemeClr val="dk1"/>
            </a:solidFill>
            <a:prstDash val="solid"/>
            <a:round/>
            <a:headEnd len="med" w="med" type="none"/>
            <a:tailEnd len="med" w="med" type="none"/>
          </a:ln>
        </p:spPr>
      </p:cxnSp>
      <p:cxnSp>
        <p:nvCxnSpPr>
          <p:cNvPr id="1782" name="Google Shape;1782;p91"/>
          <p:cNvCxnSpPr>
            <a:stCxn id="1764" idx="3"/>
            <a:endCxn id="1763" idx="1"/>
          </p:cNvCxnSpPr>
          <p:nvPr/>
        </p:nvCxnSpPr>
        <p:spPr>
          <a:xfrm rot="10800000">
            <a:off x="5988537" y="1551550"/>
            <a:ext cx="836700" cy="0"/>
          </a:xfrm>
          <a:prstGeom prst="straightConnector1">
            <a:avLst/>
          </a:prstGeom>
          <a:noFill/>
          <a:ln cap="flat" cmpd="sng" w="9525">
            <a:solidFill>
              <a:schemeClr val="dk1"/>
            </a:solidFill>
            <a:prstDash val="solid"/>
            <a:round/>
            <a:headEnd len="med" w="med" type="none"/>
            <a:tailEnd len="med" w="med" type="none"/>
          </a:ln>
        </p:spPr>
      </p:cxnSp>
      <p:cxnSp>
        <p:nvCxnSpPr>
          <p:cNvPr id="1783" name="Google Shape;1783;p91"/>
          <p:cNvCxnSpPr>
            <a:stCxn id="1766" idx="3"/>
            <a:endCxn id="1765" idx="1"/>
          </p:cNvCxnSpPr>
          <p:nvPr/>
        </p:nvCxnSpPr>
        <p:spPr>
          <a:xfrm rot="10800000">
            <a:off x="5988537" y="2438149"/>
            <a:ext cx="836700" cy="0"/>
          </a:xfrm>
          <a:prstGeom prst="straightConnector1">
            <a:avLst/>
          </a:prstGeom>
          <a:noFill/>
          <a:ln cap="flat" cmpd="sng" w="9525">
            <a:solidFill>
              <a:schemeClr val="dk1"/>
            </a:solidFill>
            <a:prstDash val="solid"/>
            <a:round/>
            <a:headEnd len="med" w="med" type="none"/>
            <a:tailEnd len="med" w="med" type="none"/>
          </a:ln>
        </p:spPr>
      </p:cxnSp>
      <p:cxnSp>
        <p:nvCxnSpPr>
          <p:cNvPr id="1784" name="Google Shape;1784;p91"/>
          <p:cNvCxnSpPr>
            <a:stCxn id="1768" idx="3"/>
            <a:endCxn id="1767" idx="1"/>
          </p:cNvCxnSpPr>
          <p:nvPr/>
        </p:nvCxnSpPr>
        <p:spPr>
          <a:xfrm rot="10800000">
            <a:off x="5988537" y="3324748"/>
            <a:ext cx="836700" cy="0"/>
          </a:xfrm>
          <a:prstGeom prst="straightConnector1">
            <a:avLst/>
          </a:prstGeom>
          <a:noFill/>
          <a:ln cap="flat" cmpd="sng" w="9525">
            <a:solidFill>
              <a:schemeClr val="dk1"/>
            </a:solidFill>
            <a:prstDash val="solid"/>
            <a:round/>
            <a:headEnd len="med" w="med" type="none"/>
            <a:tailEnd len="med" w="med" type="none"/>
          </a:ln>
        </p:spPr>
      </p:cxnSp>
      <p:cxnSp>
        <p:nvCxnSpPr>
          <p:cNvPr id="1785" name="Google Shape;1785;p91"/>
          <p:cNvCxnSpPr>
            <a:stCxn id="1770" idx="3"/>
            <a:endCxn id="1769" idx="1"/>
          </p:cNvCxnSpPr>
          <p:nvPr/>
        </p:nvCxnSpPr>
        <p:spPr>
          <a:xfrm rot="10800000">
            <a:off x="5988537" y="4211347"/>
            <a:ext cx="8367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47"/>
          <p:cNvSpPr txBox="1"/>
          <p:nvPr>
            <p:ph type="title"/>
          </p:nvPr>
        </p:nvSpPr>
        <p:spPr>
          <a:xfrm>
            <a:off x="713225" y="1451900"/>
            <a:ext cx="73320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products are purchased together?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9" name="Shape 1789"/>
        <p:cNvGrpSpPr/>
        <p:nvPr/>
      </p:nvGrpSpPr>
      <p:grpSpPr>
        <a:xfrm>
          <a:off x="0" y="0"/>
          <a:ext cx="0" cy="0"/>
          <a:chOff x="0" y="0"/>
          <a:chExt cx="0" cy="0"/>
        </a:xfrm>
      </p:grpSpPr>
      <p:sp>
        <p:nvSpPr>
          <p:cNvPr id="1790" name="Google Shape;1790;p92"/>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Growth opportunities</a:t>
            </a:r>
            <a:endParaRPr/>
          </a:p>
        </p:txBody>
      </p:sp>
      <p:sp>
        <p:nvSpPr>
          <p:cNvPr id="1791" name="Google Shape;1791;p92"/>
          <p:cNvSpPr txBox="1"/>
          <p:nvPr/>
        </p:nvSpPr>
        <p:spPr>
          <a:xfrm>
            <a:off x="713225" y="2412547"/>
            <a:ext cx="3595200" cy="48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Approach</a:t>
            </a:r>
            <a:endParaRPr b="1" sz="2000">
              <a:solidFill>
                <a:schemeClr val="dk1"/>
              </a:solidFill>
              <a:latin typeface="Poppins"/>
              <a:ea typeface="Poppins"/>
              <a:cs typeface="Poppins"/>
              <a:sym typeface="Poppins"/>
            </a:endParaRPr>
          </a:p>
        </p:txBody>
      </p:sp>
      <p:sp>
        <p:nvSpPr>
          <p:cNvPr id="1792" name="Google Shape;1792;p92"/>
          <p:cNvSpPr txBox="1"/>
          <p:nvPr/>
        </p:nvSpPr>
        <p:spPr>
          <a:xfrm>
            <a:off x="713225" y="2899974"/>
            <a:ext cx="3595200" cy="1476600"/>
          </a:xfrm>
          <a:prstGeom prst="rect">
            <a:avLst/>
          </a:prstGeom>
          <a:noFill/>
          <a:ln>
            <a:noFill/>
          </a:ln>
        </p:spPr>
        <p:txBody>
          <a:bodyPr anchorCtr="0" anchor="t" bIns="91425" lIns="91425" spcFirstLastPara="1" rIns="91425" wrap="square" tIns="91425">
            <a:noAutofit/>
          </a:bodyPr>
          <a:lstStyle/>
          <a:p>
            <a:pPr indent="-304800" lvl="0" marL="3429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Utilize email marketing campaigns to promote the case study and highlight key product features</a:t>
            </a:r>
            <a:endParaRPr sz="1200">
              <a:solidFill>
                <a:schemeClr val="dk1"/>
              </a:solidFill>
              <a:latin typeface="Poppins"/>
              <a:ea typeface="Poppins"/>
              <a:cs typeface="Poppins"/>
              <a:sym typeface="Poppins"/>
            </a:endParaRPr>
          </a:p>
          <a:p>
            <a:pPr indent="-304800" lvl="0" marL="3429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Leverage the power of social media to engage with our target audience</a:t>
            </a:r>
            <a:endParaRPr sz="1200">
              <a:solidFill>
                <a:schemeClr val="dk1"/>
              </a:solidFill>
              <a:latin typeface="Poppins"/>
              <a:ea typeface="Poppins"/>
              <a:cs typeface="Poppins"/>
              <a:sym typeface="Poppins"/>
            </a:endParaRPr>
          </a:p>
          <a:p>
            <a:pPr indent="-304800" lvl="0" marL="3429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Deploy targeted ads to reach potential customers and increase brand visibility</a:t>
            </a:r>
            <a:endParaRPr sz="1200">
              <a:solidFill>
                <a:schemeClr val="dk1"/>
              </a:solidFill>
              <a:latin typeface="Poppins"/>
              <a:ea typeface="Poppins"/>
              <a:cs typeface="Poppins"/>
              <a:sym typeface="Poppins"/>
            </a:endParaRPr>
          </a:p>
        </p:txBody>
      </p:sp>
      <p:sp>
        <p:nvSpPr>
          <p:cNvPr id="1793" name="Google Shape;1793;p92"/>
          <p:cNvSpPr txBox="1"/>
          <p:nvPr/>
        </p:nvSpPr>
        <p:spPr>
          <a:xfrm>
            <a:off x="4506125" y="1331275"/>
            <a:ext cx="33957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Results</a:t>
            </a:r>
            <a:endParaRPr b="1" sz="2000">
              <a:solidFill>
                <a:schemeClr val="dk1"/>
              </a:solidFill>
              <a:latin typeface="Poppins"/>
              <a:ea typeface="Poppins"/>
              <a:cs typeface="Poppins"/>
              <a:sym typeface="Poppins"/>
            </a:endParaRPr>
          </a:p>
        </p:txBody>
      </p:sp>
      <p:sp>
        <p:nvSpPr>
          <p:cNvPr id="1794" name="Google Shape;1794;p92"/>
          <p:cNvSpPr txBox="1"/>
          <p:nvPr/>
        </p:nvSpPr>
        <p:spPr>
          <a:xfrm>
            <a:off x="4506025" y="2127963"/>
            <a:ext cx="1131900" cy="44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Increase in page views</a:t>
            </a:r>
            <a:endParaRPr sz="1200">
              <a:solidFill>
                <a:schemeClr val="dk1"/>
              </a:solidFill>
              <a:latin typeface="Poppins"/>
              <a:ea typeface="Poppins"/>
              <a:cs typeface="Poppins"/>
              <a:sym typeface="Poppins"/>
            </a:endParaRPr>
          </a:p>
        </p:txBody>
      </p:sp>
      <p:sp>
        <p:nvSpPr>
          <p:cNvPr id="1795" name="Google Shape;1795;p92"/>
          <p:cNvSpPr txBox="1"/>
          <p:nvPr/>
        </p:nvSpPr>
        <p:spPr>
          <a:xfrm>
            <a:off x="5637925" y="2127963"/>
            <a:ext cx="1131900" cy="44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Increase</a:t>
            </a:r>
            <a:endParaRPr sz="1200">
              <a:solidFill>
                <a:schemeClr val="dk1"/>
              </a:solidFill>
              <a:latin typeface="Poppins"/>
              <a:ea typeface="Poppins"/>
              <a:cs typeface="Poppins"/>
              <a:sym typeface="Poppins"/>
            </a:endParaRPr>
          </a:p>
          <a:p>
            <a:pPr indent="0" lvl="0" marL="0" rtl="0" algn="l">
              <a:spcBef>
                <a:spcPts val="0"/>
              </a:spcBef>
              <a:spcAft>
                <a:spcPts val="0"/>
              </a:spcAft>
              <a:buNone/>
            </a:pPr>
            <a:r>
              <a:rPr lang="en" sz="1200">
                <a:solidFill>
                  <a:schemeClr val="dk1"/>
                </a:solidFill>
                <a:latin typeface="Poppins"/>
                <a:ea typeface="Poppins"/>
                <a:cs typeface="Poppins"/>
                <a:sym typeface="Poppins"/>
              </a:rPr>
              <a:t>in sales</a:t>
            </a:r>
            <a:endParaRPr sz="1200">
              <a:solidFill>
                <a:schemeClr val="dk1"/>
              </a:solidFill>
              <a:latin typeface="Poppins"/>
              <a:ea typeface="Poppins"/>
              <a:cs typeface="Poppins"/>
              <a:sym typeface="Poppins"/>
            </a:endParaRPr>
          </a:p>
        </p:txBody>
      </p:sp>
      <p:sp>
        <p:nvSpPr>
          <p:cNvPr id="1796" name="Google Shape;1796;p92"/>
          <p:cNvSpPr txBox="1"/>
          <p:nvPr/>
        </p:nvSpPr>
        <p:spPr>
          <a:xfrm>
            <a:off x="713225" y="1331275"/>
            <a:ext cx="35952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Poppins"/>
                <a:ea typeface="Poppins"/>
                <a:cs typeface="Poppins"/>
                <a:sym typeface="Poppins"/>
              </a:rPr>
              <a:t>Campaign objective</a:t>
            </a:r>
            <a:endParaRPr b="1" sz="2000">
              <a:solidFill>
                <a:schemeClr val="dk1"/>
              </a:solidFill>
              <a:latin typeface="Poppins"/>
              <a:ea typeface="Poppins"/>
              <a:cs typeface="Poppins"/>
              <a:sym typeface="Poppins"/>
            </a:endParaRPr>
          </a:p>
        </p:txBody>
      </p:sp>
      <p:sp>
        <p:nvSpPr>
          <p:cNvPr id="1797" name="Google Shape;1797;p92"/>
          <p:cNvSpPr txBox="1"/>
          <p:nvPr/>
        </p:nvSpPr>
        <p:spPr>
          <a:xfrm>
            <a:off x="713225" y="1773173"/>
            <a:ext cx="3595200" cy="44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"Highlight the product impact to boost sales"</a:t>
            </a:r>
            <a:endParaRPr sz="1200">
              <a:solidFill>
                <a:schemeClr val="dk1"/>
              </a:solidFill>
              <a:latin typeface="Poppins"/>
              <a:ea typeface="Poppins"/>
              <a:cs typeface="Poppins"/>
              <a:sym typeface="Poppins"/>
            </a:endParaRPr>
          </a:p>
        </p:txBody>
      </p:sp>
      <p:sp>
        <p:nvSpPr>
          <p:cNvPr id="1798" name="Google Shape;1798;p92"/>
          <p:cNvSpPr txBox="1"/>
          <p:nvPr/>
        </p:nvSpPr>
        <p:spPr>
          <a:xfrm>
            <a:off x="6769825" y="2127963"/>
            <a:ext cx="1131900" cy="44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Increase </a:t>
            </a:r>
            <a:endParaRPr sz="1200">
              <a:solidFill>
                <a:schemeClr val="dk1"/>
              </a:solidFill>
              <a:latin typeface="Poppins"/>
              <a:ea typeface="Poppins"/>
              <a:cs typeface="Poppins"/>
              <a:sym typeface="Poppins"/>
            </a:endParaRPr>
          </a:p>
          <a:p>
            <a:pPr indent="0" lvl="0" marL="0" rtl="0" algn="l">
              <a:spcBef>
                <a:spcPts val="0"/>
              </a:spcBef>
              <a:spcAft>
                <a:spcPts val="0"/>
              </a:spcAft>
              <a:buNone/>
            </a:pPr>
            <a:r>
              <a:rPr lang="en" sz="1200">
                <a:solidFill>
                  <a:schemeClr val="dk1"/>
                </a:solidFill>
                <a:latin typeface="Poppins"/>
                <a:ea typeface="Poppins"/>
                <a:cs typeface="Poppins"/>
                <a:sym typeface="Poppins"/>
              </a:rPr>
              <a:t>in clicks</a:t>
            </a:r>
            <a:endParaRPr sz="1200">
              <a:solidFill>
                <a:schemeClr val="dk1"/>
              </a:solidFill>
              <a:latin typeface="Poppins"/>
              <a:ea typeface="Poppins"/>
              <a:cs typeface="Poppins"/>
              <a:sym typeface="Poppins"/>
            </a:endParaRPr>
          </a:p>
        </p:txBody>
      </p:sp>
      <p:sp>
        <p:nvSpPr>
          <p:cNvPr id="1799" name="Google Shape;1799;p92"/>
          <p:cNvSpPr/>
          <p:nvPr/>
        </p:nvSpPr>
        <p:spPr>
          <a:xfrm>
            <a:off x="4506025" y="1770944"/>
            <a:ext cx="1131900" cy="487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3"/>
                </a:solidFill>
                <a:latin typeface="Poppins"/>
                <a:ea typeface="Poppins"/>
                <a:cs typeface="Poppins"/>
                <a:sym typeface="Poppins"/>
              </a:rPr>
              <a:t>23%</a:t>
            </a:r>
            <a:endParaRPr b="1" sz="1600">
              <a:solidFill>
                <a:schemeClr val="accent3"/>
              </a:solidFill>
              <a:latin typeface="Poppins"/>
              <a:ea typeface="Poppins"/>
              <a:cs typeface="Poppins"/>
              <a:sym typeface="Poppins"/>
            </a:endParaRPr>
          </a:p>
        </p:txBody>
      </p:sp>
      <p:sp>
        <p:nvSpPr>
          <p:cNvPr id="1800" name="Google Shape;1800;p92"/>
          <p:cNvSpPr/>
          <p:nvPr/>
        </p:nvSpPr>
        <p:spPr>
          <a:xfrm>
            <a:off x="5638024" y="1770969"/>
            <a:ext cx="1131900" cy="487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3"/>
                </a:solidFill>
                <a:latin typeface="Poppins"/>
                <a:ea typeface="Poppins"/>
                <a:cs typeface="Poppins"/>
                <a:sym typeface="Poppins"/>
              </a:rPr>
              <a:t>80%</a:t>
            </a:r>
            <a:endParaRPr b="1" sz="1600">
              <a:solidFill>
                <a:schemeClr val="accent3"/>
              </a:solidFill>
              <a:latin typeface="Poppins"/>
              <a:ea typeface="Poppins"/>
              <a:cs typeface="Poppins"/>
              <a:sym typeface="Poppins"/>
            </a:endParaRPr>
          </a:p>
        </p:txBody>
      </p:sp>
      <p:sp>
        <p:nvSpPr>
          <p:cNvPr id="1801" name="Google Shape;1801;p92"/>
          <p:cNvSpPr/>
          <p:nvPr/>
        </p:nvSpPr>
        <p:spPr>
          <a:xfrm>
            <a:off x="6769950" y="1770969"/>
            <a:ext cx="1131900" cy="487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3"/>
                </a:solidFill>
                <a:latin typeface="Poppins"/>
                <a:ea typeface="Poppins"/>
                <a:cs typeface="Poppins"/>
                <a:sym typeface="Poppins"/>
              </a:rPr>
              <a:t>+10%</a:t>
            </a:r>
            <a:endParaRPr b="1" sz="1600">
              <a:solidFill>
                <a:schemeClr val="accent3"/>
              </a:solidFill>
              <a:latin typeface="Poppins"/>
              <a:ea typeface="Poppins"/>
              <a:cs typeface="Poppins"/>
              <a:sym typeface="Poppins"/>
            </a:endParaRPr>
          </a:p>
        </p:txBody>
      </p:sp>
      <p:sp>
        <p:nvSpPr>
          <p:cNvPr id="1802" name="Google Shape;1802;p92"/>
          <p:cNvSpPr txBox="1"/>
          <p:nvPr/>
        </p:nvSpPr>
        <p:spPr>
          <a:xfrm>
            <a:off x="4506027" y="2691325"/>
            <a:ext cx="3395700" cy="44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Poppins"/>
                <a:ea typeface="Poppins"/>
                <a:cs typeface="Poppins"/>
                <a:sym typeface="Poppins"/>
              </a:rPr>
              <a:t>Key takeaway 1</a:t>
            </a:r>
            <a:endParaRPr b="1">
              <a:solidFill>
                <a:schemeClr val="dk1"/>
              </a:solidFill>
              <a:latin typeface="Poppins"/>
              <a:ea typeface="Poppins"/>
              <a:cs typeface="Poppins"/>
              <a:sym typeface="Poppins"/>
            </a:endParaRPr>
          </a:p>
        </p:txBody>
      </p:sp>
      <p:sp>
        <p:nvSpPr>
          <p:cNvPr id="1803" name="Google Shape;1803;p92"/>
          <p:cNvSpPr txBox="1"/>
          <p:nvPr/>
        </p:nvSpPr>
        <p:spPr>
          <a:xfrm>
            <a:off x="4506027" y="3538595"/>
            <a:ext cx="3395700" cy="44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Poppins"/>
                <a:ea typeface="Poppins"/>
                <a:cs typeface="Poppins"/>
                <a:sym typeface="Poppins"/>
              </a:rPr>
              <a:t>Key takeaway 2</a:t>
            </a:r>
            <a:endParaRPr b="1">
              <a:solidFill>
                <a:schemeClr val="dk1"/>
              </a:solidFill>
              <a:latin typeface="Poppins"/>
              <a:ea typeface="Poppins"/>
              <a:cs typeface="Poppins"/>
              <a:sym typeface="Poppins"/>
            </a:endParaRPr>
          </a:p>
        </p:txBody>
      </p:sp>
      <p:sp>
        <p:nvSpPr>
          <p:cNvPr id="1804" name="Google Shape;1804;p92"/>
          <p:cNvSpPr txBox="1"/>
          <p:nvPr/>
        </p:nvSpPr>
        <p:spPr>
          <a:xfrm>
            <a:off x="4506025" y="3011507"/>
            <a:ext cx="3395700" cy="52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Targeted ads, social media, and email reach customers</a:t>
            </a:r>
            <a:endParaRPr sz="1200">
              <a:solidFill>
                <a:schemeClr val="dk1"/>
              </a:solidFill>
              <a:latin typeface="Poppins"/>
              <a:ea typeface="Poppins"/>
              <a:cs typeface="Poppins"/>
              <a:sym typeface="Poppins"/>
            </a:endParaRPr>
          </a:p>
        </p:txBody>
      </p:sp>
      <p:sp>
        <p:nvSpPr>
          <p:cNvPr id="1805" name="Google Shape;1805;p92"/>
          <p:cNvSpPr txBox="1"/>
          <p:nvPr/>
        </p:nvSpPr>
        <p:spPr>
          <a:xfrm>
            <a:off x="4506025" y="3858780"/>
            <a:ext cx="3395700" cy="52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Improved profitability through different streamlined operations</a:t>
            </a:r>
            <a:endParaRPr sz="1200">
              <a:solidFill>
                <a:schemeClr val="dk1"/>
              </a:solidFill>
              <a:latin typeface="Poppins"/>
              <a:ea typeface="Poppins"/>
              <a:cs typeface="Poppins"/>
              <a:sym typeface="Poppins"/>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9" name="Shape 1809"/>
        <p:cNvGrpSpPr/>
        <p:nvPr/>
      </p:nvGrpSpPr>
      <p:grpSpPr>
        <a:xfrm>
          <a:off x="0" y="0"/>
          <a:ext cx="0" cy="0"/>
          <a:chOff x="0" y="0"/>
          <a:chExt cx="0" cy="0"/>
        </a:xfrm>
      </p:grpSpPr>
      <p:sp>
        <p:nvSpPr>
          <p:cNvPr id="1810" name="Google Shape;1810;p93"/>
          <p:cNvSpPr txBox="1"/>
          <p:nvPr>
            <p:ph idx="3" type="subTitle"/>
          </p:nvPr>
        </p:nvSpPr>
        <p:spPr>
          <a:xfrm>
            <a:off x="5055275" y="3122525"/>
            <a:ext cx="2505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Kaliyah Harris</a:t>
            </a:r>
            <a:endParaRPr/>
          </a:p>
        </p:txBody>
      </p:sp>
      <p:sp>
        <p:nvSpPr>
          <p:cNvPr id="1811" name="Google Shape;1811;p93"/>
          <p:cNvSpPr txBox="1"/>
          <p:nvPr>
            <p:ph idx="4" type="subTitle"/>
          </p:nvPr>
        </p:nvSpPr>
        <p:spPr>
          <a:xfrm>
            <a:off x="1583075" y="3122525"/>
            <a:ext cx="2505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Michael Hill</a:t>
            </a:r>
            <a:endParaRPr/>
          </a:p>
        </p:txBody>
      </p:sp>
      <p:pic>
        <p:nvPicPr>
          <p:cNvPr id="1812" name="Google Shape;1812;p93"/>
          <p:cNvPicPr preferRelativeResize="0"/>
          <p:nvPr/>
        </p:nvPicPr>
        <p:blipFill rotWithShape="1">
          <a:blip r:embed="rId3">
            <a:alphaModFix/>
          </a:blip>
          <a:srcRect b="16675" l="0" r="0" t="16675"/>
          <a:stretch/>
        </p:blipFill>
        <p:spPr>
          <a:xfrm>
            <a:off x="5504089" y="1528050"/>
            <a:ext cx="1608000" cy="1608000"/>
          </a:xfrm>
          <a:prstGeom prst="round2SameRect">
            <a:avLst>
              <a:gd fmla="val 50000" name="adj1"/>
              <a:gd fmla="val 0" name="adj2"/>
            </a:avLst>
          </a:prstGeom>
          <a:noFill/>
          <a:ln>
            <a:noFill/>
          </a:ln>
        </p:spPr>
      </p:pic>
      <p:pic>
        <p:nvPicPr>
          <p:cNvPr id="1813" name="Google Shape;1813;p93"/>
          <p:cNvPicPr preferRelativeResize="0"/>
          <p:nvPr/>
        </p:nvPicPr>
        <p:blipFill rotWithShape="1">
          <a:blip r:embed="rId4">
            <a:alphaModFix/>
          </a:blip>
          <a:srcRect b="16415" l="8207" r="8207" t="0"/>
          <a:stretch/>
        </p:blipFill>
        <p:spPr>
          <a:xfrm>
            <a:off x="2031864" y="1528000"/>
            <a:ext cx="1608000" cy="1608000"/>
          </a:xfrm>
          <a:prstGeom prst="round2SameRect">
            <a:avLst>
              <a:gd fmla="val 50000" name="adj1"/>
              <a:gd fmla="val 0" name="adj2"/>
            </a:avLst>
          </a:prstGeom>
          <a:noFill/>
          <a:ln>
            <a:noFill/>
          </a:ln>
        </p:spPr>
      </p:pic>
      <p:sp>
        <p:nvSpPr>
          <p:cNvPr id="1814" name="Google Shape;1814;p93"/>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1815" name="Google Shape;1815;p93"/>
          <p:cNvSpPr txBox="1"/>
          <p:nvPr>
            <p:ph idx="1" type="subTitle"/>
          </p:nvPr>
        </p:nvSpPr>
        <p:spPr>
          <a:xfrm>
            <a:off x="5055284" y="3695224"/>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1816" name="Google Shape;1816;p93"/>
          <p:cNvSpPr txBox="1"/>
          <p:nvPr>
            <p:ph idx="2" type="subTitle"/>
          </p:nvPr>
        </p:nvSpPr>
        <p:spPr>
          <a:xfrm>
            <a:off x="1583300" y="3695224"/>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0" name="Shape 1820"/>
        <p:cNvGrpSpPr/>
        <p:nvPr/>
      </p:nvGrpSpPr>
      <p:grpSpPr>
        <a:xfrm>
          <a:off x="0" y="0"/>
          <a:ext cx="0" cy="0"/>
          <a:chOff x="0" y="0"/>
          <a:chExt cx="0" cy="0"/>
        </a:xfrm>
      </p:grpSpPr>
      <p:sp>
        <p:nvSpPr>
          <p:cNvPr id="1821" name="Google Shape;1821;p94"/>
          <p:cNvSpPr txBox="1"/>
          <p:nvPr>
            <p:ph type="title"/>
          </p:nvPr>
        </p:nvSpPr>
        <p:spPr>
          <a:xfrm>
            <a:off x="3982663" y="727800"/>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822" name="Google Shape;1822;p94"/>
          <p:cNvSpPr txBox="1"/>
          <p:nvPr>
            <p:ph idx="1" type="subTitle"/>
          </p:nvPr>
        </p:nvSpPr>
        <p:spPr>
          <a:xfrm>
            <a:off x="3982625" y="1891725"/>
            <a:ext cx="4448100" cy="105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000"/>
              <a:t>Do you have any questions?</a:t>
            </a:r>
            <a:endParaRPr b="1" sz="2000"/>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1823" name="Google Shape;1823;p94"/>
          <p:cNvSpPr txBox="1"/>
          <p:nvPr/>
        </p:nvSpPr>
        <p:spPr>
          <a:xfrm>
            <a:off x="3982675" y="4136200"/>
            <a:ext cx="44481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Poppins"/>
                <a:ea typeface="Poppins"/>
                <a:cs typeface="Poppins"/>
                <a:sym typeface="Poppins"/>
              </a:rPr>
              <a:t>Please keep this slide for attribution</a:t>
            </a:r>
            <a:endParaRPr sz="1000">
              <a:solidFill>
                <a:schemeClr val="dk1"/>
              </a:solidFill>
              <a:latin typeface="Poppins"/>
              <a:ea typeface="Poppins"/>
              <a:cs typeface="Poppins"/>
              <a:sym typeface="Poppins"/>
            </a:endParaRPr>
          </a:p>
        </p:txBody>
      </p:sp>
      <p:grpSp>
        <p:nvGrpSpPr>
          <p:cNvPr id="1824" name="Google Shape;1824;p94"/>
          <p:cNvGrpSpPr/>
          <p:nvPr/>
        </p:nvGrpSpPr>
        <p:grpSpPr>
          <a:xfrm>
            <a:off x="712477" y="1277201"/>
            <a:ext cx="2530453" cy="2715660"/>
            <a:chOff x="712477" y="1277201"/>
            <a:chExt cx="2530453" cy="2715660"/>
          </a:xfrm>
        </p:grpSpPr>
        <p:sp>
          <p:nvSpPr>
            <p:cNvPr id="1825" name="Google Shape;1825;p94"/>
            <p:cNvSpPr/>
            <p:nvPr/>
          </p:nvSpPr>
          <p:spPr>
            <a:xfrm>
              <a:off x="712477" y="1277201"/>
              <a:ext cx="2530453" cy="2715660"/>
            </a:xfrm>
            <a:custGeom>
              <a:rect b="b" l="l" r="r" t="t"/>
              <a:pathLst>
                <a:path extrusionOk="0" h="51833" w="48298">
                  <a:moveTo>
                    <a:pt x="24144" y="0"/>
                  </a:moveTo>
                  <a:cubicBezTo>
                    <a:pt x="21848" y="0"/>
                    <a:pt x="19631" y="319"/>
                    <a:pt x="17526" y="922"/>
                  </a:cubicBezTo>
                  <a:cubicBezTo>
                    <a:pt x="17208" y="1011"/>
                    <a:pt x="16895" y="1112"/>
                    <a:pt x="16582" y="1212"/>
                  </a:cubicBezTo>
                  <a:cubicBezTo>
                    <a:pt x="16509" y="1229"/>
                    <a:pt x="16437" y="1257"/>
                    <a:pt x="16370" y="1279"/>
                  </a:cubicBezTo>
                  <a:cubicBezTo>
                    <a:pt x="15906" y="1436"/>
                    <a:pt x="15448" y="1609"/>
                    <a:pt x="15002" y="1793"/>
                  </a:cubicBezTo>
                  <a:cubicBezTo>
                    <a:pt x="13778" y="2296"/>
                    <a:pt x="12606" y="2893"/>
                    <a:pt x="11494" y="3580"/>
                  </a:cubicBezTo>
                  <a:cubicBezTo>
                    <a:pt x="11048" y="3854"/>
                    <a:pt x="10612" y="4144"/>
                    <a:pt x="10187" y="4446"/>
                  </a:cubicBezTo>
                  <a:cubicBezTo>
                    <a:pt x="10120" y="4491"/>
                    <a:pt x="10059" y="4535"/>
                    <a:pt x="9998" y="4580"/>
                  </a:cubicBezTo>
                  <a:cubicBezTo>
                    <a:pt x="9456" y="4971"/>
                    <a:pt x="8931" y="5384"/>
                    <a:pt x="8428" y="5820"/>
                  </a:cubicBezTo>
                  <a:cubicBezTo>
                    <a:pt x="8104" y="6099"/>
                    <a:pt x="7786" y="6389"/>
                    <a:pt x="7473" y="6685"/>
                  </a:cubicBezTo>
                  <a:cubicBezTo>
                    <a:pt x="7457" y="6702"/>
                    <a:pt x="7440" y="6713"/>
                    <a:pt x="7423" y="6736"/>
                  </a:cubicBezTo>
                  <a:cubicBezTo>
                    <a:pt x="7384" y="6769"/>
                    <a:pt x="7345" y="6808"/>
                    <a:pt x="7300" y="6859"/>
                  </a:cubicBezTo>
                  <a:cubicBezTo>
                    <a:pt x="7066" y="7076"/>
                    <a:pt x="6842" y="7311"/>
                    <a:pt x="6613" y="7545"/>
                  </a:cubicBezTo>
                  <a:cubicBezTo>
                    <a:pt x="6574" y="7596"/>
                    <a:pt x="6529" y="7640"/>
                    <a:pt x="6485" y="7685"/>
                  </a:cubicBezTo>
                  <a:cubicBezTo>
                    <a:pt x="6206" y="7981"/>
                    <a:pt x="5937" y="8288"/>
                    <a:pt x="5669" y="8601"/>
                  </a:cubicBezTo>
                  <a:cubicBezTo>
                    <a:pt x="5563" y="8735"/>
                    <a:pt x="5452" y="8863"/>
                    <a:pt x="5345" y="8997"/>
                  </a:cubicBezTo>
                  <a:cubicBezTo>
                    <a:pt x="5262" y="9098"/>
                    <a:pt x="5178" y="9210"/>
                    <a:pt x="5094" y="9316"/>
                  </a:cubicBezTo>
                  <a:cubicBezTo>
                    <a:pt x="4888" y="9578"/>
                    <a:pt x="4681" y="9852"/>
                    <a:pt x="4491" y="10131"/>
                  </a:cubicBezTo>
                  <a:cubicBezTo>
                    <a:pt x="4474" y="10148"/>
                    <a:pt x="4458" y="10170"/>
                    <a:pt x="4446" y="10187"/>
                  </a:cubicBezTo>
                  <a:cubicBezTo>
                    <a:pt x="4374" y="10293"/>
                    <a:pt x="4301" y="10394"/>
                    <a:pt x="4229" y="10494"/>
                  </a:cubicBezTo>
                  <a:cubicBezTo>
                    <a:pt x="4156" y="10606"/>
                    <a:pt x="4078" y="10723"/>
                    <a:pt x="4005" y="10829"/>
                  </a:cubicBezTo>
                  <a:cubicBezTo>
                    <a:pt x="3866" y="11047"/>
                    <a:pt x="3726" y="11259"/>
                    <a:pt x="3592" y="11477"/>
                  </a:cubicBezTo>
                  <a:cubicBezTo>
                    <a:pt x="3525" y="11578"/>
                    <a:pt x="3463" y="11678"/>
                    <a:pt x="3408" y="11779"/>
                  </a:cubicBezTo>
                  <a:cubicBezTo>
                    <a:pt x="3084" y="12320"/>
                    <a:pt x="2782" y="12868"/>
                    <a:pt x="2503" y="13437"/>
                  </a:cubicBezTo>
                  <a:cubicBezTo>
                    <a:pt x="1101" y="16263"/>
                    <a:pt x="235" y="19402"/>
                    <a:pt x="46" y="22725"/>
                  </a:cubicBezTo>
                  <a:cubicBezTo>
                    <a:pt x="40" y="22814"/>
                    <a:pt x="34" y="22903"/>
                    <a:pt x="29" y="22993"/>
                  </a:cubicBezTo>
                  <a:cubicBezTo>
                    <a:pt x="12" y="23373"/>
                    <a:pt x="1" y="23758"/>
                    <a:pt x="1" y="24149"/>
                  </a:cubicBezTo>
                  <a:lnTo>
                    <a:pt x="1" y="51832"/>
                  </a:lnTo>
                  <a:lnTo>
                    <a:pt x="48298" y="51832"/>
                  </a:lnTo>
                  <a:lnTo>
                    <a:pt x="48298" y="24149"/>
                  </a:lnTo>
                  <a:cubicBezTo>
                    <a:pt x="48298" y="24093"/>
                    <a:pt x="48298" y="24043"/>
                    <a:pt x="48292" y="23992"/>
                  </a:cubicBezTo>
                  <a:cubicBezTo>
                    <a:pt x="48292" y="23875"/>
                    <a:pt x="48292" y="23758"/>
                    <a:pt x="48287" y="23641"/>
                  </a:cubicBezTo>
                  <a:cubicBezTo>
                    <a:pt x="48287" y="23417"/>
                    <a:pt x="48276" y="23199"/>
                    <a:pt x="48264" y="22982"/>
                  </a:cubicBezTo>
                  <a:cubicBezTo>
                    <a:pt x="48264" y="22915"/>
                    <a:pt x="48259" y="22842"/>
                    <a:pt x="48259" y="22769"/>
                  </a:cubicBezTo>
                  <a:cubicBezTo>
                    <a:pt x="48214" y="22055"/>
                    <a:pt x="48142" y="21345"/>
                    <a:pt x="48041" y="20642"/>
                  </a:cubicBezTo>
                  <a:cubicBezTo>
                    <a:pt x="47851" y="19357"/>
                    <a:pt x="47566" y="18106"/>
                    <a:pt x="47181" y="16900"/>
                  </a:cubicBezTo>
                  <a:cubicBezTo>
                    <a:pt x="47175" y="16872"/>
                    <a:pt x="47170" y="16855"/>
                    <a:pt x="47164" y="16833"/>
                  </a:cubicBezTo>
                  <a:cubicBezTo>
                    <a:pt x="47147" y="16771"/>
                    <a:pt x="47125" y="16710"/>
                    <a:pt x="47108" y="16654"/>
                  </a:cubicBezTo>
                  <a:cubicBezTo>
                    <a:pt x="46796" y="15699"/>
                    <a:pt x="46427" y="14772"/>
                    <a:pt x="46003" y="13879"/>
                  </a:cubicBezTo>
                  <a:cubicBezTo>
                    <a:pt x="45908" y="13672"/>
                    <a:pt x="45807" y="13471"/>
                    <a:pt x="45707" y="13270"/>
                  </a:cubicBezTo>
                  <a:cubicBezTo>
                    <a:pt x="45612" y="13080"/>
                    <a:pt x="45517" y="12901"/>
                    <a:pt x="45422" y="12717"/>
                  </a:cubicBezTo>
                  <a:cubicBezTo>
                    <a:pt x="45399" y="12672"/>
                    <a:pt x="45371" y="12628"/>
                    <a:pt x="45344" y="12577"/>
                  </a:cubicBezTo>
                  <a:cubicBezTo>
                    <a:pt x="45249" y="12404"/>
                    <a:pt x="45148" y="12231"/>
                    <a:pt x="45048" y="12052"/>
                  </a:cubicBezTo>
                  <a:cubicBezTo>
                    <a:pt x="44958" y="11902"/>
                    <a:pt x="44869" y="11745"/>
                    <a:pt x="44779" y="11594"/>
                  </a:cubicBezTo>
                  <a:cubicBezTo>
                    <a:pt x="44740" y="11539"/>
                    <a:pt x="44707" y="11477"/>
                    <a:pt x="44668" y="11421"/>
                  </a:cubicBezTo>
                  <a:cubicBezTo>
                    <a:pt x="44176" y="10623"/>
                    <a:pt x="43635" y="9858"/>
                    <a:pt x="43059" y="9126"/>
                  </a:cubicBezTo>
                  <a:cubicBezTo>
                    <a:pt x="42937" y="8975"/>
                    <a:pt x="42814" y="8830"/>
                    <a:pt x="42696" y="8679"/>
                  </a:cubicBezTo>
                  <a:cubicBezTo>
                    <a:pt x="42417" y="8350"/>
                    <a:pt x="42132" y="8026"/>
                    <a:pt x="41831" y="7713"/>
                  </a:cubicBezTo>
                  <a:cubicBezTo>
                    <a:pt x="41764" y="7629"/>
                    <a:pt x="41691" y="7551"/>
                    <a:pt x="41613" y="7473"/>
                  </a:cubicBezTo>
                  <a:cubicBezTo>
                    <a:pt x="41507" y="7356"/>
                    <a:pt x="41390" y="7244"/>
                    <a:pt x="41278" y="7127"/>
                  </a:cubicBezTo>
                  <a:lnTo>
                    <a:pt x="41222" y="7071"/>
                  </a:lnTo>
                  <a:cubicBezTo>
                    <a:pt x="41038" y="6881"/>
                    <a:pt x="40848" y="6702"/>
                    <a:pt x="40652" y="6518"/>
                  </a:cubicBezTo>
                  <a:cubicBezTo>
                    <a:pt x="40585" y="6456"/>
                    <a:pt x="40518" y="6395"/>
                    <a:pt x="40451" y="6334"/>
                  </a:cubicBezTo>
                  <a:cubicBezTo>
                    <a:pt x="39809" y="5747"/>
                    <a:pt x="39139" y="5194"/>
                    <a:pt x="38441" y="4681"/>
                  </a:cubicBezTo>
                  <a:cubicBezTo>
                    <a:pt x="38162" y="4474"/>
                    <a:pt x="37871" y="4273"/>
                    <a:pt x="37581" y="4083"/>
                  </a:cubicBezTo>
                  <a:cubicBezTo>
                    <a:pt x="37329" y="3904"/>
                    <a:pt x="37067" y="3737"/>
                    <a:pt x="36804" y="3580"/>
                  </a:cubicBezTo>
                  <a:cubicBezTo>
                    <a:pt x="36732" y="3530"/>
                    <a:pt x="36659" y="3491"/>
                    <a:pt x="36587" y="3446"/>
                  </a:cubicBezTo>
                  <a:cubicBezTo>
                    <a:pt x="36503" y="3396"/>
                    <a:pt x="36419" y="3346"/>
                    <a:pt x="36335" y="3301"/>
                  </a:cubicBezTo>
                  <a:cubicBezTo>
                    <a:pt x="36129" y="3178"/>
                    <a:pt x="35916" y="3055"/>
                    <a:pt x="35704" y="2938"/>
                  </a:cubicBezTo>
                  <a:cubicBezTo>
                    <a:pt x="35520" y="2838"/>
                    <a:pt x="35336" y="2743"/>
                    <a:pt x="35146" y="2642"/>
                  </a:cubicBezTo>
                  <a:cubicBezTo>
                    <a:pt x="34543" y="2335"/>
                    <a:pt x="33928" y="2050"/>
                    <a:pt x="33297" y="1793"/>
                  </a:cubicBezTo>
                  <a:cubicBezTo>
                    <a:pt x="32476" y="1458"/>
                    <a:pt x="31627" y="1162"/>
                    <a:pt x="30767" y="922"/>
                  </a:cubicBezTo>
                  <a:cubicBezTo>
                    <a:pt x="30650" y="883"/>
                    <a:pt x="30527" y="855"/>
                    <a:pt x="30410" y="821"/>
                  </a:cubicBezTo>
                  <a:lnTo>
                    <a:pt x="30198" y="766"/>
                  </a:lnTo>
                  <a:cubicBezTo>
                    <a:pt x="28265" y="263"/>
                    <a:pt x="26238" y="0"/>
                    <a:pt x="24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6" name="Google Shape;1826;p94"/>
            <p:cNvGrpSpPr/>
            <p:nvPr/>
          </p:nvGrpSpPr>
          <p:grpSpPr>
            <a:xfrm>
              <a:off x="910243" y="1560757"/>
              <a:ext cx="1027836" cy="2431868"/>
              <a:chOff x="3651250" y="1971775"/>
              <a:chExt cx="436875" cy="1033650"/>
            </a:xfrm>
          </p:grpSpPr>
          <p:sp>
            <p:nvSpPr>
              <p:cNvPr id="1827" name="Google Shape;1827;p94"/>
              <p:cNvSpPr/>
              <p:nvPr/>
            </p:nvSpPr>
            <p:spPr>
              <a:xfrm>
                <a:off x="3928950" y="2186950"/>
                <a:ext cx="41075" cy="41075"/>
              </a:xfrm>
              <a:custGeom>
                <a:rect b="b" l="l" r="r" t="t"/>
                <a:pathLst>
                  <a:path extrusionOk="0" fill="none" h="1643" w="1643">
                    <a:moveTo>
                      <a:pt x="1642" y="822"/>
                    </a:moveTo>
                    <a:cubicBezTo>
                      <a:pt x="1642" y="364"/>
                      <a:pt x="1274" y="1"/>
                      <a:pt x="821" y="1"/>
                    </a:cubicBezTo>
                    <a:cubicBezTo>
                      <a:pt x="369" y="1"/>
                      <a:pt x="0" y="364"/>
                      <a:pt x="0" y="822"/>
                    </a:cubicBezTo>
                    <a:cubicBezTo>
                      <a:pt x="0" y="1274"/>
                      <a:pt x="369" y="1643"/>
                      <a:pt x="821" y="1643"/>
                    </a:cubicBezTo>
                    <a:cubicBezTo>
                      <a:pt x="1274" y="1643"/>
                      <a:pt x="1642" y="1274"/>
                      <a:pt x="1642" y="822"/>
                    </a:cubicBezTo>
                    <a:close/>
                  </a:path>
                </a:pathLst>
              </a:custGeom>
              <a:noFill/>
              <a:ln cap="flat" cmpd="sng" w="1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94"/>
              <p:cNvSpPr/>
              <p:nvPr/>
            </p:nvSpPr>
            <p:spPr>
              <a:xfrm>
                <a:off x="3781375" y="2186950"/>
                <a:ext cx="41075" cy="41075"/>
              </a:xfrm>
              <a:custGeom>
                <a:rect b="b" l="l" r="r" t="t"/>
                <a:pathLst>
                  <a:path extrusionOk="0" fill="none" h="1643" w="1643">
                    <a:moveTo>
                      <a:pt x="1642" y="822"/>
                    </a:moveTo>
                    <a:cubicBezTo>
                      <a:pt x="1642" y="364"/>
                      <a:pt x="1273" y="1"/>
                      <a:pt x="821" y="1"/>
                    </a:cubicBezTo>
                    <a:cubicBezTo>
                      <a:pt x="369" y="1"/>
                      <a:pt x="0" y="364"/>
                      <a:pt x="0" y="822"/>
                    </a:cubicBezTo>
                    <a:cubicBezTo>
                      <a:pt x="0" y="1274"/>
                      <a:pt x="363" y="1643"/>
                      <a:pt x="821" y="1643"/>
                    </a:cubicBezTo>
                    <a:cubicBezTo>
                      <a:pt x="1273" y="1643"/>
                      <a:pt x="1642" y="1274"/>
                      <a:pt x="1642" y="822"/>
                    </a:cubicBezTo>
                    <a:close/>
                  </a:path>
                </a:pathLst>
              </a:custGeom>
              <a:noFill/>
              <a:ln cap="flat" cmpd="sng" w="1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94"/>
              <p:cNvSpPr/>
              <p:nvPr/>
            </p:nvSpPr>
            <p:spPr>
              <a:xfrm>
                <a:off x="3785325" y="2151900"/>
                <a:ext cx="23575" cy="32025"/>
              </a:xfrm>
              <a:custGeom>
                <a:rect b="b" l="l" r="r" t="t"/>
                <a:pathLst>
                  <a:path extrusionOk="0" h="1281" w="943">
                    <a:moveTo>
                      <a:pt x="447" y="1"/>
                    </a:moveTo>
                    <a:cubicBezTo>
                      <a:pt x="152" y="1"/>
                      <a:pt x="1" y="337"/>
                      <a:pt x="10" y="621"/>
                    </a:cubicBezTo>
                    <a:cubicBezTo>
                      <a:pt x="26" y="970"/>
                      <a:pt x="465" y="1280"/>
                      <a:pt x="930" y="1280"/>
                    </a:cubicBezTo>
                    <a:cubicBezTo>
                      <a:pt x="934" y="1280"/>
                      <a:pt x="938" y="1280"/>
                      <a:pt x="942" y="1280"/>
                    </a:cubicBezTo>
                    <a:lnTo>
                      <a:pt x="680" y="63"/>
                    </a:lnTo>
                    <a:cubicBezTo>
                      <a:pt x="594" y="20"/>
                      <a:pt x="517" y="1"/>
                      <a:pt x="4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94"/>
              <p:cNvSpPr/>
              <p:nvPr/>
            </p:nvSpPr>
            <p:spPr>
              <a:xfrm>
                <a:off x="3793650" y="2158325"/>
                <a:ext cx="13850" cy="15250"/>
              </a:xfrm>
              <a:custGeom>
                <a:rect b="b" l="l" r="r" t="t"/>
                <a:pathLst>
                  <a:path extrusionOk="0" fill="none" h="610" w="554">
                    <a:moveTo>
                      <a:pt x="1" y="1"/>
                    </a:moveTo>
                    <a:cubicBezTo>
                      <a:pt x="241" y="146"/>
                      <a:pt x="436" y="358"/>
                      <a:pt x="553" y="61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94"/>
              <p:cNvSpPr/>
              <p:nvPr/>
            </p:nvSpPr>
            <p:spPr>
              <a:xfrm>
                <a:off x="3944725" y="2151900"/>
                <a:ext cx="23675" cy="32025"/>
              </a:xfrm>
              <a:custGeom>
                <a:rect b="b" l="l" r="r" t="t"/>
                <a:pathLst>
                  <a:path extrusionOk="0" h="1281" w="947">
                    <a:moveTo>
                      <a:pt x="496" y="1"/>
                    </a:moveTo>
                    <a:cubicBezTo>
                      <a:pt x="426" y="1"/>
                      <a:pt x="348" y="20"/>
                      <a:pt x="263" y="63"/>
                    </a:cubicBezTo>
                    <a:lnTo>
                      <a:pt x="0" y="1280"/>
                    </a:lnTo>
                    <a:cubicBezTo>
                      <a:pt x="4" y="1280"/>
                      <a:pt x="9" y="1280"/>
                      <a:pt x="13" y="1280"/>
                    </a:cubicBezTo>
                    <a:cubicBezTo>
                      <a:pt x="477" y="1280"/>
                      <a:pt x="916" y="970"/>
                      <a:pt x="933" y="621"/>
                    </a:cubicBezTo>
                    <a:cubicBezTo>
                      <a:pt x="947" y="337"/>
                      <a:pt x="792" y="1"/>
                      <a:pt x="4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94"/>
              <p:cNvSpPr/>
              <p:nvPr/>
            </p:nvSpPr>
            <p:spPr>
              <a:xfrm>
                <a:off x="3946400" y="2157775"/>
                <a:ext cx="16225" cy="10775"/>
              </a:xfrm>
              <a:custGeom>
                <a:rect b="b" l="l" r="r" t="t"/>
                <a:pathLst>
                  <a:path extrusionOk="0" fill="none" h="431" w="649">
                    <a:moveTo>
                      <a:pt x="0" y="431"/>
                    </a:moveTo>
                    <a:cubicBezTo>
                      <a:pt x="185" y="246"/>
                      <a:pt x="408" y="101"/>
                      <a:pt x="648" y="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94"/>
              <p:cNvSpPr/>
              <p:nvPr/>
            </p:nvSpPr>
            <p:spPr>
              <a:xfrm>
                <a:off x="3945425" y="2178575"/>
                <a:ext cx="8125" cy="8125"/>
              </a:xfrm>
              <a:custGeom>
                <a:rect b="b" l="l" r="r" t="t"/>
                <a:pathLst>
                  <a:path extrusionOk="0" h="325" w="325">
                    <a:moveTo>
                      <a:pt x="162" y="1"/>
                    </a:moveTo>
                    <a:cubicBezTo>
                      <a:pt x="73" y="1"/>
                      <a:pt x="0" y="73"/>
                      <a:pt x="0" y="163"/>
                    </a:cubicBezTo>
                    <a:cubicBezTo>
                      <a:pt x="0" y="252"/>
                      <a:pt x="73" y="325"/>
                      <a:pt x="162" y="325"/>
                    </a:cubicBezTo>
                    <a:cubicBezTo>
                      <a:pt x="252" y="325"/>
                      <a:pt x="324" y="252"/>
                      <a:pt x="324" y="163"/>
                    </a:cubicBezTo>
                    <a:cubicBezTo>
                      <a:pt x="324" y="73"/>
                      <a:pt x="252" y="1"/>
                      <a:pt x="1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94"/>
              <p:cNvSpPr/>
              <p:nvPr/>
            </p:nvSpPr>
            <p:spPr>
              <a:xfrm>
                <a:off x="3797850" y="2178575"/>
                <a:ext cx="8125" cy="8125"/>
              </a:xfrm>
              <a:custGeom>
                <a:rect b="b" l="l" r="r" t="t"/>
                <a:pathLst>
                  <a:path extrusionOk="0" h="325" w="325">
                    <a:moveTo>
                      <a:pt x="162" y="1"/>
                    </a:moveTo>
                    <a:cubicBezTo>
                      <a:pt x="73" y="1"/>
                      <a:pt x="0" y="73"/>
                      <a:pt x="0" y="163"/>
                    </a:cubicBezTo>
                    <a:cubicBezTo>
                      <a:pt x="0" y="252"/>
                      <a:pt x="73" y="325"/>
                      <a:pt x="162" y="325"/>
                    </a:cubicBezTo>
                    <a:cubicBezTo>
                      <a:pt x="251" y="325"/>
                      <a:pt x="324" y="252"/>
                      <a:pt x="324" y="163"/>
                    </a:cubicBezTo>
                    <a:cubicBezTo>
                      <a:pt x="324" y="73"/>
                      <a:pt x="251" y="1"/>
                      <a:pt x="1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94"/>
              <p:cNvSpPr/>
              <p:nvPr/>
            </p:nvSpPr>
            <p:spPr>
              <a:xfrm>
                <a:off x="3800500" y="2047450"/>
                <a:ext cx="152625" cy="248150"/>
              </a:xfrm>
              <a:custGeom>
                <a:rect b="b" l="l" r="r" t="t"/>
                <a:pathLst>
                  <a:path extrusionOk="0" h="9926" w="6105">
                    <a:moveTo>
                      <a:pt x="3008" y="1"/>
                    </a:moveTo>
                    <a:cubicBezTo>
                      <a:pt x="2624" y="1"/>
                      <a:pt x="0" y="126"/>
                      <a:pt x="0" y="3531"/>
                    </a:cubicBezTo>
                    <a:cubicBezTo>
                      <a:pt x="0" y="4771"/>
                      <a:pt x="575" y="6826"/>
                      <a:pt x="1480" y="7446"/>
                    </a:cubicBezTo>
                    <a:cubicBezTo>
                      <a:pt x="2385" y="8066"/>
                      <a:pt x="1720" y="9641"/>
                      <a:pt x="1006" y="9926"/>
                    </a:cubicBezTo>
                    <a:lnTo>
                      <a:pt x="5105" y="9926"/>
                    </a:lnTo>
                    <a:cubicBezTo>
                      <a:pt x="4390" y="9641"/>
                      <a:pt x="3792" y="8161"/>
                      <a:pt x="4630" y="7446"/>
                    </a:cubicBezTo>
                    <a:cubicBezTo>
                      <a:pt x="5484" y="6715"/>
                      <a:pt x="6104" y="4771"/>
                      <a:pt x="6104" y="3531"/>
                    </a:cubicBezTo>
                    <a:cubicBezTo>
                      <a:pt x="6104" y="126"/>
                      <a:pt x="3485" y="1"/>
                      <a:pt x="3102" y="1"/>
                    </a:cubicBezTo>
                    <a:cubicBezTo>
                      <a:pt x="3071" y="1"/>
                      <a:pt x="3055" y="2"/>
                      <a:pt x="3055" y="2"/>
                    </a:cubicBezTo>
                    <a:cubicBezTo>
                      <a:pt x="3055" y="2"/>
                      <a:pt x="3039" y="1"/>
                      <a:pt x="30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94"/>
              <p:cNvSpPr/>
              <p:nvPr/>
            </p:nvSpPr>
            <p:spPr>
              <a:xfrm>
                <a:off x="3867225" y="2200350"/>
                <a:ext cx="15100" cy="6750"/>
              </a:xfrm>
              <a:custGeom>
                <a:rect b="b" l="l" r="r" t="t"/>
                <a:pathLst>
                  <a:path extrusionOk="0" fill="none" h="270" w="604">
                    <a:moveTo>
                      <a:pt x="1" y="1"/>
                    </a:moveTo>
                    <a:cubicBezTo>
                      <a:pt x="129" y="185"/>
                      <a:pt x="392" y="269"/>
                      <a:pt x="604" y="19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94"/>
              <p:cNvSpPr/>
              <p:nvPr/>
            </p:nvSpPr>
            <p:spPr>
              <a:xfrm>
                <a:off x="3887050" y="2138100"/>
                <a:ext cx="33250" cy="5175"/>
              </a:xfrm>
              <a:custGeom>
                <a:rect b="b" l="l" r="r" t="t"/>
                <a:pathLst>
                  <a:path extrusionOk="0" fill="none" h="207" w="1330">
                    <a:moveTo>
                      <a:pt x="1" y="207"/>
                    </a:moveTo>
                    <a:cubicBezTo>
                      <a:pt x="420" y="34"/>
                      <a:pt x="894" y="0"/>
                      <a:pt x="1330" y="112"/>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94"/>
              <p:cNvSpPr/>
              <p:nvPr/>
            </p:nvSpPr>
            <p:spPr>
              <a:xfrm>
                <a:off x="3829675" y="2139075"/>
                <a:ext cx="32000" cy="5750"/>
              </a:xfrm>
              <a:custGeom>
                <a:rect b="b" l="l" r="r" t="t"/>
                <a:pathLst>
                  <a:path extrusionOk="0" fill="none" h="230" w="1280">
                    <a:moveTo>
                      <a:pt x="1279" y="145"/>
                    </a:moveTo>
                    <a:cubicBezTo>
                      <a:pt x="866" y="0"/>
                      <a:pt x="391" y="34"/>
                      <a:pt x="0" y="229"/>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94"/>
              <p:cNvSpPr/>
              <p:nvPr/>
            </p:nvSpPr>
            <p:spPr>
              <a:xfrm>
                <a:off x="3877275" y="2155550"/>
                <a:ext cx="6025" cy="36175"/>
              </a:xfrm>
              <a:custGeom>
                <a:rect b="b" l="l" r="r" t="t"/>
                <a:pathLst>
                  <a:path extrusionOk="0" fill="none" h="1447" w="241">
                    <a:moveTo>
                      <a:pt x="146" y="0"/>
                    </a:moveTo>
                    <a:cubicBezTo>
                      <a:pt x="1" y="469"/>
                      <a:pt x="29" y="1000"/>
                      <a:pt x="241" y="1447"/>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94"/>
              <p:cNvSpPr/>
              <p:nvPr/>
            </p:nvSpPr>
            <p:spPr>
              <a:xfrm>
                <a:off x="3871550" y="2184025"/>
                <a:ext cx="10775" cy="7975"/>
              </a:xfrm>
              <a:custGeom>
                <a:rect b="b" l="l" r="r" t="t"/>
                <a:pathLst>
                  <a:path extrusionOk="0" fill="none" h="319" w="431">
                    <a:moveTo>
                      <a:pt x="431" y="319"/>
                    </a:moveTo>
                    <a:cubicBezTo>
                      <a:pt x="269" y="241"/>
                      <a:pt x="124" y="129"/>
                      <a:pt x="1" y="1"/>
                    </a:cubicBezTo>
                  </a:path>
                </a:pathLst>
              </a:custGeom>
              <a:noFill/>
              <a:ln cap="flat" cmpd="sng" w="1525">
                <a:solidFill>
                  <a:srgbClr val="06060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94"/>
              <p:cNvSpPr/>
              <p:nvPr/>
            </p:nvSpPr>
            <p:spPr>
              <a:xfrm>
                <a:off x="3852850" y="2150800"/>
                <a:ext cx="10500" cy="15650"/>
              </a:xfrm>
              <a:custGeom>
                <a:rect b="b" l="l" r="r" t="t"/>
                <a:pathLst>
                  <a:path extrusionOk="0" h="626" w="420">
                    <a:moveTo>
                      <a:pt x="224" y="0"/>
                    </a:moveTo>
                    <a:cubicBezTo>
                      <a:pt x="123" y="0"/>
                      <a:pt x="39" y="77"/>
                      <a:pt x="28" y="179"/>
                    </a:cubicBezTo>
                    <a:lnTo>
                      <a:pt x="6" y="419"/>
                    </a:lnTo>
                    <a:cubicBezTo>
                      <a:pt x="1" y="525"/>
                      <a:pt x="79" y="615"/>
                      <a:pt x="185" y="626"/>
                    </a:cubicBezTo>
                    <a:lnTo>
                      <a:pt x="202" y="626"/>
                    </a:lnTo>
                    <a:cubicBezTo>
                      <a:pt x="297" y="626"/>
                      <a:pt x="380" y="553"/>
                      <a:pt x="391" y="453"/>
                    </a:cubicBezTo>
                    <a:lnTo>
                      <a:pt x="414" y="207"/>
                    </a:lnTo>
                    <a:cubicBezTo>
                      <a:pt x="419" y="101"/>
                      <a:pt x="341" y="12"/>
                      <a:pt x="235" y="0"/>
                    </a:cubicBezTo>
                    <a:cubicBezTo>
                      <a:pt x="232" y="0"/>
                      <a:pt x="228" y="0"/>
                      <a:pt x="224" y="0"/>
                    </a:cubicBezTo>
                    <a:close/>
                  </a:path>
                </a:pathLst>
              </a:custGeom>
              <a:solidFill>
                <a:srgbClr val="0606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94"/>
              <p:cNvSpPr/>
              <p:nvPr/>
            </p:nvSpPr>
            <p:spPr>
              <a:xfrm>
                <a:off x="3893200" y="2152300"/>
                <a:ext cx="10500" cy="15700"/>
              </a:xfrm>
              <a:custGeom>
                <a:rect b="b" l="l" r="r" t="t"/>
                <a:pathLst>
                  <a:path extrusionOk="0" h="628" w="420">
                    <a:moveTo>
                      <a:pt x="215" y="1"/>
                    </a:moveTo>
                    <a:cubicBezTo>
                      <a:pt x="117" y="1"/>
                      <a:pt x="34" y="76"/>
                      <a:pt x="28" y="175"/>
                    </a:cubicBezTo>
                    <a:lnTo>
                      <a:pt x="6" y="415"/>
                    </a:lnTo>
                    <a:cubicBezTo>
                      <a:pt x="1" y="521"/>
                      <a:pt x="79" y="616"/>
                      <a:pt x="185" y="627"/>
                    </a:cubicBezTo>
                    <a:lnTo>
                      <a:pt x="196" y="627"/>
                    </a:lnTo>
                    <a:cubicBezTo>
                      <a:pt x="297" y="627"/>
                      <a:pt x="380" y="549"/>
                      <a:pt x="391" y="449"/>
                    </a:cubicBezTo>
                    <a:lnTo>
                      <a:pt x="408" y="208"/>
                    </a:lnTo>
                    <a:cubicBezTo>
                      <a:pt x="419" y="102"/>
                      <a:pt x="341" y="7"/>
                      <a:pt x="235" y="2"/>
                    </a:cubicBezTo>
                    <a:cubicBezTo>
                      <a:pt x="228" y="1"/>
                      <a:pt x="222" y="1"/>
                      <a:pt x="215" y="1"/>
                    </a:cubicBezTo>
                    <a:close/>
                  </a:path>
                </a:pathLst>
              </a:custGeom>
              <a:solidFill>
                <a:srgbClr val="0606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94"/>
              <p:cNvSpPr/>
              <p:nvPr/>
            </p:nvSpPr>
            <p:spPr>
              <a:xfrm>
                <a:off x="3823100" y="1971775"/>
                <a:ext cx="109225" cy="99775"/>
              </a:xfrm>
              <a:custGeom>
                <a:rect b="b" l="l" r="r" t="t"/>
                <a:pathLst>
                  <a:path extrusionOk="0" h="3991" w="4369">
                    <a:moveTo>
                      <a:pt x="2185" y="1"/>
                    </a:moveTo>
                    <a:cubicBezTo>
                      <a:pt x="2045" y="1"/>
                      <a:pt x="1903" y="15"/>
                      <a:pt x="1760" y="46"/>
                    </a:cubicBezTo>
                    <a:cubicBezTo>
                      <a:pt x="688" y="281"/>
                      <a:pt x="1" y="1342"/>
                      <a:pt x="236" y="2420"/>
                    </a:cubicBezTo>
                    <a:cubicBezTo>
                      <a:pt x="434" y="3354"/>
                      <a:pt x="1262" y="3991"/>
                      <a:pt x="2178" y="3991"/>
                    </a:cubicBezTo>
                    <a:cubicBezTo>
                      <a:pt x="2318" y="3991"/>
                      <a:pt x="2461" y="3976"/>
                      <a:pt x="2603" y="3945"/>
                    </a:cubicBezTo>
                    <a:cubicBezTo>
                      <a:pt x="3681" y="3716"/>
                      <a:pt x="4368" y="2655"/>
                      <a:pt x="4134" y="1577"/>
                    </a:cubicBezTo>
                    <a:cubicBezTo>
                      <a:pt x="3930" y="641"/>
                      <a:pt x="3104" y="1"/>
                      <a:pt x="21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94"/>
              <p:cNvSpPr/>
              <p:nvPr/>
            </p:nvSpPr>
            <p:spPr>
              <a:xfrm>
                <a:off x="3767400" y="2041750"/>
                <a:ext cx="218950" cy="114175"/>
              </a:xfrm>
              <a:custGeom>
                <a:rect b="b" l="l" r="r" t="t"/>
                <a:pathLst>
                  <a:path extrusionOk="0" h="4567" w="8758">
                    <a:moveTo>
                      <a:pt x="4379" y="1"/>
                    </a:moveTo>
                    <a:cubicBezTo>
                      <a:pt x="1" y="1"/>
                      <a:pt x="1397" y="4469"/>
                      <a:pt x="1397" y="4469"/>
                    </a:cubicBezTo>
                    <a:cubicBezTo>
                      <a:pt x="1397" y="4469"/>
                      <a:pt x="2106" y="3904"/>
                      <a:pt x="2369" y="3184"/>
                    </a:cubicBezTo>
                    <a:cubicBezTo>
                      <a:pt x="2637" y="2464"/>
                      <a:pt x="2743" y="1799"/>
                      <a:pt x="2743" y="1799"/>
                    </a:cubicBezTo>
                    <a:cubicBezTo>
                      <a:pt x="2743" y="1799"/>
                      <a:pt x="3264" y="3343"/>
                      <a:pt x="4425" y="3343"/>
                    </a:cubicBezTo>
                    <a:cubicBezTo>
                      <a:pt x="4681" y="3343"/>
                      <a:pt x="4969" y="3267"/>
                      <a:pt x="5289" y="3084"/>
                    </a:cubicBezTo>
                    <a:cubicBezTo>
                      <a:pt x="5289" y="3084"/>
                      <a:pt x="5658" y="4566"/>
                      <a:pt x="6815" y="4566"/>
                    </a:cubicBezTo>
                    <a:cubicBezTo>
                      <a:pt x="6979" y="4566"/>
                      <a:pt x="7159" y="4536"/>
                      <a:pt x="7356" y="4469"/>
                    </a:cubicBezTo>
                    <a:cubicBezTo>
                      <a:pt x="7356" y="4469"/>
                      <a:pt x="8758" y="1"/>
                      <a:pt x="43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94"/>
              <p:cNvSpPr/>
              <p:nvPr/>
            </p:nvSpPr>
            <p:spPr>
              <a:xfrm>
                <a:off x="3831775" y="2071625"/>
                <a:ext cx="136425" cy="81025"/>
              </a:xfrm>
              <a:custGeom>
                <a:rect b="b" l="l" r="r" t="t"/>
                <a:pathLst>
                  <a:path extrusionOk="0" fill="none" h="3241" w="5457">
                    <a:moveTo>
                      <a:pt x="0" y="1"/>
                    </a:moveTo>
                    <a:cubicBezTo>
                      <a:pt x="101" y="420"/>
                      <a:pt x="263" y="827"/>
                      <a:pt x="475" y="1202"/>
                    </a:cubicBezTo>
                    <a:cubicBezTo>
                      <a:pt x="709" y="1626"/>
                      <a:pt x="1056" y="2039"/>
                      <a:pt x="1530" y="2151"/>
                    </a:cubicBezTo>
                    <a:cubicBezTo>
                      <a:pt x="1709" y="2190"/>
                      <a:pt x="1899" y="2184"/>
                      <a:pt x="2083" y="2168"/>
                    </a:cubicBezTo>
                    <a:cubicBezTo>
                      <a:pt x="2363" y="2134"/>
                      <a:pt x="2647" y="2056"/>
                      <a:pt x="2865" y="1872"/>
                    </a:cubicBezTo>
                    <a:cubicBezTo>
                      <a:pt x="3038" y="1727"/>
                      <a:pt x="3161" y="1509"/>
                      <a:pt x="3189" y="1280"/>
                    </a:cubicBezTo>
                    <a:cubicBezTo>
                      <a:pt x="3206" y="1151"/>
                      <a:pt x="3172" y="989"/>
                      <a:pt x="3044" y="967"/>
                    </a:cubicBezTo>
                    <a:cubicBezTo>
                      <a:pt x="2960" y="950"/>
                      <a:pt x="2882" y="1012"/>
                      <a:pt x="2832" y="1073"/>
                    </a:cubicBezTo>
                    <a:cubicBezTo>
                      <a:pt x="2625" y="1313"/>
                      <a:pt x="2586" y="1665"/>
                      <a:pt x="2670" y="1972"/>
                    </a:cubicBezTo>
                    <a:cubicBezTo>
                      <a:pt x="2759" y="2274"/>
                      <a:pt x="2955" y="2536"/>
                      <a:pt x="3178" y="2754"/>
                    </a:cubicBezTo>
                    <a:cubicBezTo>
                      <a:pt x="3301" y="2877"/>
                      <a:pt x="3429" y="2989"/>
                      <a:pt x="3580" y="3067"/>
                    </a:cubicBezTo>
                    <a:cubicBezTo>
                      <a:pt x="3870" y="3218"/>
                      <a:pt x="4206" y="3240"/>
                      <a:pt x="4529" y="3190"/>
                    </a:cubicBezTo>
                    <a:cubicBezTo>
                      <a:pt x="4848" y="3145"/>
                      <a:pt x="5155" y="3028"/>
                      <a:pt x="5457" y="2916"/>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94"/>
              <p:cNvSpPr/>
              <p:nvPr/>
            </p:nvSpPr>
            <p:spPr>
              <a:xfrm>
                <a:off x="3822825" y="1988550"/>
                <a:ext cx="74725" cy="59925"/>
              </a:xfrm>
              <a:custGeom>
                <a:rect b="b" l="l" r="r" t="t"/>
                <a:pathLst>
                  <a:path extrusionOk="0" fill="none" h="2397" w="2989">
                    <a:moveTo>
                      <a:pt x="386" y="2397"/>
                    </a:moveTo>
                    <a:cubicBezTo>
                      <a:pt x="113" y="2062"/>
                      <a:pt x="1" y="1598"/>
                      <a:pt x="90" y="1168"/>
                    </a:cubicBezTo>
                    <a:cubicBezTo>
                      <a:pt x="180" y="744"/>
                      <a:pt x="464" y="364"/>
                      <a:pt x="855" y="168"/>
                    </a:cubicBezTo>
                    <a:cubicBezTo>
                      <a:pt x="1079" y="51"/>
                      <a:pt x="1363" y="1"/>
                      <a:pt x="1581" y="135"/>
                    </a:cubicBezTo>
                    <a:cubicBezTo>
                      <a:pt x="1805" y="269"/>
                      <a:pt x="1883" y="565"/>
                      <a:pt x="1866" y="827"/>
                    </a:cubicBezTo>
                    <a:cubicBezTo>
                      <a:pt x="1849" y="1096"/>
                      <a:pt x="1715" y="1386"/>
                      <a:pt x="1453" y="1459"/>
                    </a:cubicBezTo>
                    <a:cubicBezTo>
                      <a:pt x="1380" y="1481"/>
                      <a:pt x="1296" y="1475"/>
                      <a:pt x="1235" y="1431"/>
                    </a:cubicBezTo>
                    <a:cubicBezTo>
                      <a:pt x="1118" y="1336"/>
                      <a:pt x="1174" y="1146"/>
                      <a:pt x="1263" y="1023"/>
                    </a:cubicBezTo>
                    <a:cubicBezTo>
                      <a:pt x="1458" y="755"/>
                      <a:pt x="1777" y="587"/>
                      <a:pt x="2106" y="576"/>
                    </a:cubicBezTo>
                    <a:cubicBezTo>
                      <a:pt x="2441" y="565"/>
                      <a:pt x="2771" y="716"/>
                      <a:pt x="2989" y="967"/>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94"/>
              <p:cNvSpPr/>
              <p:nvPr/>
            </p:nvSpPr>
            <p:spPr>
              <a:xfrm>
                <a:off x="3935225" y="2393025"/>
                <a:ext cx="136425" cy="340575"/>
              </a:xfrm>
              <a:custGeom>
                <a:rect b="b" l="l" r="r" t="t"/>
                <a:pathLst>
                  <a:path extrusionOk="0" h="13623" w="5457">
                    <a:moveTo>
                      <a:pt x="1" y="1"/>
                    </a:moveTo>
                    <a:cubicBezTo>
                      <a:pt x="1" y="1"/>
                      <a:pt x="68" y="403"/>
                      <a:pt x="715" y="2536"/>
                    </a:cubicBezTo>
                    <a:cubicBezTo>
                      <a:pt x="1369" y="4675"/>
                      <a:pt x="2162" y="13622"/>
                      <a:pt x="2162" y="13622"/>
                    </a:cubicBezTo>
                    <a:lnTo>
                      <a:pt x="5457" y="13622"/>
                    </a:lnTo>
                    <a:cubicBezTo>
                      <a:pt x="5457" y="13622"/>
                      <a:pt x="4815" y="1928"/>
                      <a:pt x="40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94"/>
              <p:cNvSpPr/>
              <p:nvPr/>
            </p:nvSpPr>
            <p:spPr>
              <a:xfrm>
                <a:off x="3994000" y="2697825"/>
                <a:ext cx="72625" cy="6450"/>
              </a:xfrm>
              <a:custGeom>
                <a:rect b="b" l="l" r="r" t="t"/>
                <a:pathLst>
                  <a:path extrusionOk="0" fill="none" h="258" w="2905">
                    <a:moveTo>
                      <a:pt x="1" y="257"/>
                    </a:moveTo>
                    <a:cubicBezTo>
                      <a:pt x="967" y="173"/>
                      <a:pt x="1939" y="84"/>
                      <a:pt x="2905" y="0"/>
                    </a:cubicBezTo>
                  </a:path>
                </a:pathLst>
              </a:custGeom>
              <a:solidFill>
                <a:schemeClr val="accent5"/>
              </a:solidFill>
              <a:ln cap="flat" cmpd="sng" w="1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94"/>
              <p:cNvSpPr/>
              <p:nvPr/>
            </p:nvSpPr>
            <p:spPr>
              <a:xfrm>
                <a:off x="4002525" y="2733575"/>
                <a:ext cx="85600" cy="108800"/>
              </a:xfrm>
              <a:custGeom>
                <a:rect b="b" l="l" r="r" t="t"/>
                <a:pathLst>
                  <a:path extrusionOk="0" h="4352" w="3424">
                    <a:moveTo>
                      <a:pt x="34" y="0"/>
                    </a:moveTo>
                    <a:cubicBezTo>
                      <a:pt x="0" y="263"/>
                      <a:pt x="313" y="1307"/>
                      <a:pt x="631" y="1832"/>
                    </a:cubicBezTo>
                    <a:cubicBezTo>
                      <a:pt x="947" y="2352"/>
                      <a:pt x="1301" y="3658"/>
                      <a:pt x="1547" y="3658"/>
                    </a:cubicBezTo>
                    <a:cubicBezTo>
                      <a:pt x="1549" y="3658"/>
                      <a:pt x="1551" y="3658"/>
                      <a:pt x="1553" y="3658"/>
                    </a:cubicBezTo>
                    <a:cubicBezTo>
                      <a:pt x="1799" y="3641"/>
                      <a:pt x="1413" y="1721"/>
                      <a:pt x="1413" y="1720"/>
                    </a:cubicBezTo>
                    <a:lnTo>
                      <a:pt x="1413" y="1720"/>
                    </a:lnTo>
                    <a:cubicBezTo>
                      <a:pt x="1414" y="1721"/>
                      <a:pt x="2478" y="4352"/>
                      <a:pt x="2950" y="4352"/>
                    </a:cubicBezTo>
                    <a:cubicBezTo>
                      <a:pt x="2955" y="4352"/>
                      <a:pt x="2961" y="4351"/>
                      <a:pt x="2966" y="4351"/>
                    </a:cubicBezTo>
                    <a:cubicBezTo>
                      <a:pt x="3424" y="4289"/>
                      <a:pt x="2530" y="1335"/>
                      <a:pt x="25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94"/>
              <p:cNvSpPr/>
              <p:nvPr/>
            </p:nvSpPr>
            <p:spPr>
              <a:xfrm>
                <a:off x="4054325" y="2773625"/>
                <a:ext cx="13575" cy="57825"/>
              </a:xfrm>
              <a:custGeom>
                <a:rect b="b" l="l" r="r" t="t"/>
                <a:pathLst>
                  <a:path extrusionOk="0" fill="none" h="2313" w="543">
                    <a:moveTo>
                      <a:pt x="391" y="2313"/>
                    </a:moveTo>
                    <a:cubicBezTo>
                      <a:pt x="542" y="2011"/>
                      <a:pt x="492" y="1654"/>
                      <a:pt x="419" y="1324"/>
                    </a:cubicBezTo>
                    <a:cubicBezTo>
                      <a:pt x="319" y="872"/>
                      <a:pt x="179" y="425"/>
                      <a:pt x="0" y="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94"/>
              <p:cNvSpPr/>
              <p:nvPr/>
            </p:nvSpPr>
            <p:spPr>
              <a:xfrm>
                <a:off x="4063400" y="2772925"/>
                <a:ext cx="13275" cy="69425"/>
              </a:xfrm>
              <a:custGeom>
                <a:rect b="b" l="l" r="r" t="t"/>
                <a:pathLst>
                  <a:path extrusionOk="0" fill="none" h="2777" w="531">
                    <a:moveTo>
                      <a:pt x="0" y="1"/>
                    </a:moveTo>
                    <a:cubicBezTo>
                      <a:pt x="341" y="922"/>
                      <a:pt x="475" y="1782"/>
                      <a:pt x="531" y="2777"/>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94"/>
              <p:cNvSpPr/>
              <p:nvPr/>
            </p:nvSpPr>
            <p:spPr>
              <a:xfrm>
                <a:off x="3717000" y="2250625"/>
                <a:ext cx="319750" cy="315425"/>
              </a:xfrm>
              <a:custGeom>
                <a:rect b="b" l="l" r="r" t="t"/>
                <a:pathLst>
                  <a:path extrusionOk="0" h="12617" w="12790">
                    <a:moveTo>
                      <a:pt x="4949" y="0"/>
                    </a:moveTo>
                    <a:cubicBezTo>
                      <a:pt x="4949" y="1257"/>
                      <a:pt x="4217" y="2033"/>
                      <a:pt x="2614" y="2826"/>
                    </a:cubicBezTo>
                    <a:cubicBezTo>
                      <a:pt x="447" y="3893"/>
                      <a:pt x="1" y="5697"/>
                      <a:pt x="1" y="5697"/>
                    </a:cubicBezTo>
                    <a:lnTo>
                      <a:pt x="1883" y="5697"/>
                    </a:lnTo>
                    <a:cubicBezTo>
                      <a:pt x="1883" y="5697"/>
                      <a:pt x="1352" y="9467"/>
                      <a:pt x="3234" y="12616"/>
                    </a:cubicBezTo>
                    <a:lnTo>
                      <a:pt x="9551" y="12616"/>
                    </a:lnTo>
                    <a:cubicBezTo>
                      <a:pt x="11438" y="9467"/>
                      <a:pt x="10902" y="5697"/>
                      <a:pt x="10902" y="5697"/>
                    </a:cubicBezTo>
                    <a:lnTo>
                      <a:pt x="12790" y="5697"/>
                    </a:lnTo>
                    <a:cubicBezTo>
                      <a:pt x="12790" y="5697"/>
                      <a:pt x="12337" y="3893"/>
                      <a:pt x="10170" y="2826"/>
                    </a:cubicBezTo>
                    <a:cubicBezTo>
                      <a:pt x="8568" y="2033"/>
                      <a:pt x="7836" y="1257"/>
                      <a:pt x="78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94"/>
              <p:cNvSpPr/>
              <p:nvPr/>
            </p:nvSpPr>
            <p:spPr>
              <a:xfrm>
                <a:off x="3969425" y="2397775"/>
                <a:ext cx="29625" cy="141600"/>
              </a:xfrm>
              <a:custGeom>
                <a:rect b="b" l="l" r="r" t="t"/>
                <a:pathLst>
                  <a:path extrusionOk="0" fill="none" h="5664" w="1185">
                    <a:moveTo>
                      <a:pt x="1101" y="1"/>
                    </a:moveTo>
                    <a:cubicBezTo>
                      <a:pt x="1185" y="1838"/>
                      <a:pt x="799" y="4011"/>
                      <a:pt x="1" y="5664"/>
                    </a:cubicBezTo>
                  </a:path>
                </a:pathLst>
              </a:custGeom>
              <a:solidFill>
                <a:schemeClr val="accent5"/>
              </a:solidFill>
              <a:ln cap="flat" cmpd="sng" w="1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94"/>
              <p:cNvSpPr/>
              <p:nvPr/>
            </p:nvSpPr>
            <p:spPr>
              <a:xfrm>
                <a:off x="3997500" y="2393875"/>
                <a:ext cx="13575" cy="26975"/>
              </a:xfrm>
              <a:custGeom>
                <a:rect b="b" l="l" r="r" t="t"/>
                <a:pathLst>
                  <a:path extrusionOk="0" fill="none" h="1079" w="543">
                    <a:moveTo>
                      <a:pt x="0" y="1078"/>
                    </a:moveTo>
                    <a:cubicBezTo>
                      <a:pt x="235" y="749"/>
                      <a:pt x="419" y="386"/>
                      <a:pt x="542" y="0"/>
                    </a:cubicBezTo>
                  </a:path>
                </a:pathLst>
              </a:custGeom>
              <a:solidFill>
                <a:schemeClr val="accent5"/>
              </a:solidFill>
              <a:ln cap="flat" cmpd="sng" w="1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94"/>
              <p:cNvSpPr/>
              <p:nvPr/>
            </p:nvSpPr>
            <p:spPr>
              <a:xfrm>
                <a:off x="3839175" y="2281200"/>
                <a:ext cx="72750" cy="25"/>
              </a:xfrm>
              <a:custGeom>
                <a:rect b="b" l="l" r="r" t="t"/>
                <a:pathLst>
                  <a:path extrusionOk="0" h="1" w="2910">
                    <a:moveTo>
                      <a:pt x="0" y="1"/>
                    </a:moveTo>
                    <a:lnTo>
                      <a:pt x="2910" y="1"/>
                    </a:lnTo>
                  </a:path>
                </a:pathLst>
              </a:custGeom>
              <a:solidFill>
                <a:srgbClr val="748B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94"/>
              <p:cNvSpPr/>
              <p:nvPr/>
            </p:nvSpPr>
            <p:spPr>
              <a:xfrm>
                <a:off x="3838600" y="2280450"/>
                <a:ext cx="74175" cy="1450"/>
              </a:xfrm>
              <a:custGeom>
                <a:rect b="b" l="l" r="r" t="t"/>
                <a:pathLst>
                  <a:path extrusionOk="0" h="58" w="2967">
                    <a:moveTo>
                      <a:pt x="2177" y="0"/>
                    </a:moveTo>
                    <a:cubicBezTo>
                      <a:pt x="1673" y="0"/>
                      <a:pt x="1168" y="3"/>
                      <a:pt x="665" y="3"/>
                    </a:cubicBezTo>
                    <a:cubicBezTo>
                      <a:pt x="453" y="8"/>
                      <a:pt x="241" y="8"/>
                      <a:pt x="23" y="8"/>
                    </a:cubicBezTo>
                    <a:cubicBezTo>
                      <a:pt x="1" y="8"/>
                      <a:pt x="1" y="47"/>
                      <a:pt x="23" y="47"/>
                    </a:cubicBezTo>
                    <a:cubicBezTo>
                      <a:pt x="777" y="47"/>
                      <a:pt x="1531" y="53"/>
                      <a:pt x="2285" y="53"/>
                    </a:cubicBezTo>
                    <a:cubicBezTo>
                      <a:pt x="2394" y="56"/>
                      <a:pt x="2501" y="57"/>
                      <a:pt x="2609" y="57"/>
                    </a:cubicBezTo>
                    <a:cubicBezTo>
                      <a:pt x="2716" y="57"/>
                      <a:pt x="2824" y="56"/>
                      <a:pt x="2933" y="53"/>
                    </a:cubicBezTo>
                    <a:cubicBezTo>
                      <a:pt x="2966" y="53"/>
                      <a:pt x="2966" y="3"/>
                      <a:pt x="2933" y="3"/>
                    </a:cubicBezTo>
                    <a:cubicBezTo>
                      <a:pt x="2682" y="1"/>
                      <a:pt x="2430" y="0"/>
                      <a:pt x="217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94"/>
              <p:cNvSpPr/>
              <p:nvPr/>
            </p:nvSpPr>
            <p:spPr>
              <a:xfrm>
                <a:off x="3658075" y="2566025"/>
                <a:ext cx="370850" cy="439400"/>
              </a:xfrm>
              <a:custGeom>
                <a:rect b="b" l="l" r="r" t="t"/>
                <a:pathLst>
                  <a:path extrusionOk="0" h="17576" w="14834">
                    <a:moveTo>
                      <a:pt x="5591" y="0"/>
                    </a:moveTo>
                    <a:cubicBezTo>
                      <a:pt x="3491" y="838"/>
                      <a:pt x="2067" y="3178"/>
                      <a:pt x="1458" y="5993"/>
                    </a:cubicBezTo>
                    <a:cubicBezTo>
                      <a:pt x="850" y="8802"/>
                      <a:pt x="1" y="17576"/>
                      <a:pt x="1" y="17576"/>
                    </a:cubicBezTo>
                    <a:lnTo>
                      <a:pt x="4748" y="17576"/>
                    </a:lnTo>
                    <a:lnTo>
                      <a:pt x="7870" y="5144"/>
                    </a:lnTo>
                    <a:lnTo>
                      <a:pt x="8914" y="17576"/>
                    </a:lnTo>
                    <a:lnTo>
                      <a:pt x="13561" y="17576"/>
                    </a:lnTo>
                    <a:cubicBezTo>
                      <a:pt x="13561" y="17576"/>
                      <a:pt x="14834" y="5602"/>
                      <a:pt x="119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94"/>
              <p:cNvSpPr/>
              <p:nvPr/>
            </p:nvSpPr>
            <p:spPr>
              <a:xfrm>
                <a:off x="3789750" y="2586825"/>
                <a:ext cx="159475" cy="25"/>
              </a:xfrm>
              <a:custGeom>
                <a:rect b="b" l="l" r="r" t="t"/>
                <a:pathLst>
                  <a:path extrusionOk="0" fill="none" h="1" w="6379">
                    <a:moveTo>
                      <a:pt x="0" y="1"/>
                    </a:moveTo>
                    <a:lnTo>
                      <a:pt x="6378" y="1"/>
                    </a:ln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94"/>
              <p:cNvSpPr/>
              <p:nvPr/>
            </p:nvSpPr>
            <p:spPr>
              <a:xfrm>
                <a:off x="3853000" y="2591700"/>
                <a:ext cx="16775" cy="99575"/>
              </a:xfrm>
              <a:custGeom>
                <a:rect b="b" l="l" r="r" t="t"/>
                <a:pathLst>
                  <a:path extrusionOk="0" fill="none" h="3983" w="671">
                    <a:moveTo>
                      <a:pt x="670" y="1"/>
                    </a:moveTo>
                    <a:cubicBezTo>
                      <a:pt x="519" y="1341"/>
                      <a:pt x="302" y="2670"/>
                      <a:pt x="0" y="3983"/>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94"/>
              <p:cNvSpPr/>
              <p:nvPr/>
            </p:nvSpPr>
            <p:spPr>
              <a:xfrm>
                <a:off x="3855650" y="2594925"/>
                <a:ext cx="34775" cy="88125"/>
              </a:xfrm>
              <a:custGeom>
                <a:rect b="b" l="l" r="r" t="t"/>
                <a:pathLst>
                  <a:path extrusionOk="0" fill="none" h="3525" w="1391">
                    <a:moveTo>
                      <a:pt x="0" y="3524"/>
                    </a:moveTo>
                    <a:cubicBezTo>
                      <a:pt x="816" y="2541"/>
                      <a:pt x="1117" y="1246"/>
                      <a:pt x="1391" y="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94"/>
              <p:cNvSpPr/>
              <p:nvPr/>
            </p:nvSpPr>
            <p:spPr>
              <a:xfrm>
                <a:off x="3925175" y="2588225"/>
                <a:ext cx="55600" cy="49725"/>
              </a:xfrm>
              <a:custGeom>
                <a:rect b="b" l="l" r="r" t="t"/>
                <a:pathLst>
                  <a:path extrusionOk="0" fill="none" h="1989" w="2224">
                    <a:moveTo>
                      <a:pt x="0" y="0"/>
                    </a:moveTo>
                    <a:cubicBezTo>
                      <a:pt x="196" y="492"/>
                      <a:pt x="436" y="978"/>
                      <a:pt x="805" y="1352"/>
                    </a:cubicBezTo>
                    <a:cubicBezTo>
                      <a:pt x="1173" y="1726"/>
                      <a:pt x="1698" y="1989"/>
                      <a:pt x="2223" y="1933"/>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94"/>
              <p:cNvSpPr/>
              <p:nvPr/>
            </p:nvSpPr>
            <p:spPr>
              <a:xfrm>
                <a:off x="3732500" y="2594925"/>
                <a:ext cx="72200" cy="38425"/>
              </a:xfrm>
              <a:custGeom>
                <a:rect b="b" l="l" r="r" t="t"/>
                <a:pathLst>
                  <a:path extrusionOk="0" fill="none" h="1537" w="2888">
                    <a:moveTo>
                      <a:pt x="0" y="1531"/>
                    </a:moveTo>
                    <a:cubicBezTo>
                      <a:pt x="1134" y="1536"/>
                      <a:pt x="2257" y="944"/>
                      <a:pt x="2888" y="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94"/>
              <p:cNvSpPr/>
              <p:nvPr/>
            </p:nvSpPr>
            <p:spPr>
              <a:xfrm>
                <a:off x="3651250" y="2393025"/>
                <a:ext cx="194075" cy="229150"/>
              </a:xfrm>
              <a:custGeom>
                <a:rect b="b" l="l" r="r" t="t"/>
                <a:pathLst>
                  <a:path extrusionOk="0" h="9166" w="7763">
                    <a:moveTo>
                      <a:pt x="2631" y="1"/>
                    </a:moveTo>
                    <a:cubicBezTo>
                      <a:pt x="1932" y="1654"/>
                      <a:pt x="0" y="6909"/>
                      <a:pt x="1966" y="8775"/>
                    </a:cubicBezTo>
                    <a:cubicBezTo>
                      <a:pt x="2253" y="9047"/>
                      <a:pt x="2569" y="9166"/>
                      <a:pt x="2900" y="9166"/>
                    </a:cubicBezTo>
                    <a:cubicBezTo>
                      <a:pt x="4835" y="9166"/>
                      <a:pt x="7300" y="5131"/>
                      <a:pt x="7763" y="4234"/>
                    </a:cubicBezTo>
                    <a:lnTo>
                      <a:pt x="5529" y="1520"/>
                    </a:lnTo>
                    <a:lnTo>
                      <a:pt x="4546" y="2570"/>
                    </a:lnTo>
                    <a:lnTo>
                      <a:pt x="45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94"/>
              <p:cNvSpPr/>
              <p:nvPr/>
            </p:nvSpPr>
            <p:spPr>
              <a:xfrm>
                <a:off x="3834850" y="2327700"/>
                <a:ext cx="85600" cy="135450"/>
              </a:xfrm>
              <a:custGeom>
                <a:rect b="b" l="l" r="r" t="t"/>
                <a:pathLst>
                  <a:path extrusionOk="0" h="5418" w="3424">
                    <a:moveTo>
                      <a:pt x="0" y="0"/>
                    </a:moveTo>
                    <a:lnTo>
                      <a:pt x="0" y="5417"/>
                    </a:lnTo>
                    <a:lnTo>
                      <a:pt x="3424" y="5417"/>
                    </a:lnTo>
                    <a:lnTo>
                      <a:pt x="34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94"/>
              <p:cNvSpPr/>
              <p:nvPr/>
            </p:nvSpPr>
            <p:spPr>
              <a:xfrm>
                <a:off x="3841400" y="2334525"/>
                <a:ext cx="14000" cy="29625"/>
              </a:xfrm>
              <a:custGeom>
                <a:rect b="b" l="l" r="r" t="t"/>
                <a:pathLst>
                  <a:path extrusionOk="0" h="1185" w="560">
                    <a:moveTo>
                      <a:pt x="280" y="1"/>
                    </a:moveTo>
                    <a:cubicBezTo>
                      <a:pt x="123" y="1"/>
                      <a:pt x="1" y="124"/>
                      <a:pt x="1" y="280"/>
                    </a:cubicBezTo>
                    <a:lnTo>
                      <a:pt x="1" y="906"/>
                    </a:lnTo>
                    <a:cubicBezTo>
                      <a:pt x="1" y="1062"/>
                      <a:pt x="123" y="1185"/>
                      <a:pt x="280" y="1185"/>
                    </a:cubicBezTo>
                    <a:cubicBezTo>
                      <a:pt x="436" y="1185"/>
                      <a:pt x="559" y="1062"/>
                      <a:pt x="559" y="906"/>
                    </a:cubicBezTo>
                    <a:lnTo>
                      <a:pt x="559" y="280"/>
                    </a:lnTo>
                    <a:cubicBezTo>
                      <a:pt x="559" y="124"/>
                      <a:pt x="436" y="1"/>
                      <a:pt x="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94"/>
              <p:cNvSpPr/>
              <p:nvPr/>
            </p:nvSpPr>
            <p:spPr>
              <a:xfrm>
                <a:off x="3793650" y="2355325"/>
                <a:ext cx="138250" cy="143575"/>
              </a:xfrm>
              <a:custGeom>
                <a:rect b="b" l="l" r="r" t="t"/>
                <a:pathLst>
                  <a:path extrusionOk="0" h="5743" w="5530">
                    <a:moveTo>
                      <a:pt x="5139" y="1"/>
                    </a:moveTo>
                    <a:cubicBezTo>
                      <a:pt x="4695" y="1"/>
                      <a:pt x="3245" y="1302"/>
                      <a:pt x="3245" y="1302"/>
                    </a:cubicBezTo>
                    <a:cubicBezTo>
                      <a:pt x="3245" y="1302"/>
                      <a:pt x="4178" y="113"/>
                      <a:pt x="3854" y="18"/>
                    </a:cubicBezTo>
                    <a:cubicBezTo>
                      <a:pt x="3847" y="16"/>
                      <a:pt x="3838" y="15"/>
                      <a:pt x="3829" y="15"/>
                    </a:cubicBezTo>
                    <a:cubicBezTo>
                      <a:pt x="3448" y="15"/>
                      <a:pt x="1648" y="1788"/>
                      <a:pt x="1648" y="1788"/>
                    </a:cubicBezTo>
                    <a:lnTo>
                      <a:pt x="1648" y="867"/>
                    </a:lnTo>
                    <a:cubicBezTo>
                      <a:pt x="1212" y="1330"/>
                      <a:pt x="1" y="3235"/>
                      <a:pt x="1" y="3235"/>
                    </a:cubicBezTo>
                    <a:lnTo>
                      <a:pt x="2067" y="5742"/>
                    </a:lnTo>
                    <a:cubicBezTo>
                      <a:pt x="2067" y="5742"/>
                      <a:pt x="5351" y="1855"/>
                      <a:pt x="5166" y="1716"/>
                    </a:cubicBezTo>
                    <a:cubicBezTo>
                      <a:pt x="5146" y="1701"/>
                      <a:pt x="5118" y="1694"/>
                      <a:pt x="5084" y="1694"/>
                    </a:cubicBezTo>
                    <a:cubicBezTo>
                      <a:pt x="4813" y="1694"/>
                      <a:pt x="4178" y="2118"/>
                      <a:pt x="4178" y="2118"/>
                    </a:cubicBezTo>
                    <a:cubicBezTo>
                      <a:pt x="4178" y="2118"/>
                      <a:pt x="5530" y="202"/>
                      <a:pt x="5211" y="18"/>
                    </a:cubicBezTo>
                    <a:cubicBezTo>
                      <a:pt x="5192" y="6"/>
                      <a:pt x="5167" y="1"/>
                      <a:pt x="51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94"/>
              <p:cNvSpPr/>
              <p:nvPr/>
            </p:nvSpPr>
            <p:spPr>
              <a:xfrm>
                <a:off x="3879650" y="2357150"/>
                <a:ext cx="43450" cy="47075"/>
              </a:xfrm>
              <a:custGeom>
                <a:rect b="b" l="l" r="r" t="t"/>
                <a:pathLst>
                  <a:path extrusionOk="0" fill="none" h="1883" w="1738">
                    <a:moveTo>
                      <a:pt x="1738" y="1"/>
                    </a:moveTo>
                    <a:lnTo>
                      <a:pt x="1" y="1883"/>
                    </a:ln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94"/>
              <p:cNvSpPr/>
              <p:nvPr/>
            </p:nvSpPr>
            <p:spPr>
              <a:xfrm>
                <a:off x="3821300" y="2396375"/>
                <a:ext cx="16500" cy="13300"/>
              </a:xfrm>
              <a:custGeom>
                <a:rect b="b" l="l" r="r" t="t"/>
                <a:pathLst>
                  <a:path extrusionOk="0" fill="none" h="532" w="660">
                    <a:moveTo>
                      <a:pt x="659" y="1"/>
                    </a:moveTo>
                    <a:cubicBezTo>
                      <a:pt x="447" y="185"/>
                      <a:pt x="224" y="364"/>
                      <a:pt x="0" y="53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94"/>
              <p:cNvSpPr/>
              <p:nvPr/>
            </p:nvSpPr>
            <p:spPr>
              <a:xfrm>
                <a:off x="3865825" y="2378525"/>
                <a:ext cx="16500" cy="17875"/>
              </a:xfrm>
              <a:custGeom>
                <a:rect b="b" l="l" r="r" t="t"/>
                <a:pathLst>
                  <a:path extrusionOk="0" fill="none" h="715" w="660">
                    <a:moveTo>
                      <a:pt x="660" y="0"/>
                    </a:moveTo>
                    <a:cubicBezTo>
                      <a:pt x="442" y="240"/>
                      <a:pt x="219" y="475"/>
                      <a:pt x="1" y="715"/>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94"/>
              <p:cNvSpPr/>
              <p:nvPr/>
            </p:nvSpPr>
            <p:spPr>
              <a:xfrm>
                <a:off x="3889300" y="2407550"/>
                <a:ext cx="9500" cy="10225"/>
              </a:xfrm>
              <a:custGeom>
                <a:rect b="b" l="l" r="r" t="t"/>
                <a:pathLst>
                  <a:path extrusionOk="0" fill="none" h="409" w="380">
                    <a:moveTo>
                      <a:pt x="380" y="1"/>
                    </a:moveTo>
                    <a:cubicBezTo>
                      <a:pt x="268" y="152"/>
                      <a:pt x="140" y="286"/>
                      <a:pt x="0" y="408"/>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94"/>
              <p:cNvSpPr/>
              <p:nvPr/>
            </p:nvSpPr>
            <p:spPr>
              <a:xfrm>
                <a:off x="3763925" y="2390950"/>
                <a:ext cx="5600" cy="60475"/>
              </a:xfrm>
              <a:custGeom>
                <a:rect b="b" l="l" r="r" t="t"/>
                <a:pathLst>
                  <a:path extrusionOk="0" fill="none" h="2419" w="224">
                    <a:moveTo>
                      <a:pt x="61" y="0"/>
                    </a:moveTo>
                    <a:cubicBezTo>
                      <a:pt x="0" y="810"/>
                      <a:pt x="56" y="1625"/>
                      <a:pt x="223" y="2418"/>
                    </a:cubicBezTo>
                  </a:path>
                </a:pathLst>
              </a:custGeom>
              <a:solidFill>
                <a:schemeClr val="accent5"/>
              </a:solidFill>
              <a:ln cap="flat" cmpd="sng" w="1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94"/>
              <p:cNvSpPr/>
              <p:nvPr/>
            </p:nvSpPr>
            <p:spPr>
              <a:xfrm>
                <a:off x="3752325" y="2388425"/>
                <a:ext cx="12025" cy="20825"/>
              </a:xfrm>
              <a:custGeom>
                <a:rect b="b" l="l" r="r" t="t"/>
                <a:pathLst>
                  <a:path extrusionOk="0" fill="none" h="833" w="481">
                    <a:moveTo>
                      <a:pt x="481" y="833"/>
                    </a:moveTo>
                    <a:cubicBezTo>
                      <a:pt x="291" y="570"/>
                      <a:pt x="129" y="291"/>
                      <a:pt x="1" y="1"/>
                    </a:cubicBezTo>
                  </a:path>
                </a:pathLst>
              </a:custGeom>
              <a:solidFill>
                <a:schemeClr val="accent5"/>
              </a:solidFill>
              <a:ln cap="flat" cmpd="sng" w="1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94"/>
              <p:cNvSpPr/>
              <p:nvPr/>
            </p:nvSpPr>
            <p:spPr>
              <a:xfrm>
                <a:off x="3721475" y="2434775"/>
                <a:ext cx="63675" cy="61600"/>
              </a:xfrm>
              <a:custGeom>
                <a:rect b="b" l="l" r="r" t="t"/>
                <a:pathLst>
                  <a:path extrusionOk="0" fill="none" h="2464" w="2547">
                    <a:moveTo>
                      <a:pt x="2547" y="1"/>
                    </a:moveTo>
                    <a:cubicBezTo>
                      <a:pt x="2212" y="492"/>
                      <a:pt x="1748" y="872"/>
                      <a:pt x="1285" y="1241"/>
                    </a:cubicBezTo>
                    <a:cubicBezTo>
                      <a:pt x="821" y="1615"/>
                      <a:pt x="352" y="1983"/>
                      <a:pt x="0" y="2464"/>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94"/>
              <p:cNvSpPr/>
              <p:nvPr/>
            </p:nvSpPr>
            <p:spPr>
              <a:xfrm>
                <a:off x="3772000" y="2458100"/>
                <a:ext cx="50450" cy="65375"/>
              </a:xfrm>
              <a:custGeom>
                <a:rect b="b" l="l" r="r" t="t"/>
                <a:pathLst>
                  <a:path extrusionOk="0" fill="none" h="2615" w="2018">
                    <a:moveTo>
                      <a:pt x="1" y="0"/>
                    </a:moveTo>
                    <a:cubicBezTo>
                      <a:pt x="671" y="872"/>
                      <a:pt x="1347" y="1743"/>
                      <a:pt x="2017" y="2614"/>
                    </a:cubicBezTo>
                  </a:path>
                </a:pathLst>
              </a:custGeom>
              <a:solidFill>
                <a:schemeClr val="accent5"/>
              </a:solidFill>
              <a:ln cap="flat" cmpd="sng" w="1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94"/>
              <p:cNvSpPr/>
              <p:nvPr/>
            </p:nvSpPr>
            <p:spPr>
              <a:xfrm>
                <a:off x="3797550" y="2503325"/>
                <a:ext cx="46950" cy="65225"/>
              </a:xfrm>
              <a:custGeom>
                <a:rect b="b" l="l" r="r" t="t"/>
                <a:pathLst>
                  <a:path extrusionOk="0" fill="none" h="2609" w="1878">
                    <a:moveTo>
                      <a:pt x="1877" y="1"/>
                    </a:moveTo>
                    <a:cubicBezTo>
                      <a:pt x="1252" y="872"/>
                      <a:pt x="626" y="1743"/>
                      <a:pt x="1" y="2609"/>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 name="Google Shape;1876;p94"/>
            <p:cNvGrpSpPr/>
            <p:nvPr/>
          </p:nvGrpSpPr>
          <p:grpSpPr>
            <a:xfrm>
              <a:off x="1710475" y="1699103"/>
              <a:ext cx="1501366" cy="2293745"/>
              <a:chOff x="6503784" y="1841600"/>
              <a:chExt cx="1408015" cy="2151126"/>
            </a:xfrm>
          </p:grpSpPr>
          <p:sp>
            <p:nvSpPr>
              <p:cNvPr id="1877" name="Google Shape;1877;p94"/>
              <p:cNvSpPr/>
              <p:nvPr/>
            </p:nvSpPr>
            <p:spPr>
              <a:xfrm flipH="1">
                <a:off x="7116032" y="1919059"/>
                <a:ext cx="398574" cy="373541"/>
              </a:xfrm>
              <a:custGeom>
                <a:rect b="b" l="l" r="r" t="t"/>
                <a:pathLst>
                  <a:path extrusionOk="0" h="6491" w="6926">
                    <a:moveTo>
                      <a:pt x="3966" y="1"/>
                    </a:moveTo>
                    <a:cubicBezTo>
                      <a:pt x="3129" y="1"/>
                      <a:pt x="2275" y="291"/>
                      <a:pt x="1782" y="766"/>
                    </a:cubicBezTo>
                    <a:cubicBezTo>
                      <a:pt x="710" y="1805"/>
                      <a:pt x="917" y="2866"/>
                      <a:pt x="777" y="3715"/>
                    </a:cubicBezTo>
                    <a:cubicBezTo>
                      <a:pt x="638" y="4563"/>
                      <a:pt x="1" y="5625"/>
                      <a:pt x="1" y="5625"/>
                    </a:cubicBezTo>
                    <a:lnTo>
                      <a:pt x="2497" y="6490"/>
                    </a:lnTo>
                    <a:cubicBezTo>
                      <a:pt x="2793" y="5976"/>
                      <a:pt x="2849" y="5692"/>
                      <a:pt x="4848" y="5189"/>
                    </a:cubicBezTo>
                    <a:cubicBezTo>
                      <a:pt x="6926" y="4664"/>
                      <a:pt x="6546" y="2318"/>
                      <a:pt x="6239" y="1386"/>
                    </a:cubicBezTo>
                    <a:cubicBezTo>
                      <a:pt x="5916" y="404"/>
                      <a:pt x="4952" y="1"/>
                      <a:pt x="39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94"/>
              <p:cNvSpPr/>
              <p:nvPr/>
            </p:nvSpPr>
            <p:spPr>
              <a:xfrm flipH="1">
                <a:off x="7007382" y="1858519"/>
                <a:ext cx="508144" cy="289291"/>
              </a:xfrm>
              <a:custGeom>
                <a:rect b="b" l="l" r="r" t="t"/>
                <a:pathLst>
                  <a:path extrusionOk="0" h="5027" w="8830">
                    <a:moveTo>
                      <a:pt x="5890" y="0"/>
                    </a:moveTo>
                    <a:cubicBezTo>
                      <a:pt x="5698" y="0"/>
                      <a:pt x="5459" y="58"/>
                      <a:pt x="5166" y="215"/>
                    </a:cubicBezTo>
                    <a:cubicBezTo>
                      <a:pt x="4814" y="405"/>
                      <a:pt x="4490" y="578"/>
                      <a:pt x="4217" y="723"/>
                    </a:cubicBezTo>
                    <a:cubicBezTo>
                      <a:pt x="4217" y="723"/>
                      <a:pt x="3273" y="225"/>
                      <a:pt x="2325" y="225"/>
                    </a:cubicBezTo>
                    <a:cubicBezTo>
                      <a:pt x="1886" y="225"/>
                      <a:pt x="1447" y="332"/>
                      <a:pt x="1100" y="645"/>
                    </a:cubicBezTo>
                    <a:cubicBezTo>
                      <a:pt x="0" y="1634"/>
                      <a:pt x="642" y="2851"/>
                      <a:pt x="698" y="3454"/>
                    </a:cubicBezTo>
                    <a:cubicBezTo>
                      <a:pt x="760" y="4063"/>
                      <a:pt x="754" y="4973"/>
                      <a:pt x="754" y="4973"/>
                    </a:cubicBezTo>
                    <a:cubicBezTo>
                      <a:pt x="754" y="4973"/>
                      <a:pt x="962" y="5027"/>
                      <a:pt x="1244" y="5027"/>
                    </a:cubicBezTo>
                    <a:cubicBezTo>
                      <a:pt x="1573" y="5027"/>
                      <a:pt x="2002" y="4954"/>
                      <a:pt x="2318" y="4638"/>
                    </a:cubicBezTo>
                    <a:lnTo>
                      <a:pt x="2910" y="3644"/>
                    </a:lnTo>
                    <a:lnTo>
                      <a:pt x="3412" y="2471"/>
                    </a:lnTo>
                    <a:cubicBezTo>
                      <a:pt x="3412" y="2471"/>
                      <a:pt x="3835" y="2649"/>
                      <a:pt x="4458" y="2649"/>
                    </a:cubicBezTo>
                    <a:cubicBezTo>
                      <a:pt x="4809" y="2649"/>
                      <a:pt x="5224" y="2593"/>
                      <a:pt x="5663" y="2415"/>
                    </a:cubicBezTo>
                    <a:cubicBezTo>
                      <a:pt x="5663" y="2415"/>
                      <a:pt x="6077" y="2665"/>
                      <a:pt x="6623" y="2665"/>
                    </a:cubicBezTo>
                    <a:cubicBezTo>
                      <a:pt x="6901" y="2665"/>
                      <a:pt x="7214" y="2600"/>
                      <a:pt x="7523" y="2404"/>
                    </a:cubicBezTo>
                    <a:cubicBezTo>
                      <a:pt x="8444" y="1829"/>
                      <a:pt x="8830" y="198"/>
                      <a:pt x="7757" y="70"/>
                    </a:cubicBezTo>
                    <a:cubicBezTo>
                      <a:pt x="7699" y="63"/>
                      <a:pt x="7643" y="60"/>
                      <a:pt x="7589" y="60"/>
                    </a:cubicBezTo>
                    <a:cubicBezTo>
                      <a:pt x="6964" y="60"/>
                      <a:pt x="6618" y="472"/>
                      <a:pt x="6618" y="472"/>
                    </a:cubicBezTo>
                    <a:cubicBezTo>
                      <a:pt x="6618" y="472"/>
                      <a:pt x="6441" y="0"/>
                      <a:pt x="58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94"/>
              <p:cNvSpPr/>
              <p:nvPr/>
            </p:nvSpPr>
            <p:spPr>
              <a:xfrm flipH="1">
                <a:off x="7112118" y="1921303"/>
                <a:ext cx="139898" cy="96162"/>
              </a:xfrm>
              <a:custGeom>
                <a:rect b="b" l="l" r="r" t="t"/>
                <a:pathLst>
                  <a:path extrusionOk="0" fill="none" h="1671" w="2431">
                    <a:moveTo>
                      <a:pt x="1" y="1531"/>
                    </a:moveTo>
                    <a:cubicBezTo>
                      <a:pt x="587" y="1453"/>
                      <a:pt x="1140" y="1190"/>
                      <a:pt x="1576" y="794"/>
                    </a:cubicBezTo>
                    <a:cubicBezTo>
                      <a:pt x="1721" y="660"/>
                      <a:pt x="1855" y="509"/>
                      <a:pt x="1922" y="325"/>
                    </a:cubicBezTo>
                    <a:cubicBezTo>
                      <a:pt x="1950" y="252"/>
                      <a:pt x="1966" y="163"/>
                      <a:pt x="1916" y="96"/>
                    </a:cubicBezTo>
                    <a:cubicBezTo>
                      <a:pt x="1849" y="1"/>
                      <a:pt x="1693" y="29"/>
                      <a:pt x="1598" y="101"/>
                    </a:cubicBezTo>
                    <a:cubicBezTo>
                      <a:pt x="1475" y="185"/>
                      <a:pt x="1386" y="314"/>
                      <a:pt x="1302" y="442"/>
                    </a:cubicBezTo>
                    <a:cubicBezTo>
                      <a:pt x="1190" y="610"/>
                      <a:pt x="1073" y="794"/>
                      <a:pt x="1079" y="1000"/>
                    </a:cubicBezTo>
                    <a:cubicBezTo>
                      <a:pt x="1084" y="1280"/>
                      <a:pt x="1330" y="1509"/>
                      <a:pt x="1598" y="1592"/>
                    </a:cubicBezTo>
                    <a:cubicBezTo>
                      <a:pt x="1866" y="1671"/>
                      <a:pt x="2156" y="1643"/>
                      <a:pt x="2430" y="1609"/>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94"/>
              <p:cNvSpPr/>
              <p:nvPr/>
            </p:nvSpPr>
            <p:spPr>
              <a:xfrm flipH="1">
                <a:off x="7271870" y="1841600"/>
                <a:ext cx="197100" cy="56972"/>
              </a:xfrm>
              <a:custGeom>
                <a:rect b="b" l="l" r="r" t="t"/>
                <a:pathLst>
                  <a:path extrusionOk="0" fill="none" h="990" w="3425">
                    <a:moveTo>
                      <a:pt x="3424" y="989"/>
                    </a:moveTo>
                    <a:cubicBezTo>
                      <a:pt x="2994" y="515"/>
                      <a:pt x="2408" y="168"/>
                      <a:pt x="1771" y="85"/>
                    </a:cubicBezTo>
                    <a:cubicBezTo>
                      <a:pt x="1135" y="1"/>
                      <a:pt x="459" y="191"/>
                      <a:pt x="1" y="643"/>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94"/>
              <p:cNvSpPr/>
              <p:nvPr/>
            </p:nvSpPr>
            <p:spPr>
              <a:xfrm flipH="1">
                <a:off x="7348063" y="2035708"/>
                <a:ext cx="84883" cy="92939"/>
              </a:xfrm>
              <a:custGeom>
                <a:rect b="b" l="l" r="r" t="t"/>
                <a:pathLst>
                  <a:path extrusionOk="0" h="1615" w="1475">
                    <a:moveTo>
                      <a:pt x="867" y="1"/>
                    </a:moveTo>
                    <a:cubicBezTo>
                      <a:pt x="784" y="1"/>
                      <a:pt x="693" y="24"/>
                      <a:pt x="592" y="79"/>
                    </a:cubicBezTo>
                    <a:cubicBezTo>
                      <a:pt x="0" y="409"/>
                      <a:pt x="296" y="1481"/>
                      <a:pt x="1078" y="1615"/>
                    </a:cubicBezTo>
                    <a:lnTo>
                      <a:pt x="1475" y="565"/>
                    </a:lnTo>
                    <a:cubicBezTo>
                      <a:pt x="1475" y="565"/>
                      <a:pt x="1278" y="1"/>
                      <a:pt x="8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94"/>
              <p:cNvSpPr/>
              <p:nvPr/>
            </p:nvSpPr>
            <p:spPr>
              <a:xfrm flipH="1">
                <a:off x="7366996" y="2051476"/>
                <a:ext cx="21926" cy="43794"/>
              </a:xfrm>
              <a:custGeom>
                <a:rect b="b" l="l" r="r" t="t"/>
                <a:pathLst>
                  <a:path extrusionOk="0" fill="none" h="761" w="381">
                    <a:moveTo>
                      <a:pt x="1" y="1"/>
                    </a:moveTo>
                    <a:cubicBezTo>
                      <a:pt x="168" y="235"/>
                      <a:pt x="297" y="492"/>
                      <a:pt x="380" y="76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94"/>
              <p:cNvSpPr/>
              <p:nvPr/>
            </p:nvSpPr>
            <p:spPr>
              <a:xfrm flipH="1">
                <a:off x="7215013" y="2034442"/>
                <a:ext cx="46613" cy="17725"/>
              </a:xfrm>
              <a:custGeom>
                <a:rect b="b" l="l" r="r" t="t"/>
                <a:pathLst>
                  <a:path extrusionOk="0" fill="none" h="308" w="810">
                    <a:moveTo>
                      <a:pt x="0" y="308"/>
                    </a:moveTo>
                    <a:cubicBezTo>
                      <a:pt x="207" y="101"/>
                      <a:pt x="519" y="1"/>
                      <a:pt x="810" y="45"/>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94"/>
              <p:cNvSpPr/>
              <p:nvPr/>
            </p:nvSpPr>
            <p:spPr>
              <a:xfrm flipH="1">
                <a:off x="7151653" y="2045721"/>
                <a:ext cx="23882" cy="27968"/>
              </a:xfrm>
              <a:custGeom>
                <a:rect b="b" l="l" r="r" t="t"/>
                <a:pathLst>
                  <a:path extrusionOk="0" fill="none" h="486" w="415">
                    <a:moveTo>
                      <a:pt x="414" y="486"/>
                    </a:moveTo>
                    <a:cubicBezTo>
                      <a:pt x="386" y="263"/>
                      <a:pt x="219" y="62"/>
                      <a:pt x="1" y="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94"/>
              <p:cNvSpPr/>
              <p:nvPr/>
            </p:nvSpPr>
            <p:spPr>
              <a:xfrm flipH="1">
                <a:off x="7197979" y="2098089"/>
                <a:ext cx="12258" cy="40859"/>
              </a:xfrm>
              <a:custGeom>
                <a:rect b="b" l="l" r="r" t="t"/>
                <a:pathLst>
                  <a:path extrusionOk="0" fill="none" h="710" w="213">
                    <a:moveTo>
                      <a:pt x="40" y="0"/>
                    </a:moveTo>
                    <a:cubicBezTo>
                      <a:pt x="112" y="90"/>
                      <a:pt x="163" y="196"/>
                      <a:pt x="191" y="308"/>
                    </a:cubicBezTo>
                    <a:cubicBezTo>
                      <a:pt x="202" y="352"/>
                      <a:pt x="213" y="403"/>
                      <a:pt x="207" y="447"/>
                    </a:cubicBezTo>
                    <a:cubicBezTo>
                      <a:pt x="191" y="564"/>
                      <a:pt x="96" y="648"/>
                      <a:pt x="1" y="71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94"/>
              <p:cNvSpPr/>
              <p:nvPr/>
            </p:nvSpPr>
            <p:spPr>
              <a:xfrm flipH="1">
                <a:off x="7202756" y="2125424"/>
                <a:ext cx="54728" cy="41434"/>
              </a:xfrm>
              <a:custGeom>
                <a:rect b="b" l="l" r="r" t="t"/>
                <a:pathLst>
                  <a:path extrusionOk="0" h="720" w="951">
                    <a:moveTo>
                      <a:pt x="202" y="0"/>
                    </a:moveTo>
                    <a:lnTo>
                      <a:pt x="202" y="0"/>
                    </a:lnTo>
                    <a:cubicBezTo>
                      <a:pt x="23" y="279"/>
                      <a:pt x="1" y="542"/>
                      <a:pt x="308" y="693"/>
                    </a:cubicBezTo>
                    <a:cubicBezTo>
                      <a:pt x="345" y="710"/>
                      <a:pt x="392" y="719"/>
                      <a:pt x="445" y="719"/>
                    </a:cubicBezTo>
                    <a:cubicBezTo>
                      <a:pt x="608" y="719"/>
                      <a:pt x="824" y="633"/>
                      <a:pt x="950" y="447"/>
                    </a:cubicBezTo>
                    <a:lnTo>
                      <a:pt x="2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94"/>
              <p:cNvSpPr/>
              <p:nvPr/>
            </p:nvSpPr>
            <p:spPr>
              <a:xfrm flipH="1">
                <a:off x="7222034" y="2069373"/>
                <a:ext cx="29637" cy="35334"/>
              </a:xfrm>
              <a:custGeom>
                <a:rect b="b" l="l" r="r" t="t"/>
                <a:pathLst>
                  <a:path extrusionOk="0" h="614" w="515">
                    <a:moveTo>
                      <a:pt x="297" y="1"/>
                    </a:moveTo>
                    <a:cubicBezTo>
                      <a:pt x="218" y="1"/>
                      <a:pt x="144" y="52"/>
                      <a:pt x="118" y="131"/>
                    </a:cubicBezTo>
                    <a:lnTo>
                      <a:pt x="39" y="354"/>
                    </a:lnTo>
                    <a:cubicBezTo>
                      <a:pt x="0" y="455"/>
                      <a:pt x="56" y="566"/>
                      <a:pt x="157" y="600"/>
                    </a:cubicBezTo>
                    <a:cubicBezTo>
                      <a:pt x="157" y="606"/>
                      <a:pt x="162" y="606"/>
                      <a:pt x="168" y="606"/>
                    </a:cubicBezTo>
                    <a:cubicBezTo>
                      <a:pt x="185" y="611"/>
                      <a:pt x="203" y="613"/>
                      <a:pt x="221" y="613"/>
                    </a:cubicBezTo>
                    <a:cubicBezTo>
                      <a:pt x="299" y="613"/>
                      <a:pt x="375" y="565"/>
                      <a:pt x="402" y="483"/>
                    </a:cubicBezTo>
                    <a:lnTo>
                      <a:pt x="481" y="259"/>
                    </a:lnTo>
                    <a:cubicBezTo>
                      <a:pt x="514" y="159"/>
                      <a:pt x="464" y="47"/>
                      <a:pt x="363" y="14"/>
                    </a:cubicBezTo>
                    <a:cubicBezTo>
                      <a:pt x="341" y="5"/>
                      <a:pt x="319" y="1"/>
                      <a:pt x="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94"/>
              <p:cNvSpPr/>
              <p:nvPr/>
            </p:nvSpPr>
            <p:spPr>
              <a:xfrm flipH="1">
                <a:off x="7163911" y="2080998"/>
                <a:ext cx="29579" cy="35277"/>
              </a:xfrm>
              <a:custGeom>
                <a:rect b="b" l="l" r="r" t="t"/>
                <a:pathLst>
                  <a:path extrusionOk="0" h="613" w="514">
                    <a:moveTo>
                      <a:pt x="292" y="0"/>
                    </a:moveTo>
                    <a:cubicBezTo>
                      <a:pt x="214" y="0"/>
                      <a:pt x="142" y="51"/>
                      <a:pt x="112" y="130"/>
                    </a:cubicBezTo>
                    <a:lnTo>
                      <a:pt x="34" y="359"/>
                    </a:lnTo>
                    <a:cubicBezTo>
                      <a:pt x="0" y="459"/>
                      <a:pt x="50" y="565"/>
                      <a:pt x="151" y="605"/>
                    </a:cubicBezTo>
                    <a:lnTo>
                      <a:pt x="168" y="605"/>
                    </a:lnTo>
                    <a:cubicBezTo>
                      <a:pt x="185" y="610"/>
                      <a:pt x="203" y="612"/>
                      <a:pt x="221" y="612"/>
                    </a:cubicBezTo>
                    <a:cubicBezTo>
                      <a:pt x="298" y="612"/>
                      <a:pt x="369" y="565"/>
                      <a:pt x="397" y="487"/>
                    </a:cubicBezTo>
                    <a:lnTo>
                      <a:pt x="475" y="258"/>
                    </a:lnTo>
                    <a:cubicBezTo>
                      <a:pt x="514" y="158"/>
                      <a:pt x="458" y="46"/>
                      <a:pt x="358" y="13"/>
                    </a:cubicBezTo>
                    <a:cubicBezTo>
                      <a:pt x="336" y="4"/>
                      <a:pt x="313"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94"/>
              <p:cNvSpPr/>
              <p:nvPr/>
            </p:nvSpPr>
            <p:spPr>
              <a:xfrm flipH="1">
                <a:off x="7025394" y="3176645"/>
                <a:ext cx="179030" cy="187432"/>
              </a:xfrm>
              <a:custGeom>
                <a:rect b="b" l="l" r="r" t="t"/>
                <a:pathLst>
                  <a:path extrusionOk="0" h="3257" w="3111">
                    <a:moveTo>
                      <a:pt x="2603" y="1"/>
                    </a:moveTo>
                    <a:lnTo>
                      <a:pt x="0" y="855"/>
                    </a:lnTo>
                    <a:lnTo>
                      <a:pt x="324" y="2324"/>
                    </a:lnTo>
                    <a:lnTo>
                      <a:pt x="1983" y="1615"/>
                    </a:lnTo>
                    <a:cubicBezTo>
                      <a:pt x="1983" y="1615"/>
                      <a:pt x="2375" y="3257"/>
                      <a:pt x="2742" y="3257"/>
                    </a:cubicBezTo>
                    <a:cubicBezTo>
                      <a:pt x="2744" y="3257"/>
                      <a:pt x="2746" y="3257"/>
                      <a:pt x="2748" y="3257"/>
                    </a:cubicBezTo>
                    <a:cubicBezTo>
                      <a:pt x="3111" y="3234"/>
                      <a:pt x="2580" y="12"/>
                      <a:pt x="26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94"/>
              <p:cNvSpPr/>
              <p:nvPr/>
            </p:nvSpPr>
            <p:spPr>
              <a:xfrm flipH="1">
                <a:off x="6864664" y="3286273"/>
                <a:ext cx="434599" cy="706453"/>
              </a:xfrm>
              <a:custGeom>
                <a:rect b="b" l="l" r="r" t="t"/>
                <a:pathLst>
                  <a:path extrusionOk="0" h="12276" w="7552">
                    <a:moveTo>
                      <a:pt x="3715" y="0"/>
                    </a:moveTo>
                    <a:cubicBezTo>
                      <a:pt x="3575" y="0"/>
                      <a:pt x="3446" y="22"/>
                      <a:pt x="3318" y="50"/>
                    </a:cubicBezTo>
                    <a:cubicBezTo>
                      <a:pt x="3352" y="73"/>
                      <a:pt x="4217" y="693"/>
                      <a:pt x="4474" y="3005"/>
                    </a:cubicBezTo>
                    <a:cubicBezTo>
                      <a:pt x="4731" y="5361"/>
                      <a:pt x="4832" y="5775"/>
                      <a:pt x="4832" y="5775"/>
                    </a:cubicBezTo>
                    <a:lnTo>
                      <a:pt x="1648" y="5775"/>
                    </a:lnTo>
                    <a:cubicBezTo>
                      <a:pt x="1648" y="5775"/>
                      <a:pt x="1955" y="614"/>
                      <a:pt x="3307" y="56"/>
                    </a:cubicBezTo>
                    <a:lnTo>
                      <a:pt x="3307" y="56"/>
                    </a:lnTo>
                    <a:cubicBezTo>
                      <a:pt x="1" y="905"/>
                      <a:pt x="1207" y="12275"/>
                      <a:pt x="1207" y="12275"/>
                    </a:cubicBezTo>
                    <a:lnTo>
                      <a:pt x="6540" y="12275"/>
                    </a:lnTo>
                    <a:cubicBezTo>
                      <a:pt x="7551" y="10935"/>
                      <a:pt x="6334" y="8595"/>
                      <a:pt x="5608" y="4764"/>
                    </a:cubicBezTo>
                    <a:cubicBezTo>
                      <a:pt x="4882" y="933"/>
                      <a:pt x="4334" y="0"/>
                      <a:pt x="37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94"/>
              <p:cNvSpPr/>
              <p:nvPr/>
            </p:nvSpPr>
            <p:spPr>
              <a:xfrm flipH="1">
                <a:off x="6755381" y="3254334"/>
                <a:ext cx="400876" cy="364276"/>
              </a:xfrm>
              <a:custGeom>
                <a:rect b="b" l="l" r="r" t="t"/>
                <a:pathLst>
                  <a:path extrusionOk="0" h="6330" w="6966">
                    <a:moveTo>
                      <a:pt x="4795" y="0"/>
                    </a:moveTo>
                    <a:cubicBezTo>
                      <a:pt x="2816" y="0"/>
                      <a:pt x="1" y="6330"/>
                      <a:pt x="1" y="6330"/>
                    </a:cubicBezTo>
                    <a:lnTo>
                      <a:pt x="2347" y="6330"/>
                    </a:lnTo>
                    <a:cubicBezTo>
                      <a:pt x="2347" y="6330"/>
                      <a:pt x="6965" y="443"/>
                      <a:pt x="4977" y="19"/>
                    </a:cubicBezTo>
                    <a:cubicBezTo>
                      <a:pt x="4917" y="6"/>
                      <a:pt x="4856" y="0"/>
                      <a:pt x="479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94"/>
              <p:cNvSpPr/>
              <p:nvPr/>
            </p:nvSpPr>
            <p:spPr>
              <a:xfrm flipH="1">
                <a:off x="7009281" y="3552372"/>
                <a:ext cx="66928" cy="8402"/>
              </a:xfrm>
              <a:custGeom>
                <a:rect b="b" l="l" r="r" t="t"/>
                <a:pathLst>
                  <a:path extrusionOk="0" fill="none" h="146" w="1163">
                    <a:moveTo>
                      <a:pt x="1" y="0"/>
                    </a:moveTo>
                    <a:cubicBezTo>
                      <a:pt x="375" y="123"/>
                      <a:pt x="777" y="146"/>
                      <a:pt x="1162" y="62"/>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94"/>
              <p:cNvSpPr/>
              <p:nvPr/>
            </p:nvSpPr>
            <p:spPr>
              <a:xfrm flipH="1">
                <a:off x="6948568" y="3484869"/>
                <a:ext cx="88105" cy="11279"/>
              </a:xfrm>
              <a:custGeom>
                <a:rect b="b" l="l" r="r" t="t"/>
                <a:pathLst>
                  <a:path extrusionOk="0" fill="none" h="196" w="1531">
                    <a:moveTo>
                      <a:pt x="0" y="34"/>
                    </a:moveTo>
                    <a:cubicBezTo>
                      <a:pt x="492" y="196"/>
                      <a:pt x="1045" y="185"/>
                      <a:pt x="1531" y="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94"/>
              <p:cNvSpPr/>
              <p:nvPr/>
            </p:nvSpPr>
            <p:spPr>
              <a:xfrm flipH="1">
                <a:off x="6919334" y="3411611"/>
                <a:ext cx="72682" cy="8057"/>
              </a:xfrm>
              <a:custGeom>
                <a:rect b="b" l="l" r="r" t="t"/>
                <a:pathLst>
                  <a:path extrusionOk="0" fill="none" h="140" w="1263">
                    <a:moveTo>
                      <a:pt x="1" y="0"/>
                    </a:moveTo>
                    <a:cubicBezTo>
                      <a:pt x="408" y="123"/>
                      <a:pt x="850" y="140"/>
                      <a:pt x="1263" y="39"/>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94"/>
              <p:cNvSpPr/>
              <p:nvPr/>
            </p:nvSpPr>
            <p:spPr>
              <a:xfrm flipH="1">
                <a:off x="6889755" y="3342842"/>
                <a:ext cx="51160" cy="8690"/>
              </a:xfrm>
              <a:custGeom>
                <a:rect b="b" l="l" r="r" t="t"/>
                <a:pathLst>
                  <a:path extrusionOk="0" fill="none" h="151" w="889">
                    <a:moveTo>
                      <a:pt x="1" y="0"/>
                    </a:moveTo>
                    <a:cubicBezTo>
                      <a:pt x="280" y="106"/>
                      <a:pt x="587" y="151"/>
                      <a:pt x="889" y="134"/>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94"/>
              <p:cNvSpPr/>
              <p:nvPr/>
            </p:nvSpPr>
            <p:spPr>
              <a:xfrm flipH="1">
                <a:off x="7051693" y="3260779"/>
                <a:ext cx="127986" cy="117512"/>
              </a:xfrm>
              <a:custGeom>
                <a:rect b="b" l="l" r="r" t="t"/>
                <a:pathLst>
                  <a:path extrusionOk="0" h="2042" w="2224">
                    <a:moveTo>
                      <a:pt x="1391" y="0"/>
                    </a:moveTo>
                    <a:cubicBezTo>
                      <a:pt x="1375" y="0"/>
                      <a:pt x="1358" y="1"/>
                      <a:pt x="1341" y="2"/>
                    </a:cubicBezTo>
                    <a:cubicBezTo>
                      <a:pt x="938" y="30"/>
                      <a:pt x="0" y="320"/>
                      <a:pt x="0" y="1225"/>
                    </a:cubicBezTo>
                    <a:cubicBezTo>
                      <a:pt x="0" y="1761"/>
                      <a:pt x="100" y="2042"/>
                      <a:pt x="474" y="2042"/>
                    </a:cubicBezTo>
                    <a:cubicBezTo>
                      <a:pt x="731" y="2042"/>
                      <a:pt x="1118" y="1908"/>
                      <a:pt x="1692" y="1633"/>
                    </a:cubicBezTo>
                    <a:cubicBezTo>
                      <a:pt x="1955" y="1507"/>
                      <a:pt x="2224" y="0"/>
                      <a:pt x="13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94"/>
              <p:cNvSpPr/>
              <p:nvPr/>
            </p:nvSpPr>
            <p:spPr>
              <a:xfrm flipH="1">
                <a:off x="7066828" y="3248003"/>
                <a:ext cx="107384" cy="80739"/>
              </a:xfrm>
              <a:custGeom>
                <a:rect b="b" l="l" r="r" t="t"/>
                <a:pathLst>
                  <a:path extrusionOk="0" fill="none" h="1403" w="1866">
                    <a:moveTo>
                      <a:pt x="0" y="822"/>
                    </a:moveTo>
                    <a:cubicBezTo>
                      <a:pt x="62" y="687"/>
                      <a:pt x="151" y="565"/>
                      <a:pt x="263" y="459"/>
                    </a:cubicBezTo>
                    <a:cubicBezTo>
                      <a:pt x="319" y="408"/>
                      <a:pt x="391" y="358"/>
                      <a:pt x="469" y="364"/>
                    </a:cubicBezTo>
                    <a:cubicBezTo>
                      <a:pt x="547" y="369"/>
                      <a:pt x="620" y="459"/>
                      <a:pt x="575" y="526"/>
                    </a:cubicBezTo>
                    <a:cubicBezTo>
                      <a:pt x="642" y="280"/>
                      <a:pt x="843" y="79"/>
                      <a:pt x="1084" y="12"/>
                    </a:cubicBezTo>
                    <a:cubicBezTo>
                      <a:pt x="1112" y="6"/>
                      <a:pt x="1145" y="1"/>
                      <a:pt x="1173" y="12"/>
                    </a:cubicBezTo>
                    <a:cubicBezTo>
                      <a:pt x="1201" y="23"/>
                      <a:pt x="1218" y="51"/>
                      <a:pt x="1234" y="84"/>
                    </a:cubicBezTo>
                    <a:cubicBezTo>
                      <a:pt x="1273" y="174"/>
                      <a:pt x="1290" y="274"/>
                      <a:pt x="1285" y="375"/>
                    </a:cubicBezTo>
                    <a:cubicBezTo>
                      <a:pt x="1346" y="246"/>
                      <a:pt x="1463" y="151"/>
                      <a:pt x="1603" y="118"/>
                    </a:cubicBezTo>
                    <a:cubicBezTo>
                      <a:pt x="1642" y="107"/>
                      <a:pt x="1681" y="107"/>
                      <a:pt x="1720" y="123"/>
                    </a:cubicBezTo>
                    <a:cubicBezTo>
                      <a:pt x="1776" y="151"/>
                      <a:pt x="1793" y="224"/>
                      <a:pt x="1804" y="291"/>
                    </a:cubicBezTo>
                    <a:cubicBezTo>
                      <a:pt x="1865" y="660"/>
                      <a:pt x="1865" y="1034"/>
                      <a:pt x="1815" y="1402"/>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94"/>
              <p:cNvSpPr/>
              <p:nvPr/>
            </p:nvSpPr>
            <p:spPr>
              <a:xfrm flipH="1">
                <a:off x="7141410" y="3275339"/>
                <a:ext cx="3913" cy="88738"/>
              </a:xfrm>
              <a:custGeom>
                <a:rect b="b" l="l" r="r" t="t"/>
                <a:pathLst>
                  <a:path extrusionOk="0" fill="none" h="1542" w="68">
                    <a:moveTo>
                      <a:pt x="68" y="0"/>
                    </a:moveTo>
                    <a:cubicBezTo>
                      <a:pt x="18" y="514"/>
                      <a:pt x="1" y="1028"/>
                      <a:pt x="18" y="1542"/>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94"/>
              <p:cNvSpPr/>
              <p:nvPr/>
            </p:nvSpPr>
            <p:spPr>
              <a:xfrm flipH="1">
                <a:off x="7099285" y="3268893"/>
                <a:ext cx="10359" cy="90350"/>
              </a:xfrm>
              <a:custGeom>
                <a:rect b="b" l="l" r="r" t="t"/>
                <a:pathLst>
                  <a:path extrusionOk="0" fill="none" h="1570" w="180">
                    <a:moveTo>
                      <a:pt x="179" y="1"/>
                    </a:moveTo>
                    <a:cubicBezTo>
                      <a:pt x="135" y="526"/>
                      <a:pt x="73" y="1051"/>
                      <a:pt x="1" y="157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94"/>
              <p:cNvSpPr/>
              <p:nvPr/>
            </p:nvSpPr>
            <p:spPr>
              <a:xfrm flipH="1">
                <a:off x="7042083" y="2347155"/>
                <a:ext cx="287392" cy="881973"/>
              </a:xfrm>
              <a:custGeom>
                <a:rect b="b" l="l" r="r" t="t"/>
                <a:pathLst>
                  <a:path extrusionOk="0" h="15326" w="4994">
                    <a:moveTo>
                      <a:pt x="1581" y="1"/>
                    </a:moveTo>
                    <a:lnTo>
                      <a:pt x="1" y="1799"/>
                    </a:lnTo>
                    <a:lnTo>
                      <a:pt x="2022" y="15325"/>
                    </a:lnTo>
                    <a:lnTo>
                      <a:pt x="4994" y="14342"/>
                    </a:lnTo>
                    <a:cubicBezTo>
                      <a:pt x="4591" y="10109"/>
                      <a:pt x="2391" y="503"/>
                      <a:pt x="2391" y="503"/>
                    </a:cubicBezTo>
                    <a:lnTo>
                      <a:pt x="15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94"/>
              <p:cNvSpPr/>
              <p:nvPr/>
            </p:nvSpPr>
            <p:spPr>
              <a:xfrm flipH="1">
                <a:off x="7070684" y="3089230"/>
                <a:ext cx="66237" cy="21580"/>
              </a:xfrm>
              <a:custGeom>
                <a:rect b="b" l="l" r="r" t="t"/>
                <a:pathLst>
                  <a:path extrusionOk="0" fill="none" h="375" w="1151">
                    <a:moveTo>
                      <a:pt x="0" y="375"/>
                    </a:moveTo>
                    <a:cubicBezTo>
                      <a:pt x="363" y="202"/>
                      <a:pt x="748" y="73"/>
                      <a:pt x="1150" y="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94"/>
              <p:cNvSpPr/>
              <p:nvPr/>
            </p:nvSpPr>
            <p:spPr>
              <a:xfrm flipH="1">
                <a:off x="7156200" y="3157999"/>
                <a:ext cx="4201" cy="43448"/>
              </a:xfrm>
              <a:custGeom>
                <a:rect b="b" l="l" r="r" t="t"/>
                <a:pathLst>
                  <a:path extrusionOk="0" fill="none" h="755" w="73">
                    <a:moveTo>
                      <a:pt x="0" y="1"/>
                    </a:moveTo>
                    <a:cubicBezTo>
                      <a:pt x="23" y="252"/>
                      <a:pt x="51" y="503"/>
                      <a:pt x="73" y="755"/>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94"/>
              <p:cNvSpPr/>
              <p:nvPr/>
            </p:nvSpPr>
            <p:spPr>
              <a:xfrm flipH="1">
                <a:off x="7111485" y="3114321"/>
                <a:ext cx="6848" cy="68482"/>
              </a:xfrm>
              <a:custGeom>
                <a:rect b="b" l="l" r="r" t="t"/>
                <a:pathLst>
                  <a:path extrusionOk="0" fill="none" h="1190" w="119">
                    <a:moveTo>
                      <a:pt x="1" y="0"/>
                    </a:moveTo>
                    <a:cubicBezTo>
                      <a:pt x="40" y="397"/>
                      <a:pt x="79" y="793"/>
                      <a:pt x="118" y="119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94"/>
              <p:cNvSpPr/>
              <p:nvPr/>
            </p:nvSpPr>
            <p:spPr>
              <a:xfrm flipH="1">
                <a:off x="7072928" y="3099876"/>
                <a:ext cx="5525" cy="74582"/>
              </a:xfrm>
              <a:custGeom>
                <a:rect b="b" l="l" r="r" t="t"/>
                <a:pathLst>
                  <a:path extrusionOk="0" fill="none" h="1296" w="96">
                    <a:moveTo>
                      <a:pt x="0" y="0"/>
                    </a:moveTo>
                    <a:cubicBezTo>
                      <a:pt x="45" y="430"/>
                      <a:pt x="79" y="866"/>
                      <a:pt x="95" y="1296"/>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94"/>
              <p:cNvSpPr/>
              <p:nvPr/>
            </p:nvSpPr>
            <p:spPr>
              <a:xfrm flipH="1">
                <a:off x="7102163" y="2991227"/>
                <a:ext cx="607817" cy="1001499"/>
              </a:xfrm>
              <a:custGeom>
                <a:rect b="b" l="l" r="r" t="t"/>
                <a:pathLst>
                  <a:path extrusionOk="0" h="17403" w="10562">
                    <a:moveTo>
                      <a:pt x="509" y="0"/>
                    </a:moveTo>
                    <a:cubicBezTo>
                      <a:pt x="509" y="0"/>
                      <a:pt x="509" y="2340"/>
                      <a:pt x="548" y="5596"/>
                    </a:cubicBezTo>
                    <a:cubicBezTo>
                      <a:pt x="581" y="8847"/>
                      <a:pt x="0" y="17402"/>
                      <a:pt x="0" y="17402"/>
                    </a:cubicBezTo>
                    <a:lnTo>
                      <a:pt x="4284" y="17402"/>
                    </a:lnTo>
                    <a:lnTo>
                      <a:pt x="5351" y="8076"/>
                    </a:lnTo>
                    <a:lnTo>
                      <a:pt x="6138" y="17402"/>
                    </a:lnTo>
                    <a:lnTo>
                      <a:pt x="10449" y="17402"/>
                    </a:lnTo>
                    <a:cubicBezTo>
                      <a:pt x="10561" y="17402"/>
                      <a:pt x="8880" y="0"/>
                      <a:pt x="9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94"/>
              <p:cNvSpPr/>
              <p:nvPr/>
            </p:nvSpPr>
            <p:spPr>
              <a:xfrm flipH="1">
                <a:off x="7354451" y="3173134"/>
                <a:ext cx="50239" cy="298269"/>
              </a:xfrm>
              <a:custGeom>
                <a:rect b="b" l="l" r="r" t="t"/>
                <a:pathLst>
                  <a:path extrusionOk="0" fill="none" h="5183" w="873">
                    <a:moveTo>
                      <a:pt x="1" y="5183"/>
                    </a:moveTo>
                    <a:cubicBezTo>
                      <a:pt x="291" y="3457"/>
                      <a:pt x="582" y="1732"/>
                      <a:pt x="872" y="0"/>
                    </a:cubicBezTo>
                  </a:path>
                </a:pathLst>
              </a:custGeom>
              <a:noFill/>
              <a:ln cap="flat" cmpd="sng" w="1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94"/>
              <p:cNvSpPr/>
              <p:nvPr/>
            </p:nvSpPr>
            <p:spPr>
              <a:xfrm flipH="1">
                <a:off x="7287005" y="3138433"/>
                <a:ext cx="67849" cy="42125"/>
              </a:xfrm>
              <a:custGeom>
                <a:rect b="b" l="l" r="r" t="t"/>
                <a:pathLst>
                  <a:path extrusionOk="0" fill="none" h="732" w="1179">
                    <a:moveTo>
                      <a:pt x="1" y="732"/>
                    </a:moveTo>
                    <a:cubicBezTo>
                      <a:pt x="403" y="503"/>
                      <a:pt x="794" y="257"/>
                      <a:pt x="1179" y="0"/>
                    </a:cubicBezTo>
                  </a:path>
                </a:pathLst>
              </a:custGeom>
              <a:noFill/>
              <a:ln cap="flat" cmpd="sng" w="1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94"/>
              <p:cNvSpPr/>
              <p:nvPr/>
            </p:nvSpPr>
            <p:spPr>
              <a:xfrm flipH="1">
                <a:off x="7330051" y="3033294"/>
                <a:ext cx="73316" cy="58"/>
              </a:xfrm>
              <a:custGeom>
                <a:rect b="b" l="l" r="r" t="t"/>
                <a:pathLst>
                  <a:path extrusionOk="0" fill="none" h="1" w="1274">
                    <a:moveTo>
                      <a:pt x="0" y="1"/>
                    </a:moveTo>
                    <a:lnTo>
                      <a:pt x="1274" y="1"/>
                    </a:lnTo>
                  </a:path>
                </a:pathLst>
              </a:custGeom>
              <a:noFill/>
              <a:ln cap="flat" cmpd="sng" w="1525">
                <a:solidFill>
                  <a:srgbClr val="06060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94"/>
              <p:cNvSpPr/>
              <p:nvPr/>
            </p:nvSpPr>
            <p:spPr>
              <a:xfrm flipH="1">
                <a:off x="7266115" y="2291564"/>
                <a:ext cx="326870" cy="755944"/>
              </a:xfrm>
              <a:custGeom>
                <a:rect b="b" l="l" r="r" t="t"/>
                <a:pathLst>
                  <a:path extrusionOk="0" h="13136" w="5680">
                    <a:moveTo>
                      <a:pt x="0" y="0"/>
                    </a:moveTo>
                    <a:lnTo>
                      <a:pt x="0" y="13136"/>
                    </a:lnTo>
                    <a:lnTo>
                      <a:pt x="5680" y="13136"/>
                    </a:lnTo>
                    <a:lnTo>
                      <a:pt x="5680" y="1123"/>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94"/>
              <p:cNvSpPr/>
              <p:nvPr/>
            </p:nvSpPr>
            <p:spPr>
              <a:xfrm flipH="1">
                <a:off x="7313362" y="2223082"/>
                <a:ext cx="223399" cy="168499"/>
              </a:xfrm>
              <a:custGeom>
                <a:rect b="b" l="l" r="r" t="t"/>
                <a:pathLst>
                  <a:path extrusionOk="0" h="2928" w="3882">
                    <a:moveTo>
                      <a:pt x="1" y="1"/>
                    </a:moveTo>
                    <a:cubicBezTo>
                      <a:pt x="1" y="1"/>
                      <a:pt x="1374" y="2927"/>
                      <a:pt x="2631" y="2927"/>
                    </a:cubicBezTo>
                    <a:cubicBezTo>
                      <a:pt x="3882" y="2927"/>
                      <a:pt x="3089" y="1001"/>
                      <a:pt x="3089" y="1001"/>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94"/>
              <p:cNvSpPr/>
              <p:nvPr/>
            </p:nvSpPr>
            <p:spPr>
              <a:xfrm flipH="1">
                <a:off x="7139799" y="2267452"/>
                <a:ext cx="234333" cy="877772"/>
              </a:xfrm>
              <a:custGeom>
                <a:rect b="b" l="l" r="r" t="t"/>
                <a:pathLst>
                  <a:path extrusionOk="0" h="15253" w="4072">
                    <a:moveTo>
                      <a:pt x="0" y="1"/>
                    </a:moveTo>
                    <a:cubicBezTo>
                      <a:pt x="0" y="1"/>
                      <a:pt x="285" y="1922"/>
                      <a:pt x="352" y="4865"/>
                    </a:cubicBezTo>
                    <a:cubicBezTo>
                      <a:pt x="414" y="7808"/>
                      <a:pt x="950" y="15252"/>
                      <a:pt x="950" y="15252"/>
                    </a:cubicBezTo>
                    <a:lnTo>
                      <a:pt x="4072" y="15252"/>
                    </a:lnTo>
                    <a:lnTo>
                      <a:pt x="2201" y="3407"/>
                    </a:lnTo>
                    <a:lnTo>
                      <a:pt x="2357" y="1386"/>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94"/>
              <p:cNvSpPr/>
              <p:nvPr/>
            </p:nvSpPr>
            <p:spPr>
              <a:xfrm flipH="1">
                <a:off x="7241370" y="2473472"/>
                <a:ext cx="1611" cy="127986"/>
              </a:xfrm>
              <a:custGeom>
                <a:rect b="b" l="l" r="r" t="t"/>
                <a:pathLst>
                  <a:path extrusionOk="0" fill="none" h="2224" w="28">
                    <a:moveTo>
                      <a:pt x="28" y="0"/>
                    </a:moveTo>
                    <a:cubicBezTo>
                      <a:pt x="17" y="738"/>
                      <a:pt x="6" y="1480"/>
                      <a:pt x="0" y="2223"/>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94"/>
              <p:cNvSpPr/>
              <p:nvPr/>
            </p:nvSpPr>
            <p:spPr>
              <a:xfrm flipH="1">
                <a:off x="7202756" y="2387035"/>
                <a:ext cx="32514" cy="61748"/>
              </a:xfrm>
              <a:custGeom>
                <a:rect b="b" l="l" r="r" t="t"/>
                <a:pathLst>
                  <a:path extrusionOk="0" fill="none" h="1073" w="565">
                    <a:moveTo>
                      <a:pt x="0" y="1072"/>
                    </a:moveTo>
                    <a:cubicBezTo>
                      <a:pt x="162" y="704"/>
                      <a:pt x="352" y="346"/>
                      <a:pt x="564" y="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94"/>
              <p:cNvSpPr/>
              <p:nvPr/>
            </p:nvSpPr>
            <p:spPr>
              <a:xfrm flipH="1">
                <a:off x="7145553" y="2790673"/>
                <a:ext cx="47016" cy="352594"/>
              </a:xfrm>
              <a:custGeom>
                <a:rect b="b" l="l" r="r" t="t"/>
                <a:pathLst>
                  <a:path extrusionOk="0" fill="none" h="6127" w="817">
                    <a:moveTo>
                      <a:pt x="1" y="1"/>
                    </a:moveTo>
                    <a:cubicBezTo>
                      <a:pt x="269" y="2039"/>
                      <a:pt x="543" y="4083"/>
                      <a:pt x="816" y="6127"/>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94"/>
              <p:cNvSpPr/>
              <p:nvPr/>
            </p:nvSpPr>
            <p:spPr>
              <a:xfrm flipH="1">
                <a:off x="7206324" y="2479572"/>
                <a:ext cx="34413" cy="51793"/>
              </a:xfrm>
              <a:custGeom>
                <a:rect b="b" l="l" r="r" t="t"/>
                <a:pathLst>
                  <a:path extrusionOk="0" fill="none" h="900" w="598">
                    <a:moveTo>
                      <a:pt x="0" y="900"/>
                    </a:moveTo>
                    <a:cubicBezTo>
                      <a:pt x="240" y="632"/>
                      <a:pt x="441" y="330"/>
                      <a:pt x="598" y="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94"/>
              <p:cNvSpPr/>
              <p:nvPr/>
            </p:nvSpPr>
            <p:spPr>
              <a:xfrm flipH="1">
                <a:off x="7304327" y="2260719"/>
                <a:ext cx="54728" cy="95471"/>
              </a:xfrm>
              <a:custGeom>
                <a:rect b="b" l="l" r="r" t="t"/>
                <a:pathLst>
                  <a:path extrusionOk="0" h="1659" w="951">
                    <a:moveTo>
                      <a:pt x="297" y="0"/>
                    </a:moveTo>
                    <a:lnTo>
                      <a:pt x="1" y="347"/>
                    </a:lnTo>
                    <a:lnTo>
                      <a:pt x="772" y="1659"/>
                    </a:lnTo>
                    <a:lnTo>
                      <a:pt x="950" y="827"/>
                    </a:lnTo>
                    <a:lnTo>
                      <a:pt x="2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94"/>
              <p:cNvSpPr/>
              <p:nvPr/>
            </p:nvSpPr>
            <p:spPr>
              <a:xfrm flipH="1">
                <a:off x="7402043" y="2223082"/>
                <a:ext cx="360017" cy="922141"/>
              </a:xfrm>
              <a:custGeom>
                <a:rect b="b" l="l" r="r" t="t"/>
                <a:pathLst>
                  <a:path extrusionOk="0" h="16024" w="6256">
                    <a:moveTo>
                      <a:pt x="3916" y="1"/>
                    </a:moveTo>
                    <a:cubicBezTo>
                      <a:pt x="3206" y="699"/>
                      <a:pt x="487" y="2179"/>
                      <a:pt x="487" y="2185"/>
                    </a:cubicBezTo>
                    <a:cubicBezTo>
                      <a:pt x="1" y="5586"/>
                      <a:pt x="805" y="16023"/>
                      <a:pt x="805" y="16023"/>
                    </a:cubicBezTo>
                    <a:lnTo>
                      <a:pt x="6256" y="16023"/>
                    </a:lnTo>
                    <a:cubicBezTo>
                      <a:pt x="6256" y="16023"/>
                      <a:pt x="5976" y="11237"/>
                      <a:pt x="5887" y="8830"/>
                    </a:cubicBezTo>
                    <a:cubicBezTo>
                      <a:pt x="5798" y="6429"/>
                      <a:pt x="5557" y="956"/>
                      <a:pt x="5557" y="956"/>
                    </a:cubicBezTo>
                    <a:lnTo>
                      <a:pt x="39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94"/>
              <p:cNvSpPr/>
              <p:nvPr/>
            </p:nvSpPr>
            <p:spPr>
              <a:xfrm flipH="1">
                <a:off x="7442211" y="2185504"/>
                <a:ext cx="182944" cy="190943"/>
              </a:xfrm>
              <a:custGeom>
                <a:rect b="b" l="l" r="r" t="t"/>
                <a:pathLst>
                  <a:path extrusionOk="0" h="3318" w="3179">
                    <a:moveTo>
                      <a:pt x="1637" y="0"/>
                    </a:moveTo>
                    <a:lnTo>
                      <a:pt x="1" y="1285"/>
                    </a:lnTo>
                    <a:lnTo>
                      <a:pt x="2011" y="3318"/>
                    </a:lnTo>
                    <a:lnTo>
                      <a:pt x="3178" y="1609"/>
                    </a:lnTo>
                    <a:lnTo>
                      <a:pt x="16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94"/>
              <p:cNvSpPr/>
              <p:nvPr/>
            </p:nvSpPr>
            <p:spPr>
              <a:xfrm flipH="1">
                <a:off x="6973314" y="2479572"/>
                <a:ext cx="373829" cy="304714"/>
              </a:xfrm>
              <a:custGeom>
                <a:rect b="b" l="l" r="r" t="t"/>
                <a:pathLst>
                  <a:path extrusionOk="0" h="5295" w="6496">
                    <a:moveTo>
                      <a:pt x="3078" y="0"/>
                    </a:moveTo>
                    <a:lnTo>
                      <a:pt x="1" y="5295"/>
                    </a:lnTo>
                    <a:lnTo>
                      <a:pt x="3424" y="5295"/>
                    </a:lnTo>
                    <a:lnTo>
                      <a:pt x="64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94"/>
              <p:cNvSpPr/>
              <p:nvPr/>
            </p:nvSpPr>
            <p:spPr>
              <a:xfrm flipH="1">
                <a:off x="6960423" y="2479572"/>
                <a:ext cx="373886" cy="304714"/>
              </a:xfrm>
              <a:custGeom>
                <a:rect b="b" l="l" r="r" t="t"/>
                <a:pathLst>
                  <a:path extrusionOk="0" h="5295" w="6497">
                    <a:moveTo>
                      <a:pt x="3073" y="0"/>
                    </a:moveTo>
                    <a:lnTo>
                      <a:pt x="1" y="5295"/>
                    </a:lnTo>
                    <a:lnTo>
                      <a:pt x="3419" y="5295"/>
                    </a:lnTo>
                    <a:lnTo>
                      <a:pt x="64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94"/>
              <p:cNvSpPr/>
              <p:nvPr/>
            </p:nvSpPr>
            <p:spPr>
              <a:xfrm flipH="1">
                <a:off x="7116032" y="2495340"/>
                <a:ext cx="52714" cy="57260"/>
              </a:xfrm>
              <a:custGeom>
                <a:rect b="b" l="l" r="r" t="t"/>
                <a:pathLst>
                  <a:path extrusionOk="0" h="995" w="916">
                    <a:moveTo>
                      <a:pt x="587" y="0"/>
                    </a:moveTo>
                    <a:cubicBezTo>
                      <a:pt x="492" y="0"/>
                      <a:pt x="402" y="56"/>
                      <a:pt x="352" y="140"/>
                    </a:cubicBezTo>
                    <a:lnTo>
                      <a:pt x="95" y="598"/>
                    </a:lnTo>
                    <a:cubicBezTo>
                      <a:pt x="0" y="776"/>
                      <a:pt x="129" y="994"/>
                      <a:pt x="330" y="994"/>
                    </a:cubicBezTo>
                    <a:lnTo>
                      <a:pt x="341" y="994"/>
                    </a:lnTo>
                    <a:cubicBezTo>
                      <a:pt x="441" y="994"/>
                      <a:pt x="531" y="938"/>
                      <a:pt x="575" y="855"/>
                    </a:cubicBezTo>
                    <a:lnTo>
                      <a:pt x="821" y="391"/>
                    </a:lnTo>
                    <a:cubicBezTo>
                      <a:pt x="916" y="218"/>
                      <a:pt x="788" y="0"/>
                      <a:pt x="5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94"/>
              <p:cNvSpPr/>
              <p:nvPr/>
            </p:nvSpPr>
            <p:spPr>
              <a:xfrm flipH="1">
                <a:off x="7073562" y="2605543"/>
                <a:ext cx="355874" cy="222766"/>
              </a:xfrm>
              <a:custGeom>
                <a:rect b="b" l="l" r="r" t="t"/>
                <a:pathLst>
                  <a:path extrusionOk="0" h="3871" w="6184">
                    <a:moveTo>
                      <a:pt x="3234" y="1"/>
                    </a:moveTo>
                    <a:cubicBezTo>
                      <a:pt x="2190" y="353"/>
                      <a:pt x="1" y="1324"/>
                      <a:pt x="1" y="1324"/>
                    </a:cubicBezTo>
                    <a:lnTo>
                      <a:pt x="420" y="3871"/>
                    </a:lnTo>
                    <a:cubicBezTo>
                      <a:pt x="420" y="3871"/>
                      <a:pt x="3251" y="2871"/>
                      <a:pt x="4312" y="2263"/>
                    </a:cubicBezTo>
                    <a:cubicBezTo>
                      <a:pt x="5379" y="1654"/>
                      <a:pt x="5580" y="755"/>
                      <a:pt x="5580" y="755"/>
                    </a:cubicBezTo>
                    <a:cubicBezTo>
                      <a:pt x="5580" y="755"/>
                      <a:pt x="6183" y="258"/>
                      <a:pt x="6105" y="90"/>
                    </a:cubicBezTo>
                    <a:cubicBezTo>
                      <a:pt x="6099" y="77"/>
                      <a:pt x="6072" y="71"/>
                      <a:pt x="6029" y="71"/>
                    </a:cubicBezTo>
                    <a:cubicBezTo>
                      <a:pt x="5526" y="71"/>
                      <a:pt x="2760" y="861"/>
                      <a:pt x="2760" y="861"/>
                    </a:cubicBezTo>
                    <a:lnTo>
                      <a:pt x="3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94"/>
              <p:cNvSpPr/>
              <p:nvPr/>
            </p:nvSpPr>
            <p:spPr>
              <a:xfrm flipH="1">
                <a:off x="7109586" y="2648934"/>
                <a:ext cx="94838" cy="55994"/>
              </a:xfrm>
              <a:custGeom>
                <a:rect b="b" l="l" r="r" t="t"/>
                <a:pathLst>
                  <a:path extrusionOk="0" fill="none" h="973" w="1648">
                    <a:moveTo>
                      <a:pt x="1648" y="1"/>
                    </a:moveTo>
                    <a:cubicBezTo>
                      <a:pt x="1139" y="386"/>
                      <a:pt x="587" y="715"/>
                      <a:pt x="0" y="972"/>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94"/>
              <p:cNvSpPr/>
              <p:nvPr/>
            </p:nvSpPr>
            <p:spPr>
              <a:xfrm flipH="1">
                <a:off x="7117585" y="2674025"/>
                <a:ext cx="82696" cy="50181"/>
              </a:xfrm>
              <a:custGeom>
                <a:rect b="b" l="l" r="r" t="t"/>
                <a:pathLst>
                  <a:path extrusionOk="0" fill="none" h="872" w="1437">
                    <a:moveTo>
                      <a:pt x="1436" y="0"/>
                    </a:moveTo>
                    <a:cubicBezTo>
                      <a:pt x="1000" y="358"/>
                      <a:pt x="515" y="648"/>
                      <a:pt x="1" y="87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94"/>
              <p:cNvSpPr/>
              <p:nvPr/>
            </p:nvSpPr>
            <p:spPr>
              <a:xfrm flipH="1">
                <a:off x="7266115" y="2348421"/>
                <a:ext cx="645683" cy="613917"/>
              </a:xfrm>
              <a:custGeom>
                <a:rect b="b" l="l" r="r" t="t"/>
                <a:pathLst>
                  <a:path extrusionOk="0" h="10668" w="11220">
                    <a:moveTo>
                      <a:pt x="3089" y="1"/>
                    </a:moveTo>
                    <a:lnTo>
                      <a:pt x="3089" y="1"/>
                    </a:lnTo>
                    <a:cubicBezTo>
                      <a:pt x="2050" y="1302"/>
                      <a:pt x="0" y="10640"/>
                      <a:pt x="4340" y="10668"/>
                    </a:cubicBezTo>
                    <a:cubicBezTo>
                      <a:pt x="4361" y="10668"/>
                      <a:pt x="4382" y="10668"/>
                      <a:pt x="4404" y="10668"/>
                    </a:cubicBezTo>
                    <a:cubicBezTo>
                      <a:pt x="8709" y="10668"/>
                      <a:pt x="11220" y="7887"/>
                      <a:pt x="11220" y="7887"/>
                    </a:cubicBezTo>
                    <a:lnTo>
                      <a:pt x="10092" y="4787"/>
                    </a:lnTo>
                    <a:lnTo>
                      <a:pt x="5764" y="6217"/>
                    </a:lnTo>
                    <a:lnTo>
                      <a:pt x="5898" y="3173"/>
                    </a:lnTo>
                    <a:lnTo>
                      <a:pt x="30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94"/>
              <p:cNvSpPr/>
              <p:nvPr/>
            </p:nvSpPr>
            <p:spPr>
              <a:xfrm flipH="1">
                <a:off x="7426155" y="2656358"/>
                <a:ext cx="235312" cy="74294"/>
              </a:xfrm>
              <a:custGeom>
                <a:rect b="b" l="l" r="r" t="t"/>
                <a:pathLst>
                  <a:path extrusionOk="0" fill="none" h="1291" w="4089">
                    <a:moveTo>
                      <a:pt x="4089" y="0"/>
                    </a:moveTo>
                    <a:cubicBezTo>
                      <a:pt x="2726" y="430"/>
                      <a:pt x="1363" y="860"/>
                      <a:pt x="1" y="129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94"/>
              <p:cNvSpPr/>
              <p:nvPr/>
            </p:nvSpPr>
            <p:spPr>
              <a:xfrm flipH="1">
                <a:off x="7580728" y="2694914"/>
                <a:ext cx="134086" cy="10301"/>
              </a:xfrm>
              <a:custGeom>
                <a:rect b="b" l="l" r="r" t="t"/>
                <a:pathLst>
                  <a:path extrusionOk="0" fill="none" h="179" w="2330">
                    <a:moveTo>
                      <a:pt x="2329" y="151"/>
                    </a:moveTo>
                    <a:cubicBezTo>
                      <a:pt x="1564" y="0"/>
                      <a:pt x="766" y="11"/>
                      <a:pt x="1" y="179"/>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94"/>
              <p:cNvSpPr/>
              <p:nvPr/>
            </p:nvSpPr>
            <p:spPr>
              <a:xfrm flipH="1">
                <a:off x="7572038" y="2530041"/>
                <a:ext cx="4259" cy="173276"/>
              </a:xfrm>
              <a:custGeom>
                <a:rect b="b" l="l" r="r" t="t"/>
                <a:pathLst>
                  <a:path extrusionOk="0" fill="none" h="3011" w="74">
                    <a:moveTo>
                      <a:pt x="73" y="0"/>
                    </a:moveTo>
                    <a:cubicBezTo>
                      <a:pt x="29" y="1006"/>
                      <a:pt x="6" y="2005"/>
                      <a:pt x="1" y="301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94"/>
              <p:cNvSpPr/>
              <p:nvPr/>
            </p:nvSpPr>
            <p:spPr>
              <a:xfrm flipH="1">
                <a:off x="7597416" y="2351011"/>
                <a:ext cx="127007" cy="147552"/>
              </a:xfrm>
              <a:custGeom>
                <a:rect b="b" l="l" r="r" t="t"/>
                <a:pathLst>
                  <a:path extrusionOk="0" fill="none" h="2564" w="2207">
                    <a:moveTo>
                      <a:pt x="0" y="1"/>
                    </a:moveTo>
                    <a:cubicBezTo>
                      <a:pt x="832" y="766"/>
                      <a:pt x="1569" y="1626"/>
                      <a:pt x="2206" y="2564"/>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94"/>
              <p:cNvSpPr/>
              <p:nvPr/>
            </p:nvSpPr>
            <p:spPr>
              <a:xfrm flipH="1">
                <a:off x="7384376" y="2890000"/>
                <a:ext cx="352306" cy="79128"/>
              </a:xfrm>
              <a:custGeom>
                <a:rect b="b" l="l" r="r" t="t"/>
                <a:pathLst>
                  <a:path extrusionOk="0" fill="none" h="1375" w="6122">
                    <a:moveTo>
                      <a:pt x="1" y="827"/>
                    </a:moveTo>
                    <a:cubicBezTo>
                      <a:pt x="202" y="1145"/>
                      <a:pt x="626" y="1223"/>
                      <a:pt x="1001" y="1251"/>
                    </a:cubicBezTo>
                    <a:cubicBezTo>
                      <a:pt x="2782" y="1374"/>
                      <a:pt x="4597" y="933"/>
                      <a:pt x="6122" y="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94"/>
              <p:cNvSpPr/>
              <p:nvPr/>
            </p:nvSpPr>
            <p:spPr>
              <a:xfrm flipH="1">
                <a:off x="7374708" y="2680125"/>
                <a:ext cx="49261" cy="160442"/>
              </a:xfrm>
              <a:custGeom>
                <a:rect b="b" l="l" r="r" t="t"/>
                <a:pathLst>
                  <a:path extrusionOk="0" fill="none" h="2788" w="856">
                    <a:moveTo>
                      <a:pt x="1" y="0"/>
                    </a:moveTo>
                    <a:cubicBezTo>
                      <a:pt x="286" y="933"/>
                      <a:pt x="570" y="1860"/>
                      <a:pt x="855" y="2787"/>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94"/>
              <p:cNvSpPr/>
              <p:nvPr/>
            </p:nvSpPr>
            <p:spPr>
              <a:xfrm flipH="1">
                <a:off x="7320095" y="2657278"/>
                <a:ext cx="84883" cy="38327"/>
              </a:xfrm>
              <a:custGeom>
                <a:rect b="b" l="l" r="r" t="t"/>
                <a:pathLst>
                  <a:path extrusionOk="0" fill="none" h="666" w="1475">
                    <a:moveTo>
                      <a:pt x="0" y="665"/>
                    </a:moveTo>
                    <a:cubicBezTo>
                      <a:pt x="503" y="470"/>
                      <a:pt x="994" y="247"/>
                      <a:pt x="1475" y="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94"/>
              <p:cNvSpPr/>
              <p:nvPr/>
            </p:nvSpPr>
            <p:spPr>
              <a:xfrm flipH="1">
                <a:off x="7323951" y="2699058"/>
                <a:ext cx="77171" cy="35449"/>
              </a:xfrm>
              <a:custGeom>
                <a:rect b="b" l="l" r="r" t="t"/>
                <a:pathLst>
                  <a:path extrusionOk="0" fill="none" h="616" w="1341">
                    <a:moveTo>
                      <a:pt x="0" y="615"/>
                    </a:moveTo>
                    <a:cubicBezTo>
                      <a:pt x="447" y="409"/>
                      <a:pt x="894" y="207"/>
                      <a:pt x="1341" y="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94"/>
              <p:cNvSpPr/>
              <p:nvPr/>
            </p:nvSpPr>
            <p:spPr>
              <a:xfrm flipH="1">
                <a:off x="7307895" y="2735716"/>
                <a:ext cx="78150" cy="34759"/>
              </a:xfrm>
              <a:custGeom>
                <a:rect b="b" l="l" r="r" t="t"/>
                <a:pathLst>
                  <a:path extrusionOk="0" fill="none" h="604" w="1358">
                    <a:moveTo>
                      <a:pt x="1" y="604"/>
                    </a:moveTo>
                    <a:cubicBezTo>
                      <a:pt x="453" y="403"/>
                      <a:pt x="906" y="202"/>
                      <a:pt x="1358" y="1"/>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94"/>
              <p:cNvSpPr/>
              <p:nvPr/>
            </p:nvSpPr>
            <p:spPr>
              <a:xfrm flipH="1">
                <a:off x="7290516" y="2782617"/>
                <a:ext cx="77171" cy="47304"/>
              </a:xfrm>
              <a:custGeom>
                <a:rect b="b" l="l" r="r" t="t"/>
                <a:pathLst>
                  <a:path extrusionOk="0" fill="none" h="822" w="1341">
                    <a:moveTo>
                      <a:pt x="0" y="822"/>
                    </a:moveTo>
                    <a:lnTo>
                      <a:pt x="1340" y="1"/>
                    </a:ln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94"/>
              <p:cNvSpPr/>
              <p:nvPr/>
            </p:nvSpPr>
            <p:spPr>
              <a:xfrm flipH="1">
                <a:off x="7542171" y="2516862"/>
                <a:ext cx="32860" cy="68827"/>
              </a:xfrm>
              <a:custGeom>
                <a:rect b="b" l="l" r="r" t="t"/>
                <a:pathLst>
                  <a:path extrusionOk="0" fill="none" h="1196" w="571">
                    <a:moveTo>
                      <a:pt x="1" y="1195"/>
                    </a:moveTo>
                    <a:cubicBezTo>
                      <a:pt x="314" y="872"/>
                      <a:pt x="515" y="447"/>
                      <a:pt x="571" y="0"/>
                    </a:cubicBezTo>
                  </a:path>
                </a:pathLst>
              </a:custGeom>
              <a:noFill/>
              <a:ln cap="flat" cmpd="sng" w="1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94"/>
              <p:cNvSpPr/>
              <p:nvPr/>
            </p:nvSpPr>
            <p:spPr>
              <a:xfrm flipH="1">
                <a:off x="6503784" y="1900068"/>
                <a:ext cx="522301" cy="375958"/>
              </a:xfrm>
              <a:custGeom>
                <a:rect b="b" l="l" r="r" t="t"/>
                <a:pathLst>
                  <a:path extrusionOk="0" h="6533" w="9076">
                    <a:moveTo>
                      <a:pt x="5355" y="0"/>
                    </a:moveTo>
                    <a:cubicBezTo>
                      <a:pt x="4922" y="0"/>
                      <a:pt x="4483" y="87"/>
                      <a:pt x="4061" y="269"/>
                    </a:cubicBezTo>
                    <a:cubicBezTo>
                      <a:pt x="2430" y="979"/>
                      <a:pt x="1671" y="2855"/>
                      <a:pt x="2335" y="4497"/>
                    </a:cubicBezTo>
                    <a:lnTo>
                      <a:pt x="1" y="5396"/>
                    </a:lnTo>
                    <a:lnTo>
                      <a:pt x="1" y="5396"/>
                    </a:lnTo>
                    <a:lnTo>
                      <a:pt x="2748" y="5223"/>
                    </a:lnTo>
                    <a:cubicBezTo>
                      <a:pt x="3367" y="6053"/>
                      <a:pt x="4346" y="6532"/>
                      <a:pt x="5365" y="6532"/>
                    </a:cubicBezTo>
                    <a:cubicBezTo>
                      <a:pt x="5799" y="6532"/>
                      <a:pt x="6240" y="6445"/>
                      <a:pt x="6663" y="6262"/>
                    </a:cubicBezTo>
                    <a:cubicBezTo>
                      <a:pt x="8316" y="5541"/>
                      <a:pt x="9076" y="3620"/>
                      <a:pt x="8356" y="1967"/>
                    </a:cubicBezTo>
                    <a:cubicBezTo>
                      <a:pt x="7819" y="736"/>
                      <a:pt x="6617" y="0"/>
                      <a:pt x="53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94"/>
              <p:cNvSpPr/>
              <p:nvPr/>
            </p:nvSpPr>
            <p:spPr>
              <a:xfrm flipH="1">
                <a:off x="6587976" y="2006819"/>
                <a:ext cx="235599" cy="166542"/>
              </a:xfrm>
              <a:custGeom>
                <a:rect b="b" l="l" r="r" t="t"/>
                <a:pathLst>
                  <a:path extrusionOk="0" h="2894" w="4094">
                    <a:moveTo>
                      <a:pt x="3250" y="79"/>
                    </a:moveTo>
                    <a:lnTo>
                      <a:pt x="4004" y="2821"/>
                    </a:lnTo>
                    <a:lnTo>
                      <a:pt x="90" y="2821"/>
                    </a:lnTo>
                    <a:lnTo>
                      <a:pt x="776" y="79"/>
                    </a:lnTo>
                    <a:close/>
                    <a:moveTo>
                      <a:pt x="749" y="0"/>
                    </a:moveTo>
                    <a:cubicBezTo>
                      <a:pt x="732" y="0"/>
                      <a:pt x="715" y="12"/>
                      <a:pt x="715" y="28"/>
                    </a:cubicBezTo>
                    <a:lnTo>
                      <a:pt x="6" y="2849"/>
                    </a:lnTo>
                    <a:cubicBezTo>
                      <a:pt x="0" y="2860"/>
                      <a:pt x="6" y="2871"/>
                      <a:pt x="11" y="2876"/>
                    </a:cubicBezTo>
                    <a:cubicBezTo>
                      <a:pt x="17" y="2888"/>
                      <a:pt x="28" y="2893"/>
                      <a:pt x="39" y="2893"/>
                    </a:cubicBezTo>
                    <a:lnTo>
                      <a:pt x="4055" y="2893"/>
                    </a:lnTo>
                    <a:cubicBezTo>
                      <a:pt x="4066" y="2893"/>
                      <a:pt x="4077" y="2888"/>
                      <a:pt x="4088" y="2876"/>
                    </a:cubicBezTo>
                    <a:cubicBezTo>
                      <a:pt x="4094" y="2871"/>
                      <a:pt x="4094" y="2860"/>
                      <a:pt x="4094" y="2849"/>
                    </a:cubicBezTo>
                    <a:lnTo>
                      <a:pt x="3312" y="28"/>
                    </a:lnTo>
                    <a:cubicBezTo>
                      <a:pt x="3312" y="12"/>
                      <a:pt x="3295" y="0"/>
                      <a:pt x="32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94"/>
              <p:cNvSpPr/>
              <p:nvPr/>
            </p:nvSpPr>
            <p:spPr>
              <a:xfrm flipH="1">
                <a:off x="6780472" y="2011941"/>
                <a:ext cx="65604" cy="161421"/>
              </a:xfrm>
              <a:custGeom>
                <a:rect b="b" l="l" r="r" t="t"/>
                <a:pathLst>
                  <a:path extrusionOk="0" h="2805" w="1140">
                    <a:moveTo>
                      <a:pt x="816" y="1"/>
                    </a:moveTo>
                    <a:cubicBezTo>
                      <a:pt x="799" y="1"/>
                      <a:pt x="788" y="12"/>
                      <a:pt x="782" y="29"/>
                    </a:cubicBezTo>
                    <a:lnTo>
                      <a:pt x="0" y="2754"/>
                    </a:lnTo>
                    <a:cubicBezTo>
                      <a:pt x="0" y="2765"/>
                      <a:pt x="0" y="2776"/>
                      <a:pt x="6" y="2787"/>
                    </a:cubicBezTo>
                    <a:cubicBezTo>
                      <a:pt x="11" y="2793"/>
                      <a:pt x="23" y="2799"/>
                      <a:pt x="39" y="2799"/>
                    </a:cubicBezTo>
                    <a:lnTo>
                      <a:pt x="430" y="2804"/>
                    </a:lnTo>
                    <a:cubicBezTo>
                      <a:pt x="453" y="2804"/>
                      <a:pt x="469" y="2787"/>
                      <a:pt x="469" y="2765"/>
                    </a:cubicBezTo>
                    <a:cubicBezTo>
                      <a:pt x="469" y="2748"/>
                      <a:pt x="453" y="2732"/>
                      <a:pt x="430" y="2732"/>
                    </a:cubicBezTo>
                    <a:lnTo>
                      <a:pt x="90" y="2726"/>
                    </a:lnTo>
                    <a:lnTo>
                      <a:pt x="844" y="79"/>
                    </a:lnTo>
                    <a:lnTo>
                      <a:pt x="1100" y="79"/>
                    </a:lnTo>
                    <a:cubicBezTo>
                      <a:pt x="1123" y="79"/>
                      <a:pt x="1140" y="62"/>
                      <a:pt x="1140" y="40"/>
                    </a:cubicBezTo>
                    <a:cubicBezTo>
                      <a:pt x="1140" y="17"/>
                      <a:pt x="1123" y="1"/>
                      <a:pt x="11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94"/>
              <p:cNvSpPr/>
              <p:nvPr/>
            </p:nvSpPr>
            <p:spPr>
              <a:xfrm flipH="1">
                <a:off x="6656400" y="2026097"/>
                <a:ext cx="10704" cy="10646"/>
              </a:xfrm>
              <a:custGeom>
                <a:rect b="b" l="l" r="r" t="t"/>
                <a:pathLst>
                  <a:path extrusionOk="0" h="185" w="186">
                    <a:moveTo>
                      <a:pt x="90" y="0"/>
                    </a:moveTo>
                    <a:cubicBezTo>
                      <a:pt x="40" y="0"/>
                      <a:pt x="1" y="40"/>
                      <a:pt x="1" y="90"/>
                    </a:cubicBezTo>
                    <a:cubicBezTo>
                      <a:pt x="1" y="146"/>
                      <a:pt x="40" y="185"/>
                      <a:pt x="90" y="185"/>
                    </a:cubicBezTo>
                    <a:cubicBezTo>
                      <a:pt x="141" y="185"/>
                      <a:pt x="185" y="146"/>
                      <a:pt x="185" y="90"/>
                    </a:cubicBezTo>
                    <a:cubicBezTo>
                      <a:pt x="185" y="40"/>
                      <a:pt x="141"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94"/>
              <p:cNvSpPr/>
              <p:nvPr/>
            </p:nvSpPr>
            <p:spPr>
              <a:xfrm flipH="1">
                <a:off x="6739671" y="2026097"/>
                <a:ext cx="10992" cy="10646"/>
              </a:xfrm>
              <a:custGeom>
                <a:rect b="b" l="l" r="r" t="t"/>
                <a:pathLst>
                  <a:path extrusionOk="0" h="185" w="191">
                    <a:moveTo>
                      <a:pt x="96" y="0"/>
                    </a:moveTo>
                    <a:cubicBezTo>
                      <a:pt x="46" y="0"/>
                      <a:pt x="1" y="40"/>
                      <a:pt x="1" y="90"/>
                    </a:cubicBezTo>
                    <a:cubicBezTo>
                      <a:pt x="1" y="146"/>
                      <a:pt x="46" y="185"/>
                      <a:pt x="96" y="185"/>
                    </a:cubicBezTo>
                    <a:cubicBezTo>
                      <a:pt x="146" y="185"/>
                      <a:pt x="191" y="146"/>
                      <a:pt x="191" y="90"/>
                    </a:cubicBezTo>
                    <a:cubicBezTo>
                      <a:pt x="191" y="40"/>
                      <a:pt x="146" y="0"/>
                      <a:pt x="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94"/>
              <p:cNvSpPr/>
              <p:nvPr/>
            </p:nvSpPr>
            <p:spPr>
              <a:xfrm flipH="1">
                <a:off x="6659622" y="2030183"/>
                <a:ext cx="88105" cy="55418"/>
              </a:xfrm>
              <a:custGeom>
                <a:rect b="b" l="l" r="r" t="t"/>
                <a:pathLst>
                  <a:path extrusionOk="0" h="963" w="1531">
                    <a:moveTo>
                      <a:pt x="48" y="1"/>
                    </a:moveTo>
                    <a:cubicBezTo>
                      <a:pt x="45" y="1"/>
                      <a:pt x="42" y="1"/>
                      <a:pt x="39" y="2"/>
                    </a:cubicBezTo>
                    <a:cubicBezTo>
                      <a:pt x="17" y="2"/>
                      <a:pt x="0" y="19"/>
                      <a:pt x="6" y="41"/>
                    </a:cubicBezTo>
                    <a:cubicBezTo>
                      <a:pt x="6" y="52"/>
                      <a:pt x="112" y="963"/>
                      <a:pt x="776" y="963"/>
                    </a:cubicBezTo>
                    <a:cubicBezTo>
                      <a:pt x="1447" y="963"/>
                      <a:pt x="1525" y="63"/>
                      <a:pt x="1525" y="52"/>
                    </a:cubicBezTo>
                    <a:cubicBezTo>
                      <a:pt x="1530" y="30"/>
                      <a:pt x="1514" y="13"/>
                      <a:pt x="1491" y="13"/>
                    </a:cubicBezTo>
                    <a:cubicBezTo>
                      <a:pt x="1469" y="13"/>
                      <a:pt x="1452" y="24"/>
                      <a:pt x="1452" y="47"/>
                    </a:cubicBezTo>
                    <a:cubicBezTo>
                      <a:pt x="1452" y="58"/>
                      <a:pt x="1380" y="890"/>
                      <a:pt x="776" y="890"/>
                    </a:cubicBezTo>
                    <a:cubicBezTo>
                      <a:pt x="179" y="890"/>
                      <a:pt x="78" y="41"/>
                      <a:pt x="78" y="36"/>
                    </a:cubicBezTo>
                    <a:cubicBezTo>
                      <a:pt x="78" y="16"/>
                      <a:pt x="66" y="1"/>
                      <a:pt x="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43" name="Google Shape;1943;p94"/>
          <p:cNvGrpSpPr/>
          <p:nvPr/>
        </p:nvGrpSpPr>
        <p:grpSpPr>
          <a:xfrm>
            <a:off x="4958649" y="3010382"/>
            <a:ext cx="356865" cy="356498"/>
            <a:chOff x="3763184" y="3817357"/>
            <a:chExt cx="356865" cy="356498"/>
          </a:xfrm>
        </p:grpSpPr>
        <p:sp>
          <p:nvSpPr>
            <p:cNvPr id="1944" name="Google Shape;1944;p94"/>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94"/>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94"/>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94"/>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 name="Google Shape;1948;p94"/>
          <p:cNvGrpSpPr/>
          <p:nvPr/>
        </p:nvGrpSpPr>
        <p:grpSpPr>
          <a:xfrm>
            <a:off x="5407450" y="3010382"/>
            <a:ext cx="356498" cy="356498"/>
            <a:chOff x="4211985" y="3817357"/>
            <a:chExt cx="356498" cy="356498"/>
          </a:xfrm>
        </p:grpSpPr>
        <p:sp>
          <p:nvSpPr>
            <p:cNvPr id="1949" name="Google Shape;1949;p94"/>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94"/>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1" name="Google Shape;1951;p94"/>
          <p:cNvGrpSpPr/>
          <p:nvPr/>
        </p:nvGrpSpPr>
        <p:grpSpPr>
          <a:xfrm>
            <a:off x="4510215" y="3010382"/>
            <a:ext cx="356865" cy="356498"/>
            <a:chOff x="3314750" y="3817357"/>
            <a:chExt cx="356865" cy="356498"/>
          </a:xfrm>
        </p:grpSpPr>
        <p:sp>
          <p:nvSpPr>
            <p:cNvPr id="1952" name="Google Shape;1952;p94"/>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3" name="Google Shape;1953;p94"/>
            <p:cNvGrpSpPr/>
            <p:nvPr/>
          </p:nvGrpSpPr>
          <p:grpSpPr>
            <a:xfrm>
              <a:off x="3394986" y="3894612"/>
              <a:ext cx="202339" cy="202323"/>
              <a:chOff x="935197" y="1793977"/>
              <a:chExt cx="256451" cy="256430"/>
            </a:xfrm>
          </p:grpSpPr>
          <p:sp>
            <p:nvSpPr>
              <p:cNvPr id="1954" name="Google Shape;1954;p9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9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56" name="Google Shape;1956;p94"/>
          <p:cNvGrpSpPr/>
          <p:nvPr/>
        </p:nvGrpSpPr>
        <p:grpSpPr>
          <a:xfrm>
            <a:off x="4061781" y="3010382"/>
            <a:ext cx="356865" cy="356865"/>
            <a:chOff x="2866317" y="3817357"/>
            <a:chExt cx="356865" cy="356865"/>
          </a:xfrm>
        </p:grpSpPr>
        <p:sp>
          <p:nvSpPr>
            <p:cNvPr id="1957" name="Google Shape;1957;p94"/>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94"/>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2" name="Shape 1962"/>
        <p:cNvGrpSpPr/>
        <p:nvPr/>
      </p:nvGrpSpPr>
      <p:grpSpPr>
        <a:xfrm>
          <a:off x="0" y="0"/>
          <a:ext cx="0" cy="0"/>
          <a:chOff x="0" y="0"/>
          <a:chExt cx="0" cy="0"/>
        </a:xfrm>
      </p:grpSpPr>
      <p:sp>
        <p:nvSpPr>
          <p:cNvPr id="1963" name="Google Shape;1963;p95"/>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1964" name="Google Shape;1964;p95"/>
          <p:cNvGrpSpPr/>
          <p:nvPr/>
        </p:nvGrpSpPr>
        <p:grpSpPr>
          <a:xfrm>
            <a:off x="833870" y="1329320"/>
            <a:ext cx="409392" cy="409392"/>
            <a:chOff x="1693845" y="1382858"/>
            <a:chExt cx="409392" cy="409392"/>
          </a:xfrm>
        </p:grpSpPr>
        <p:sp>
          <p:nvSpPr>
            <p:cNvPr id="1965" name="Google Shape;1965;p95"/>
            <p:cNvSpPr/>
            <p:nvPr/>
          </p:nvSpPr>
          <p:spPr>
            <a:xfrm>
              <a:off x="1719424" y="1510714"/>
              <a:ext cx="358233" cy="238349"/>
            </a:xfrm>
            <a:custGeom>
              <a:rect b="b" l="l" r="r" t="t"/>
              <a:pathLst>
                <a:path extrusionOk="0" h="11750" w="17660">
                  <a:moveTo>
                    <a:pt x="590" y="0"/>
                  </a:moveTo>
                  <a:cubicBezTo>
                    <a:pt x="262" y="0"/>
                    <a:pt x="0" y="265"/>
                    <a:pt x="0" y="593"/>
                  </a:cubicBezTo>
                  <a:lnTo>
                    <a:pt x="0" y="11750"/>
                  </a:lnTo>
                  <a:lnTo>
                    <a:pt x="17660" y="11750"/>
                  </a:lnTo>
                  <a:lnTo>
                    <a:pt x="17660" y="593"/>
                  </a:lnTo>
                  <a:cubicBezTo>
                    <a:pt x="17660" y="265"/>
                    <a:pt x="17395" y="3"/>
                    <a:pt x="17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95"/>
            <p:cNvSpPr/>
            <p:nvPr/>
          </p:nvSpPr>
          <p:spPr>
            <a:xfrm>
              <a:off x="1745003" y="1536294"/>
              <a:ext cx="307074" cy="212769"/>
            </a:xfrm>
            <a:custGeom>
              <a:rect b="b" l="l" r="r" t="t"/>
              <a:pathLst>
                <a:path extrusionOk="0" h="10489" w="15138">
                  <a:moveTo>
                    <a:pt x="275" y="0"/>
                  </a:moveTo>
                  <a:cubicBezTo>
                    <a:pt x="124" y="0"/>
                    <a:pt x="1" y="123"/>
                    <a:pt x="1" y="278"/>
                  </a:cubicBezTo>
                  <a:lnTo>
                    <a:pt x="1" y="10489"/>
                  </a:lnTo>
                  <a:lnTo>
                    <a:pt x="15137" y="10489"/>
                  </a:lnTo>
                  <a:lnTo>
                    <a:pt x="15137" y="278"/>
                  </a:lnTo>
                  <a:cubicBezTo>
                    <a:pt x="15137" y="123"/>
                    <a:pt x="15014" y="0"/>
                    <a:pt x="148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95"/>
            <p:cNvSpPr/>
            <p:nvPr/>
          </p:nvSpPr>
          <p:spPr>
            <a:xfrm>
              <a:off x="1693845" y="1741051"/>
              <a:ext cx="409392" cy="51199"/>
            </a:xfrm>
            <a:custGeom>
              <a:rect b="b" l="l" r="r" t="t"/>
              <a:pathLst>
                <a:path extrusionOk="0" h="2524" w="20182">
                  <a:moveTo>
                    <a:pt x="274" y="0"/>
                  </a:moveTo>
                  <a:cubicBezTo>
                    <a:pt x="120" y="0"/>
                    <a:pt x="0" y="120"/>
                    <a:pt x="0" y="275"/>
                  </a:cubicBezTo>
                  <a:lnTo>
                    <a:pt x="0" y="1341"/>
                  </a:lnTo>
                  <a:cubicBezTo>
                    <a:pt x="0" y="1993"/>
                    <a:pt x="527" y="2523"/>
                    <a:pt x="1183" y="2523"/>
                  </a:cubicBezTo>
                  <a:lnTo>
                    <a:pt x="18999" y="2523"/>
                  </a:lnTo>
                  <a:cubicBezTo>
                    <a:pt x="19652" y="2523"/>
                    <a:pt x="20182" y="1993"/>
                    <a:pt x="20182" y="1341"/>
                  </a:cubicBezTo>
                  <a:lnTo>
                    <a:pt x="20182" y="275"/>
                  </a:lnTo>
                  <a:cubicBezTo>
                    <a:pt x="20182" y="127"/>
                    <a:pt x="20059" y="0"/>
                    <a:pt x="19904" y="0"/>
                  </a:cubicBezTo>
                  <a:lnTo>
                    <a:pt x="13875" y="0"/>
                  </a:lnTo>
                  <a:lnTo>
                    <a:pt x="12614" y="395"/>
                  </a:lnTo>
                  <a:lnTo>
                    <a:pt x="7568" y="395"/>
                  </a:lnTo>
                  <a:lnTo>
                    <a:pt x="63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95"/>
            <p:cNvSpPr/>
            <p:nvPr/>
          </p:nvSpPr>
          <p:spPr>
            <a:xfrm>
              <a:off x="1937610" y="1536476"/>
              <a:ext cx="62174" cy="98403"/>
            </a:xfrm>
            <a:custGeom>
              <a:rect b="b" l="l" r="r" t="t"/>
              <a:pathLst>
                <a:path extrusionOk="0" h="4851" w="3065">
                  <a:moveTo>
                    <a:pt x="1221" y="1"/>
                  </a:moveTo>
                  <a:cubicBezTo>
                    <a:pt x="401" y="881"/>
                    <a:pt x="1" y="2221"/>
                    <a:pt x="351" y="3782"/>
                  </a:cubicBezTo>
                  <a:lnTo>
                    <a:pt x="2646" y="4826"/>
                  </a:lnTo>
                  <a:cubicBezTo>
                    <a:pt x="2685" y="4843"/>
                    <a:pt x="2724" y="4851"/>
                    <a:pt x="2762" y="4851"/>
                  </a:cubicBezTo>
                  <a:cubicBezTo>
                    <a:pt x="2924" y="4851"/>
                    <a:pt x="3064" y="4706"/>
                    <a:pt x="3031" y="4529"/>
                  </a:cubicBezTo>
                  <a:lnTo>
                    <a:pt x="2498" y="1344"/>
                  </a:lnTo>
                  <a:cubicBezTo>
                    <a:pt x="2489" y="1291"/>
                    <a:pt x="2460" y="1234"/>
                    <a:pt x="2419" y="1196"/>
                  </a:cubicBezTo>
                  <a:lnTo>
                    <a:pt x="12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95"/>
            <p:cNvSpPr/>
            <p:nvPr/>
          </p:nvSpPr>
          <p:spPr>
            <a:xfrm>
              <a:off x="1797339" y="1536416"/>
              <a:ext cx="65013" cy="98382"/>
            </a:xfrm>
            <a:custGeom>
              <a:rect b="b" l="l" r="r" t="t"/>
              <a:pathLst>
                <a:path extrusionOk="0" h="4850" w="3205">
                  <a:moveTo>
                    <a:pt x="1839" y="1"/>
                  </a:moveTo>
                  <a:lnTo>
                    <a:pt x="640" y="1193"/>
                  </a:lnTo>
                  <a:cubicBezTo>
                    <a:pt x="596" y="1234"/>
                    <a:pt x="568" y="1290"/>
                    <a:pt x="562" y="1344"/>
                  </a:cubicBezTo>
                  <a:lnTo>
                    <a:pt x="29" y="4529"/>
                  </a:lnTo>
                  <a:cubicBezTo>
                    <a:pt x="0" y="4706"/>
                    <a:pt x="141" y="4849"/>
                    <a:pt x="303" y="4849"/>
                  </a:cubicBezTo>
                  <a:cubicBezTo>
                    <a:pt x="340" y="4849"/>
                    <a:pt x="379" y="4842"/>
                    <a:pt x="417" y="4825"/>
                  </a:cubicBezTo>
                  <a:lnTo>
                    <a:pt x="2703" y="3785"/>
                  </a:lnTo>
                  <a:cubicBezTo>
                    <a:pt x="3204" y="2523"/>
                    <a:pt x="2561" y="455"/>
                    <a:pt x="1842" y="4"/>
                  </a:cubicBezTo>
                  <a:lnTo>
                    <a:pt x="18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95"/>
            <p:cNvSpPr/>
            <p:nvPr/>
          </p:nvSpPr>
          <p:spPr>
            <a:xfrm>
              <a:off x="1770603" y="1656239"/>
              <a:ext cx="255875" cy="84832"/>
            </a:xfrm>
            <a:custGeom>
              <a:rect b="b" l="l" r="r" t="t"/>
              <a:pathLst>
                <a:path extrusionOk="0" h="4182" w="12614">
                  <a:moveTo>
                    <a:pt x="4415" y="0"/>
                  </a:moveTo>
                  <a:lnTo>
                    <a:pt x="3784" y="394"/>
                  </a:lnTo>
                  <a:cubicBezTo>
                    <a:pt x="3784" y="394"/>
                    <a:pt x="3787" y="1312"/>
                    <a:pt x="3784" y="1656"/>
                  </a:cubicBezTo>
                  <a:cubicBezTo>
                    <a:pt x="3154" y="1656"/>
                    <a:pt x="2523" y="2239"/>
                    <a:pt x="2523" y="2917"/>
                  </a:cubicBezTo>
                  <a:lnTo>
                    <a:pt x="1262" y="2917"/>
                  </a:lnTo>
                  <a:cubicBezTo>
                    <a:pt x="631" y="2917"/>
                    <a:pt x="0" y="3548"/>
                    <a:pt x="0" y="4181"/>
                  </a:cubicBezTo>
                  <a:lnTo>
                    <a:pt x="12614" y="4181"/>
                  </a:lnTo>
                  <a:cubicBezTo>
                    <a:pt x="12614" y="3548"/>
                    <a:pt x="11983" y="2917"/>
                    <a:pt x="11352" y="2917"/>
                  </a:cubicBezTo>
                  <a:lnTo>
                    <a:pt x="10091" y="2917"/>
                  </a:lnTo>
                  <a:cubicBezTo>
                    <a:pt x="10091" y="2267"/>
                    <a:pt x="9571" y="1656"/>
                    <a:pt x="8830" y="1656"/>
                  </a:cubicBezTo>
                  <a:lnTo>
                    <a:pt x="8830" y="394"/>
                  </a:lnTo>
                  <a:lnTo>
                    <a:pt x="81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95"/>
            <p:cNvSpPr/>
            <p:nvPr/>
          </p:nvSpPr>
          <p:spPr>
            <a:xfrm>
              <a:off x="1872941" y="1656239"/>
              <a:ext cx="51078" cy="52254"/>
            </a:xfrm>
            <a:custGeom>
              <a:rect b="b" l="l" r="r" t="t"/>
              <a:pathLst>
                <a:path extrusionOk="0" h="2576" w="2518">
                  <a:moveTo>
                    <a:pt x="584" y="0"/>
                  </a:moveTo>
                  <a:lnTo>
                    <a:pt x="1" y="394"/>
                  </a:lnTo>
                  <a:lnTo>
                    <a:pt x="1013" y="2422"/>
                  </a:lnTo>
                  <a:cubicBezTo>
                    <a:pt x="1065" y="2524"/>
                    <a:pt x="1163" y="2576"/>
                    <a:pt x="1260" y="2576"/>
                  </a:cubicBezTo>
                  <a:cubicBezTo>
                    <a:pt x="1357" y="2576"/>
                    <a:pt x="1454" y="2524"/>
                    <a:pt x="1505" y="2422"/>
                  </a:cubicBezTo>
                  <a:lnTo>
                    <a:pt x="2517" y="394"/>
                  </a:lnTo>
                  <a:lnTo>
                    <a:pt x="194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95"/>
            <p:cNvSpPr/>
            <p:nvPr/>
          </p:nvSpPr>
          <p:spPr>
            <a:xfrm>
              <a:off x="1847362" y="1630639"/>
              <a:ext cx="102358" cy="33612"/>
            </a:xfrm>
            <a:custGeom>
              <a:rect b="b" l="l" r="r" t="t"/>
              <a:pathLst>
                <a:path extrusionOk="0" h="1657" w="5046">
                  <a:moveTo>
                    <a:pt x="1041" y="1"/>
                  </a:moveTo>
                  <a:lnTo>
                    <a:pt x="631" y="395"/>
                  </a:lnTo>
                  <a:lnTo>
                    <a:pt x="0" y="1656"/>
                  </a:lnTo>
                  <a:lnTo>
                    <a:pt x="5046" y="1656"/>
                  </a:lnTo>
                  <a:lnTo>
                    <a:pt x="4415" y="395"/>
                  </a:lnTo>
                  <a:lnTo>
                    <a:pt x="398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95"/>
            <p:cNvSpPr/>
            <p:nvPr/>
          </p:nvSpPr>
          <p:spPr>
            <a:xfrm>
              <a:off x="1821762" y="1741051"/>
              <a:ext cx="153557" cy="25600"/>
            </a:xfrm>
            <a:custGeom>
              <a:rect b="b" l="l" r="r" t="t"/>
              <a:pathLst>
                <a:path extrusionOk="0" h="1262" w="7570">
                  <a:moveTo>
                    <a:pt x="1" y="0"/>
                  </a:moveTo>
                  <a:lnTo>
                    <a:pt x="1262" y="1262"/>
                  </a:lnTo>
                  <a:lnTo>
                    <a:pt x="6308" y="1262"/>
                  </a:lnTo>
                  <a:lnTo>
                    <a:pt x="75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95"/>
            <p:cNvSpPr/>
            <p:nvPr/>
          </p:nvSpPr>
          <p:spPr>
            <a:xfrm>
              <a:off x="1834562" y="1398843"/>
              <a:ext cx="127958" cy="231817"/>
            </a:xfrm>
            <a:custGeom>
              <a:rect b="b" l="l" r="r" t="t"/>
              <a:pathLst>
                <a:path extrusionOk="0" h="11428" w="6308">
                  <a:moveTo>
                    <a:pt x="3152" y="1"/>
                  </a:moveTo>
                  <a:cubicBezTo>
                    <a:pt x="2849" y="1"/>
                    <a:pt x="2545" y="187"/>
                    <a:pt x="2243" y="561"/>
                  </a:cubicBezTo>
                  <a:cubicBezTo>
                    <a:pt x="1631" y="1343"/>
                    <a:pt x="1136" y="1447"/>
                    <a:pt x="764" y="2418"/>
                  </a:cubicBezTo>
                  <a:cubicBezTo>
                    <a:pt x="269" y="3730"/>
                    <a:pt x="1" y="5181"/>
                    <a:pt x="1" y="6669"/>
                  </a:cubicBezTo>
                  <a:cubicBezTo>
                    <a:pt x="1" y="7353"/>
                    <a:pt x="316" y="8643"/>
                    <a:pt x="631" y="9763"/>
                  </a:cubicBezTo>
                  <a:cubicBezTo>
                    <a:pt x="713" y="10046"/>
                    <a:pt x="792" y="10318"/>
                    <a:pt x="868" y="10567"/>
                  </a:cubicBezTo>
                  <a:cubicBezTo>
                    <a:pt x="1085" y="11295"/>
                    <a:pt x="1656" y="11428"/>
                    <a:pt x="1656" y="11428"/>
                  </a:cubicBezTo>
                  <a:lnTo>
                    <a:pt x="4652" y="11428"/>
                  </a:lnTo>
                  <a:cubicBezTo>
                    <a:pt x="5046" y="11390"/>
                    <a:pt x="5301" y="10980"/>
                    <a:pt x="5431" y="10560"/>
                  </a:cubicBezTo>
                  <a:cubicBezTo>
                    <a:pt x="5882" y="9116"/>
                    <a:pt x="6307" y="7732"/>
                    <a:pt x="6307" y="6663"/>
                  </a:cubicBezTo>
                  <a:cubicBezTo>
                    <a:pt x="6307" y="5181"/>
                    <a:pt x="6043" y="3730"/>
                    <a:pt x="5541" y="2418"/>
                  </a:cubicBezTo>
                  <a:cubicBezTo>
                    <a:pt x="5172" y="1444"/>
                    <a:pt x="4674" y="1340"/>
                    <a:pt x="4062" y="561"/>
                  </a:cubicBezTo>
                  <a:cubicBezTo>
                    <a:pt x="3759" y="187"/>
                    <a:pt x="3456" y="1"/>
                    <a:pt x="31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95"/>
            <p:cNvSpPr/>
            <p:nvPr/>
          </p:nvSpPr>
          <p:spPr>
            <a:xfrm>
              <a:off x="1860141" y="1485237"/>
              <a:ext cx="76799" cy="76799"/>
            </a:xfrm>
            <a:custGeom>
              <a:rect b="b" l="l" r="r" t="t"/>
              <a:pathLst>
                <a:path extrusionOk="0" h="3786" w="3786">
                  <a:moveTo>
                    <a:pt x="1893" y="1"/>
                  </a:moveTo>
                  <a:cubicBezTo>
                    <a:pt x="846" y="1"/>
                    <a:pt x="1" y="846"/>
                    <a:pt x="1" y="1893"/>
                  </a:cubicBezTo>
                  <a:cubicBezTo>
                    <a:pt x="1" y="2937"/>
                    <a:pt x="846" y="3785"/>
                    <a:pt x="1893" y="3785"/>
                  </a:cubicBezTo>
                  <a:cubicBezTo>
                    <a:pt x="2937" y="3785"/>
                    <a:pt x="3785" y="2937"/>
                    <a:pt x="3785" y="1893"/>
                  </a:cubicBezTo>
                  <a:cubicBezTo>
                    <a:pt x="3785" y="846"/>
                    <a:pt x="2937" y="1"/>
                    <a:pt x="18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95"/>
            <p:cNvSpPr/>
            <p:nvPr/>
          </p:nvSpPr>
          <p:spPr>
            <a:xfrm>
              <a:off x="1885741" y="1510836"/>
              <a:ext cx="25600" cy="25600"/>
            </a:xfrm>
            <a:custGeom>
              <a:rect b="b" l="l" r="r" t="t"/>
              <a:pathLst>
                <a:path extrusionOk="0" h="1262" w="1262">
                  <a:moveTo>
                    <a:pt x="631" y="0"/>
                  </a:moveTo>
                  <a:cubicBezTo>
                    <a:pt x="281" y="0"/>
                    <a:pt x="0" y="281"/>
                    <a:pt x="0" y="631"/>
                  </a:cubicBezTo>
                  <a:cubicBezTo>
                    <a:pt x="0" y="978"/>
                    <a:pt x="281" y="1262"/>
                    <a:pt x="631" y="1262"/>
                  </a:cubicBezTo>
                  <a:cubicBezTo>
                    <a:pt x="978" y="1262"/>
                    <a:pt x="1262" y="978"/>
                    <a:pt x="1262" y="631"/>
                  </a:cubicBezTo>
                  <a:cubicBezTo>
                    <a:pt x="1262" y="281"/>
                    <a:pt x="978"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95"/>
            <p:cNvSpPr/>
            <p:nvPr/>
          </p:nvSpPr>
          <p:spPr>
            <a:xfrm>
              <a:off x="1885741" y="1510836"/>
              <a:ext cx="16958" cy="25600"/>
            </a:xfrm>
            <a:custGeom>
              <a:rect b="b" l="l" r="r" t="t"/>
              <a:pathLst>
                <a:path extrusionOk="0" h="1262" w="836">
                  <a:moveTo>
                    <a:pt x="631" y="0"/>
                  </a:moveTo>
                  <a:cubicBezTo>
                    <a:pt x="284" y="0"/>
                    <a:pt x="0" y="284"/>
                    <a:pt x="0" y="631"/>
                  </a:cubicBezTo>
                  <a:cubicBezTo>
                    <a:pt x="0" y="978"/>
                    <a:pt x="284" y="1262"/>
                    <a:pt x="631" y="1262"/>
                  </a:cubicBezTo>
                  <a:cubicBezTo>
                    <a:pt x="707" y="1262"/>
                    <a:pt x="773" y="1249"/>
                    <a:pt x="836" y="1227"/>
                  </a:cubicBezTo>
                  <a:cubicBezTo>
                    <a:pt x="584" y="1142"/>
                    <a:pt x="407" y="905"/>
                    <a:pt x="410" y="634"/>
                  </a:cubicBezTo>
                  <a:cubicBezTo>
                    <a:pt x="410" y="354"/>
                    <a:pt x="587" y="117"/>
                    <a:pt x="836" y="35"/>
                  </a:cubicBezTo>
                  <a:cubicBezTo>
                    <a:pt x="770" y="13"/>
                    <a:pt x="700"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95"/>
            <p:cNvSpPr/>
            <p:nvPr/>
          </p:nvSpPr>
          <p:spPr>
            <a:xfrm>
              <a:off x="1850039" y="1382858"/>
              <a:ext cx="96942" cy="65054"/>
            </a:xfrm>
            <a:custGeom>
              <a:rect b="b" l="l" r="r" t="t"/>
              <a:pathLst>
                <a:path extrusionOk="0" h="3207" w="4779">
                  <a:moveTo>
                    <a:pt x="2389" y="0"/>
                  </a:moveTo>
                  <a:cubicBezTo>
                    <a:pt x="2086" y="0"/>
                    <a:pt x="1782" y="187"/>
                    <a:pt x="1480" y="561"/>
                  </a:cubicBezTo>
                  <a:cubicBezTo>
                    <a:pt x="868" y="1343"/>
                    <a:pt x="373" y="2235"/>
                    <a:pt x="1" y="3206"/>
                  </a:cubicBezTo>
                  <a:cubicBezTo>
                    <a:pt x="691" y="2762"/>
                    <a:pt x="1511" y="2503"/>
                    <a:pt x="2391" y="2503"/>
                  </a:cubicBezTo>
                  <a:cubicBezTo>
                    <a:pt x="3271" y="2503"/>
                    <a:pt x="4091" y="2765"/>
                    <a:pt x="4778" y="3206"/>
                  </a:cubicBezTo>
                  <a:cubicBezTo>
                    <a:pt x="4409" y="2232"/>
                    <a:pt x="3911" y="1340"/>
                    <a:pt x="3299" y="561"/>
                  </a:cubicBezTo>
                  <a:cubicBezTo>
                    <a:pt x="2996" y="187"/>
                    <a:pt x="2693" y="0"/>
                    <a:pt x="23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95"/>
            <p:cNvSpPr/>
            <p:nvPr/>
          </p:nvSpPr>
          <p:spPr>
            <a:xfrm>
              <a:off x="1852149" y="1613113"/>
              <a:ext cx="92581" cy="25539"/>
            </a:xfrm>
            <a:custGeom>
              <a:rect b="b" l="l" r="r" t="t"/>
              <a:pathLst>
                <a:path extrusionOk="0" h="1259" w="4564">
                  <a:moveTo>
                    <a:pt x="1" y="1"/>
                  </a:moveTo>
                  <a:lnTo>
                    <a:pt x="398" y="1259"/>
                  </a:lnTo>
                  <a:lnTo>
                    <a:pt x="4182" y="1259"/>
                  </a:lnTo>
                  <a:lnTo>
                    <a:pt x="456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0" name="Google Shape;1980;p95"/>
          <p:cNvGrpSpPr/>
          <p:nvPr/>
        </p:nvGrpSpPr>
        <p:grpSpPr>
          <a:xfrm>
            <a:off x="1615116" y="1329249"/>
            <a:ext cx="332593" cy="409534"/>
            <a:chOff x="2413273" y="1385901"/>
            <a:chExt cx="332593" cy="409534"/>
          </a:xfrm>
        </p:grpSpPr>
        <p:sp>
          <p:nvSpPr>
            <p:cNvPr id="1981" name="Google Shape;1981;p95"/>
            <p:cNvSpPr/>
            <p:nvPr/>
          </p:nvSpPr>
          <p:spPr>
            <a:xfrm>
              <a:off x="2413273" y="1462720"/>
              <a:ext cx="255753" cy="332715"/>
            </a:xfrm>
            <a:custGeom>
              <a:rect b="b" l="l" r="r" t="t"/>
              <a:pathLst>
                <a:path extrusionOk="0" h="16402" w="12608">
                  <a:moveTo>
                    <a:pt x="278" y="1"/>
                  </a:moveTo>
                  <a:cubicBezTo>
                    <a:pt x="124" y="1"/>
                    <a:pt x="1" y="124"/>
                    <a:pt x="1" y="278"/>
                  </a:cubicBezTo>
                  <a:lnTo>
                    <a:pt x="1" y="16402"/>
                  </a:lnTo>
                  <a:lnTo>
                    <a:pt x="12608" y="16402"/>
                  </a:lnTo>
                  <a:lnTo>
                    <a:pt x="12608" y="278"/>
                  </a:lnTo>
                  <a:cubicBezTo>
                    <a:pt x="12608" y="124"/>
                    <a:pt x="12485" y="4"/>
                    <a:pt x="123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95"/>
            <p:cNvSpPr/>
            <p:nvPr/>
          </p:nvSpPr>
          <p:spPr>
            <a:xfrm>
              <a:off x="2473539" y="1574227"/>
              <a:ext cx="195487" cy="221208"/>
            </a:xfrm>
            <a:custGeom>
              <a:rect b="b" l="l" r="r" t="t"/>
              <a:pathLst>
                <a:path extrusionOk="0" h="10905" w="9637">
                  <a:moveTo>
                    <a:pt x="284" y="0"/>
                  </a:moveTo>
                  <a:cubicBezTo>
                    <a:pt x="126" y="0"/>
                    <a:pt x="0" y="126"/>
                    <a:pt x="0" y="284"/>
                  </a:cubicBezTo>
                  <a:lnTo>
                    <a:pt x="0" y="10905"/>
                  </a:lnTo>
                  <a:lnTo>
                    <a:pt x="9637" y="10905"/>
                  </a:lnTo>
                  <a:lnTo>
                    <a:pt x="96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95"/>
            <p:cNvSpPr/>
            <p:nvPr/>
          </p:nvSpPr>
          <p:spPr>
            <a:xfrm>
              <a:off x="2489970" y="1590658"/>
              <a:ext cx="255895" cy="204777"/>
            </a:xfrm>
            <a:custGeom>
              <a:rect b="b" l="l" r="r" t="t"/>
              <a:pathLst>
                <a:path extrusionOk="0" h="10095" w="12615">
                  <a:moveTo>
                    <a:pt x="275" y="1"/>
                  </a:moveTo>
                  <a:cubicBezTo>
                    <a:pt x="123" y="1"/>
                    <a:pt x="1" y="124"/>
                    <a:pt x="1" y="278"/>
                  </a:cubicBezTo>
                  <a:lnTo>
                    <a:pt x="1" y="10095"/>
                  </a:lnTo>
                  <a:lnTo>
                    <a:pt x="12614" y="10095"/>
                  </a:lnTo>
                  <a:lnTo>
                    <a:pt x="12614" y="278"/>
                  </a:lnTo>
                  <a:cubicBezTo>
                    <a:pt x="12614" y="124"/>
                    <a:pt x="12491" y="4"/>
                    <a:pt x="123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95"/>
            <p:cNvSpPr/>
            <p:nvPr/>
          </p:nvSpPr>
          <p:spPr>
            <a:xfrm>
              <a:off x="2566668" y="1618306"/>
              <a:ext cx="102622" cy="76900"/>
            </a:xfrm>
            <a:custGeom>
              <a:rect b="b" l="l" r="r" t="t"/>
              <a:pathLst>
                <a:path extrusionOk="0" h="3791" w="5059">
                  <a:moveTo>
                    <a:pt x="0" y="0"/>
                  </a:moveTo>
                  <a:lnTo>
                    <a:pt x="0" y="1265"/>
                  </a:lnTo>
                  <a:cubicBezTo>
                    <a:pt x="0" y="2655"/>
                    <a:pt x="1129" y="3790"/>
                    <a:pt x="2526" y="3790"/>
                  </a:cubicBezTo>
                  <a:cubicBezTo>
                    <a:pt x="3923" y="3790"/>
                    <a:pt x="5059" y="2655"/>
                    <a:pt x="5052" y="1265"/>
                  </a:cubicBezTo>
                  <a:lnTo>
                    <a:pt x="5052" y="0"/>
                  </a:lnTo>
                  <a:lnTo>
                    <a:pt x="3785" y="0"/>
                  </a:lnTo>
                  <a:lnTo>
                    <a:pt x="3785" y="1265"/>
                  </a:lnTo>
                  <a:cubicBezTo>
                    <a:pt x="3785" y="1958"/>
                    <a:pt x="3220" y="2523"/>
                    <a:pt x="2526" y="2523"/>
                  </a:cubicBezTo>
                  <a:cubicBezTo>
                    <a:pt x="1833" y="2523"/>
                    <a:pt x="1268" y="1958"/>
                    <a:pt x="1268" y="1265"/>
                  </a:cubicBezTo>
                  <a:lnTo>
                    <a:pt x="12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95"/>
            <p:cNvSpPr/>
            <p:nvPr/>
          </p:nvSpPr>
          <p:spPr>
            <a:xfrm>
              <a:off x="2547803" y="1612221"/>
              <a:ext cx="63472" cy="12293"/>
            </a:xfrm>
            <a:custGeom>
              <a:rect b="b" l="l" r="r" t="t"/>
              <a:pathLst>
                <a:path extrusionOk="0" h="606" w="3129">
                  <a:moveTo>
                    <a:pt x="303" y="0"/>
                  </a:moveTo>
                  <a:cubicBezTo>
                    <a:pt x="136" y="0"/>
                    <a:pt x="0" y="139"/>
                    <a:pt x="0" y="303"/>
                  </a:cubicBezTo>
                  <a:cubicBezTo>
                    <a:pt x="0" y="470"/>
                    <a:pt x="133" y="606"/>
                    <a:pt x="303" y="606"/>
                  </a:cubicBezTo>
                  <a:lnTo>
                    <a:pt x="2826" y="606"/>
                  </a:lnTo>
                  <a:cubicBezTo>
                    <a:pt x="2996" y="606"/>
                    <a:pt x="3128" y="470"/>
                    <a:pt x="3128" y="303"/>
                  </a:cubicBezTo>
                  <a:cubicBezTo>
                    <a:pt x="3128" y="139"/>
                    <a:pt x="2996" y="0"/>
                    <a:pt x="28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95"/>
            <p:cNvSpPr/>
            <p:nvPr/>
          </p:nvSpPr>
          <p:spPr>
            <a:xfrm>
              <a:off x="2624561" y="1612221"/>
              <a:ext cx="63472" cy="12293"/>
            </a:xfrm>
            <a:custGeom>
              <a:rect b="b" l="l" r="r" t="t"/>
              <a:pathLst>
                <a:path extrusionOk="0" h="606" w="3129">
                  <a:moveTo>
                    <a:pt x="303" y="0"/>
                  </a:moveTo>
                  <a:cubicBezTo>
                    <a:pt x="139" y="0"/>
                    <a:pt x="0" y="139"/>
                    <a:pt x="0" y="303"/>
                  </a:cubicBezTo>
                  <a:cubicBezTo>
                    <a:pt x="0" y="470"/>
                    <a:pt x="133" y="606"/>
                    <a:pt x="303" y="606"/>
                  </a:cubicBezTo>
                  <a:lnTo>
                    <a:pt x="2826" y="606"/>
                  </a:lnTo>
                  <a:cubicBezTo>
                    <a:pt x="2996" y="606"/>
                    <a:pt x="3128" y="470"/>
                    <a:pt x="3128" y="303"/>
                  </a:cubicBezTo>
                  <a:cubicBezTo>
                    <a:pt x="3128" y="139"/>
                    <a:pt x="2996" y="0"/>
                    <a:pt x="28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95"/>
            <p:cNvSpPr/>
            <p:nvPr/>
          </p:nvSpPr>
          <p:spPr>
            <a:xfrm>
              <a:off x="2489970" y="1385901"/>
              <a:ext cx="102561" cy="127958"/>
            </a:xfrm>
            <a:custGeom>
              <a:rect b="b" l="l" r="r" t="t"/>
              <a:pathLst>
                <a:path extrusionOk="0" h="6308" w="5056">
                  <a:moveTo>
                    <a:pt x="2526" y="1"/>
                  </a:moveTo>
                  <a:cubicBezTo>
                    <a:pt x="1133" y="1"/>
                    <a:pt x="1" y="1136"/>
                    <a:pt x="1" y="2527"/>
                  </a:cubicBezTo>
                  <a:lnTo>
                    <a:pt x="1" y="6308"/>
                  </a:lnTo>
                  <a:lnTo>
                    <a:pt x="1271" y="6308"/>
                  </a:lnTo>
                  <a:lnTo>
                    <a:pt x="1271" y="2527"/>
                  </a:lnTo>
                  <a:cubicBezTo>
                    <a:pt x="1271" y="1833"/>
                    <a:pt x="1833" y="1272"/>
                    <a:pt x="2526" y="1272"/>
                  </a:cubicBezTo>
                  <a:cubicBezTo>
                    <a:pt x="3220" y="1272"/>
                    <a:pt x="3785" y="1833"/>
                    <a:pt x="3785" y="2527"/>
                  </a:cubicBezTo>
                  <a:lnTo>
                    <a:pt x="3785" y="6308"/>
                  </a:lnTo>
                  <a:lnTo>
                    <a:pt x="5055" y="6308"/>
                  </a:lnTo>
                  <a:lnTo>
                    <a:pt x="5055" y="2527"/>
                  </a:lnTo>
                  <a:cubicBezTo>
                    <a:pt x="5055" y="1136"/>
                    <a:pt x="3920" y="1"/>
                    <a:pt x="25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95"/>
            <p:cNvSpPr/>
            <p:nvPr/>
          </p:nvSpPr>
          <p:spPr>
            <a:xfrm>
              <a:off x="2471105" y="1507895"/>
              <a:ext cx="63533" cy="12293"/>
            </a:xfrm>
            <a:custGeom>
              <a:rect b="b" l="l" r="r" t="t"/>
              <a:pathLst>
                <a:path extrusionOk="0" h="606" w="3132">
                  <a:moveTo>
                    <a:pt x="303" y="0"/>
                  </a:moveTo>
                  <a:cubicBezTo>
                    <a:pt x="139" y="0"/>
                    <a:pt x="0" y="136"/>
                    <a:pt x="0" y="303"/>
                  </a:cubicBezTo>
                  <a:cubicBezTo>
                    <a:pt x="0" y="467"/>
                    <a:pt x="136" y="606"/>
                    <a:pt x="303" y="606"/>
                  </a:cubicBezTo>
                  <a:lnTo>
                    <a:pt x="2826" y="606"/>
                  </a:lnTo>
                  <a:cubicBezTo>
                    <a:pt x="2993" y="606"/>
                    <a:pt x="3132" y="467"/>
                    <a:pt x="3132" y="303"/>
                  </a:cubicBezTo>
                  <a:cubicBezTo>
                    <a:pt x="3132" y="136"/>
                    <a:pt x="2996" y="0"/>
                    <a:pt x="28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95"/>
            <p:cNvSpPr/>
            <p:nvPr/>
          </p:nvSpPr>
          <p:spPr>
            <a:xfrm>
              <a:off x="2547803" y="1507895"/>
              <a:ext cx="63593" cy="12293"/>
            </a:xfrm>
            <a:custGeom>
              <a:rect b="b" l="l" r="r" t="t"/>
              <a:pathLst>
                <a:path extrusionOk="0" h="606" w="3135">
                  <a:moveTo>
                    <a:pt x="303" y="0"/>
                  </a:moveTo>
                  <a:cubicBezTo>
                    <a:pt x="136" y="0"/>
                    <a:pt x="0" y="136"/>
                    <a:pt x="0" y="303"/>
                  </a:cubicBezTo>
                  <a:cubicBezTo>
                    <a:pt x="0" y="467"/>
                    <a:pt x="133" y="606"/>
                    <a:pt x="303" y="606"/>
                  </a:cubicBezTo>
                  <a:lnTo>
                    <a:pt x="2826" y="606"/>
                  </a:lnTo>
                  <a:cubicBezTo>
                    <a:pt x="2996" y="606"/>
                    <a:pt x="3135" y="467"/>
                    <a:pt x="3128" y="303"/>
                  </a:cubicBezTo>
                  <a:cubicBezTo>
                    <a:pt x="3128" y="136"/>
                    <a:pt x="2996" y="0"/>
                    <a:pt x="28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 name="Google Shape;1990;p95"/>
          <p:cNvGrpSpPr/>
          <p:nvPr/>
        </p:nvGrpSpPr>
        <p:grpSpPr>
          <a:xfrm>
            <a:off x="2320654" y="1358997"/>
            <a:ext cx="409412" cy="350038"/>
            <a:chOff x="2872241" y="1432800"/>
            <a:chExt cx="409412" cy="350038"/>
          </a:xfrm>
        </p:grpSpPr>
        <p:sp>
          <p:nvSpPr>
            <p:cNvPr id="1991" name="Google Shape;1991;p95"/>
            <p:cNvSpPr/>
            <p:nvPr/>
          </p:nvSpPr>
          <p:spPr>
            <a:xfrm>
              <a:off x="2872241" y="1432861"/>
              <a:ext cx="85035" cy="25600"/>
            </a:xfrm>
            <a:custGeom>
              <a:rect b="b" l="l" r="r" t="t"/>
              <a:pathLst>
                <a:path extrusionOk="0" h="1262" w="4192">
                  <a:moveTo>
                    <a:pt x="631" y="0"/>
                  </a:moveTo>
                  <a:cubicBezTo>
                    <a:pt x="284" y="0"/>
                    <a:pt x="0" y="284"/>
                    <a:pt x="0" y="631"/>
                  </a:cubicBezTo>
                  <a:cubicBezTo>
                    <a:pt x="0" y="978"/>
                    <a:pt x="284" y="1262"/>
                    <a:pt x="631" y="1262"/>
                  </a:cubicBezTo>
                  <a:lnTo>
                    <a:pt x="3784" y="1262"/>
                  </a:lnTo>
                  <a:lnTo>
                    <a:pt x="4191" y="896"/>
                  </a:lnTo>
                  <a:lnTo>
                    <a:pt x="4191" y="328"/>
                  </a:lnTo>
                  <a:lnTo>
                    <a:pt x="37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95"/>
            <p:cNvSpPr/>
            <p:nvPr/>
          </p:nvSpPr>
          <p:spPr>
            <a:xfrm>
              <a:off x="2966404" y="1509619"/>
              <a:ext cx="289650" cy="153537"/>
            </a:xfrm>
            <a:custGeom>
              <a:rect b="b" l="l" r="r" t="t"/>
              <a:pathLst>
                <a:path extrusionOk="0" h="7569" w="14279">
                  <a:moveTo>
                    <a:pt x="0" y="0"/>
                  </a:moveTo>
                  <a:lnTo>
                    <a:pt x="0" y="7569"/>
                  </a:lnTo>
                  <a:lnTo>
                    <a:pt x="13664" y="7569"/>
                  </a:lnTo>
                  <a:cubicBezTo>
                    <a:pt x="14004" y="7569"/>
                    <a:pt x="14279" y="7294"/>
                    <a:pt x="14279" y="6954"/>
                  </a:cubicBezTo>
                  <a:lnTo>
                    <a:pt x="142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95"/>
            <p:cNvSpPr/>
            <p:nvPr/>
          </p:nvSpPr>
          <p:spPr>
            <a:xfrm>
              <a:off x="2897820" y="1432800"/>
              <a:ext cx="358558" cy="307054"/>
            </a:xfrm>
            <a:custGeom>
              <a:rect b="b" l="l" r="r" t="t"/>
              <a:pathLst>
                <a:path extrusionOk="0" h="15137" w="17676">
                  <a:moveTo>
                    <a:pt x="2523" y="0"/>
                  </a:moveTo>
                  <a:lnTo>
                    <a:pt x="2523" y="11069"/>
                  </a:lnTo>
                  <a:cubicBezTo>
                    <a:pt x="2523" y="11226"/>
                    <a:pt x="2397" y="11352"/>
                    <a:pt x="2240" y="11352"/>
                  </a:cubicBezTo>
                  <a:lnTo>
                    <a:pt x="1893" y="11352"/>
                  </a:lnTo>
                  <a:cubicBezTo>
                    <a:pt x="849" y="11352"/>
                    <a:pt x="1" y="12201"/>
                    <a:pt x="1" y="13244"/>
                  </a:cubicBezTo>
                  <a:cubicBezTo>
                    <a:pt x="1" y="14288"/>
                    <a:pt x="849" y="15137"/>
                    <a:pt x="1893" y="15137"/>
                  </a:cubicBezTo>
                  <a:lnTo>
                    <a:pt x="17029" y="15137"/>
                  </a:lnTo>
                  <a:cubicBezTo>
                    <a:pt x="17389" y="15137"/>
                    <a:pt x="17676" y="14837"/>
                    <a:pt x="17660" y="14474"/>
                  </a:cubicBezTo>
                  <a:cubicBezTo>
                    <a:pt x="17644" y="14140"/>
                    <a:pt x="17351" y="13875"/>
                    <a:pt x="17010" y="13875"/>
                  </a:cubicBezTo>
                  <a:lnTo>
                    <a:pt x="1893" y="13875"/>
                  </a:lnTo>
                  <a:cubicBezTo>
                    <a:pt x="1546" y="13875"/>
                    <a:pt x="1262" y="13591"/>
                    <a:pt x="1262" y="13244"/>
                  </a:cubicBezTo>
                  <a:cubicBezTo>
                    <a:pt x="1262" y="12898"/>
                    <a:pt x="1546" y="12614"/>
                    <a:pt x="1893" y="12614"/>
                  </a:cubicBezTo>
                  <a:lnTo>
                    <a:pt x="2527" y="12614"/>
                  </a:lnTo>
                  <a:cubicBezTo>
                    <a:pt x="3220" y="12614"/>
                    <a:pt x="3785" y="12049"/>
                    <a:pt x="3785" y="11356"/>
                  </a:cubicBezTo>
                  <a:lnTo>
                    <a:pt x="3785" y="612"/>
                  </a:lnTo>
                  <a:cubicBezTo>
                    <a:pt x="3785" y="275"/>
                    <a:pt x="3514" y="0"/>
                    <a:pt x="31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95"/>
            <p:cNvSpPr/>
            <p:nvPr/>
          </p:nvSpPr>
          <p:spPr>
            <a:xfrm>
              <a:off x="3000178" y="1535259"/>
              <a:ext cx="230296" cy="102257"/>
            </a:xfrm>
            <a:custGeom>
              <a:rect b="b" l="l" r="r" t="t"/>
              <a:pathLst>
                <a:path extrusionOk="0" h="5041" w="11353">
                  <a:moveTo>
                    <a:pt x="1262" y="956"/>
                  </a:moveTo>
                  <a:cubicBezTo>
                    <a:pt x="1432" y="956"/>
                    <a:pt x="1567" y="1095"/>
                    <a:pt x="1567" y="1259"/>
                  </a:cubicBezTo>
                  <a:lnTo>
                    <a:pt x="1567" y="3782"/>
                  </a:lnTo>
                  <a:cubicBezTo>
                    <a:pt x="1567" y="3952"/>
                    <a:pt x="1429" y="4085"/>
                    <a:pt x="1262" y="4085"/>
                  </a:cubicBezTo>
                  <a:cubicBezTo>
                    <a:pt x="1094" y="4085"/>
                    <a:pt x="959" y="3949"/>
                    <a:pt x="959" y="3782"/>
                  </a:cubicBezTo>
                  <a:lnTo>
                    <a:pt x="959" y="1259"/>
                  </a:lnTo>
                  <a:cubicBezTo>
                    <a:pt x="959" y="1089"/>
                    <a:pt x="1098" y="956"/>
                    <a:pt x="1262" y="956"/>
                  </a:cubicBezTo>
                  <a:close/>
                  <a:moveTo>
                    <a:pt x="2523" y="956"/>
                  </a:moveTo>
                  <a:cubicBezTo>
                    <a:pt x="2693" y="956"/>
                    <a:pt x="2829" y="1095"/>
                    <a:pt x="2829" y="1259"/>
                  </a:cubicBezTo>
                  <a:lnTo>
                    <a:pt x="2829" y="3782"/>
                  </a:lnTo>
                  <a:cubicBezTo>
                    <a:pt x="2829" y="3952"/>
                    <a:pt x="2690" y="4085"/>
                    <a:pt x="2523" y="4085"/>
                  </a:cubicBezTo>
                  <a:cubicBezTo>
                    <a:pt x="2356" y="4085"/>
                    <a:pt x="2220" y="3949"/>
                    <a:pt x="2220" y="3782"/>
                  </a:cubicBezTo>
                  <a:lnTo>
                    <a:pt x="2220" y="1259"/>
                  </a:lnTo>
                  <a:cubicBezTo>
                    <a:pt x="2220" y="1089"/>
                    <a:pt x="2359" y="956"/>
                    <a:pt x="2523" y="956"/>
                  </a:cubicBezTo>
                  <a:close/>
                  <a:moveTo>
                    <a:pt x="3784" y="956"/>
                  </a:moveTo>
                  <a:cubicBezTo>
                    <a:pt x="3955" y="956"/>
                    <a:pt x="4090" y="1095"/>
                    <a:pt x="4090" y="1259"/>
                  </a:cubicBezTo>
                  <a:lnTo>
                    <a:pt x="4090" y="3782"/>
                  </a:lnTo>
                  <a:cubicBezTo>
                    <a:pt x="4090" y="3952"/>
                    <a:pt x="3951" y="4085"/>
                    <a:pt x="3784" y="4085"/>
                  </a:cubicBezTo>
                  <a:cubicBezTo>
                    <a:pt x="3620" y="4085"/>
                    <a:pt x="3482" y="3949"/>
                    <a:pt x="3482" y="3782"/>
                  </a:cubicBezTo>
                  <a:lnTo>
                    <a:pt x="3482" y="1259"/>
                  </a:lnTo>
                  <a:cubicBezTo>
                    <a:pt x="3482" y="1089"/>
                    <a:pt x="3620" y="956"/>
                    <a:pt x="3784" y="956"/>
                  </a:cubicBezTo>
                  <a:close/>
                  <a:moveTo>
                    <a:pt x="5046" y="956"/>
                  </a:moveTo>
                  <a:cubicBezTo>
                    <a:pt x="5216" y="956"/>
                    <a:pt x="5352" y="1095"/>
                    <a:pt x="5352" y="1259"/>
                  </a:cubicBezTo>
                  <a:lnTo>
                    <a:pt x="5352" y="3782"/>
                  </a:lnTo>
                  <a:cubicBezTo>
                    <a:pt x="5352" y="3952"/>
                    <a:pt x="5213" y="4085"/>
                    <a:pt x="5046" y="4085"/>
                  </a:cubicBezTo>
                  <a:cubicBezTo>
                    <a:pt x="4878" y="4085"/>
                    <a:pt x="4743" y="3949"/>
                    <a:pt x="4743" y="3782"/>
                  </a:cubicBezTo>
                  <a:lnTo>
                    <a:pt x="4743" y="1259"/>
                  </a:lnTo>
                  <a:cubicBezTo>
                    <a:pt x="4743" y="1089"/>
                    <a:pt x="4882" y="956"/>
                    <a:pt x="5046" y="956"/>
                  </a:cubicBezTo>
                  <a:close/>
                  <a:moveTo>
                    <a:pt x="6307" y="956"/>
                  </a:moveTo>
                  <a:cubicBezTo>
                    <a:pt x="6477" y="956"/>
                    <a:pt x="6613" y="1095"/>
                    <a:pt x="6613" y="1259"/>
                  </a:cubicBezTo>
                  <a:lnTo>
                    <a:pt x="6613" y="3782"/>
                  </a:lnTo>
                  <a:cubicBezTo>
                    <a:pt x="6613" y="3952"/>
                    <a:pt x="6474" y="4085"/>
                    <a:pt x="6307" y="4085"/>
                  </a:cubicBezTo>
                  <a:cubicBezTo>
                    <a:pt x="6140" y="4085"/>
                    <a:pt x="6004" y="3949"/>
                    <a:pt x="6004" y="3782"/>
                  </a:cubicBezTo>
                  <a:lnTo>
                    <a:pt x="6004" y="1259"/>
                  </a:lnTo>
                  <a:cubicBezTo>
                    <a:pt x="6004" y="1089"/>
                    <a:pt x="6143" y="956"/>
                    <a:pt x="6307" y="956"/>
                  </a:cubicBezTo>
                  <a:close/>
                  <a:moveTo>
                    <a:pt x="7568" y="956"/>
                  </a:moveTo>
                  <a:cubicBezTo>
                    <a:pt x="7735" y="956"/>
                    <a:pt x="7874" y="1095"/>
                    <a:pt x="7874" y="1259"/>
                  </a:cubicBezTo>
                  <a:lnTo>
                    <a:pt x="7874" y="3782"/>
                  </a:lnTo>
                  <a:cubicBezTo>
                    <a:pt x="7874" y="3952"/>
                    <a:pt x="7735" y="4085"/>
                    <a:pt x="7568" y="4085"/>
                  </a:cubicBezTo>
                  <a:cubicBezTo>
                    <a:pt x="7404" y="4085"/>
                    <a:pt x="7266" y="3949"/>
                    <a:pt x="7266" y="3782"/>
                  </a:cubicBezTo>
                  <a:lnTo>
                    <a:pt x="7266" y="1259"/>
                  </a:lnTo>
                  <a:cubicBezTo>
                    <a:pt x="7266" y="1089"/>
                    <a:pt x="7404" y="956"/>
                    <a:pt x="7568" y="956"/>
                  </a:cubicBezTo>
                  <a:close/>
                  <a:moveTo>
                    <a:pt x="8830" y="956"/>
                  </a:moveTo>
                  <a:cubicBezTo>
                    <a:pt x="8997" y="956"/>
                    <a:pt x="9136" y="1095"/>
                    <a:pt x="9136" y="1259"/>
                  </a:cubicBezTo>
                  <a:lnTo>
                    <a:pt x="9136" y="3782"/>
                  </a:lnTo>
                  <a:cubicBezTo>
                    <a:pt x="9136" y="3952"/>
                    <a:pt x="8997" y="4085"/>
                    <a:pt x="8830" y="4085"/>
                  </a:cubicBezTo>
                  <a:cubicBezTo>
                    <a:pt x="8666" y="4085"/>
                    <a:pt x="8527" y="3949"/>
                    <a:pt x="8527" y="3782"/>
                  </a:cubicBezTo>
                  <a:lnTo>
                    <a:pt x="8527" y="1259"/>
                  </a:lnTo>
                  <a:cubicBezTo>
                    <a:pt x="8527" y="1089"/>
                    <a:pt x="8666" y="956"/>
                    <a:pt x="8830" y="956"/>
                  </a:cubicBezTo>
                  <a:close/>
                  <a:moveTo>
                    <a:pt x="10091" y="956"/>
                  </a:moveTo>
                  <a:cubicBezTo>
                    <a:pt x="10261" y="956"/>
                    <a:pt x="10397" y="1095"/>
                    <a:pt x="10397" y="1259"/>
                  </a:cubicBezTo>
                  <a:lnTo>
                    <a:pt x="10397" y="3782"/>
                  </a:lnTo>
                  <a:cubicBezTo>
                    <a:pt x="10397" y="3952"/>
                    <a:pt x="10258" y="4085"/>
                    <a:pt x="10091" y="4085"/>
                  </a:cubicBezTo>
                  <a:cubicBezTo>
                    <a:pt x="9924" y="4085"/>
                    <a:pt x="9788" y="3949"/>
                    <a:pt x="9788" y="3782"/>
                  </a:cubicBezTo>
                  <a:lnTo>
                    <a:pt x="9788" y="1259"/>
                  </a:lnTo>
                  <a:cubicBezTo>
                    <a:pt x="9788" y="1089"/>
                    <a:pt x="9927" y="956"/>
                    <a:pt x="10091" y="956"/>
                  </a:cubicBezTo>
                  <a:close/>
                  <a:moveTo>
                    <a:pt x="278" y="1"/>
                  </a:moveTo>
                  <a:cubicBezTo>
                    <a:pt x="123" y="1"/>
                    <a:pt x="0" y="129"/>
                    <a:pt x="0" y="285"/>
                  </a:cubicBezTo>
                  <a:lnTo>
                    <a:pt x="0" y="4756"/>
                  </a:lnTo>
                  <a:cubicBezTo>
                    <a:pt x="0" y="4914"/>
                    <a:pt x="126" y="5040"/>
                    <a:pt x="284" y="5040"/>
                  </a:cubicBezTo>
                  <a:lnTo>
                    <a:pt x="11069" y="5040"/>
                  </a:lnTo>
                  <a:cubicBezTo>
                    <a:pt x="11226" y="5040"/>
                    <a:pt x="11352" y="4914"/>
                    <a:pt x="11352" y="4756"/>
                  </a:cubicBezTo>
                  <a:lnTo>
                    <a:pt x="11352" y="285"/>
                  </a:lnTo>
                  <a:cubicBezTo>
                    <a:pt x="11352" y="127"/>
                    <a:pt x="11226" y="1"/>
                    <a:pt x="11069" y="1"/>
                  </a:cubicBezTo>
                  <a:lnTo>
                    <a:pt x="284" y="1"/>
                  </a:lnTo>
                  <a:cubicBezTo>
                    <a:pt x="282" y="1"/>
                    <a:pt x="280" y="1"/>
                    <a:pt x="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95"/>
            <p:cNvSpPr/>
            <p:nvPr/>
          </p:nvSpPr>
          <p:spPr>
            <a:xfrm>
              <a:off x="3153695" y="1432861"/>
              <a:ext cx="127958" cy="127958"/>
            </a:xfrm>
            <a:custGeom>
              <a:rect b="b" l="l" r="r" t="t"/>
              <a:pathLst>
                <a:path extrusionOk="0" h="6308" w="6308">
                  <a:moveTo>
                    <a:pt x="3154" y="0"/>
                  </a:moveTo>
                  <a:cubicBezTo>
                    <a:pt x="1413" y="0"/>
                    <a:pt x="0" y="1413"/>
                    <a:pt x="0" y="3154"/>
                  </a:cubicBezTo>
                  <a:cubicBezTo>
                    <a:pt x="0" y="4894"/>
                    <a:pt x="1413" y="6307"/>
                    <a:pt x="3154" y="6307"/>
                  </a:cubicBezTo>
                  <a:cubicBezTo>
                    <a:pt x="4898" y="6307"/>
                    <a:pt x="6307" y="4894"/>
                    <a:pt x="6307" y="3154"/>
                  </a:cubicBezTo>
                  <a:cubicBezTo>
                    <a:pt x="6307" y="1413"/>
                    <a:pt x="4898" y="0"/>
                    <a:pt x="31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95"/>
            <p:cNvSpPr/>
            <p:nvPr/>
          </p:nvSpPr>
          <p:spPr>
            <a:xfrm>
              <a:off x="3179275" y="1458440"/>
              <a:ext cx="76779" cy="76779"/>
            </a:xfrm>
            <a:custGeom>
              <a:rect b="b" l="l" r="r" t="t"/>
              <a:pathLst>
                <a:path extrusionOk="0" h="3785" w="3785">
                  <a:moveTo>
                    <a:pt x="1546" y="1"/>
                  </a:moveTo>
                  <a:cubicBezTo>
                    <a:pt x="1388" y="1"/>
                    <a:pt x="1262" y="127"/>
                    <a:pt x="1262" y="284"/>
                  </a:cubicBezTo>
                  <a:lnTo>
                    <a:pt x="1262" y="978"/>
                  </a:lnTo>
                  <a:cubicBezTo>
                    <a:pt x="1262" y="1136"/>
                    <a:pt x="1136" y="1262"/>
                    <a:pt x="978" y="1262"/>
                  </a:cubicBezTo>
                  <a:lnTo>
                    <a:pt x="285" y="1262"/>
                  </a:lnTo>
                  <a:cubicBezTo>
                    <a:pt x="127" y="1262"/>
                    <a:pt x="1" y="1388"/>
                    <a:pt x="1" y="1546"/>
                  </a:cubicBezTo>
                  <a:lnTo>
                    <a:pt x="1" y="2240"/>
                  </a:lnTo>
                  <a:cubicBezTo>
                    <a:pt x="1" y="2397"/>
                    <a:pt x="127" y="2523"/>
                    <a:pt x="285" y="2523"/>
                  </a:cubicBezTo>
                  <a:lnTo>
                    <a:pt x="978" y="2523"/>
                  </a:lnTo>
                  <a:cubicBezTo>
                    <a:pt x="1136" y="2523"/>
                    <a:pt x="1262" y="2650"/>
                    <a:pt x="1262" y="2807"/>
                  </a:cubicBezTo>
                  <a:lnTo>
                    <a:pt x="1262" y="3501"/>
                  </a:lnTo>
                  <a:cubicBezTo>
                    <a:pt x="1262" y="3659"/>
                    <a:pt x="1388" y="3785"/>
                    <a:pt x="1546" y="3785"/>
                  </a:cubicBezTo>
                  <a:lnTo>
                    <a:pt x="2240" y="3785"/>
                  </a:lnTo>
                  <a:cubicBezTo>
                    <a:pt x="2397" y="3785"/>
                    <a:pt x="2523" y="3659"/>
                    <a:pt x="2523" y="3501"/>
                  </a:cubicBezTo>
                  <a:lnTo>
                    <a:pt x="2523" y="2807"/>
                  </a:lnTo>
                  <a:cubicBezTo>
                    <a:pt x="2523" y="2650"/>
                    <a:pt x="2650" y="2523"/>
                    <a:pt x="2807" y="2523"/>
                  </a:cubicBezTo>
                  <a:lnTo>
                    <a:pt x="3501" y="2523"/>
                  </a:lnTo>
                  <a:cubicBezTo>
                    <a:pt x="3659" y="2523"/>
                    <a:pt x="3785" y="2397"/>
                    <a:pt x="3785" y="2240"/>
                  </a:cubicBezTo>
                  <a:lnTo>
                    <a:pt x="3785" y="1546"/>
                  </a:lnTo>
                  <a:cubicBezTo>
                    <a:pt x="3785" y="1388"/>
                    <a:pt x="3656" y="1262"/>
                    <a:pt x="3501" y="1262"/>
                  </a:cubicBezTo>
                  <a:lnTo>
                    <a:pt x="2807" y="1262"/>
                  </a:lnTo>
                  <a:cubicBezTo>
                    <a:pt x="2650" y="1262"/>
                    <a:pt x="2523" y="1136"/>
                    <a:pt x="2523" y="978"/>
                  </a:cubicBezTo>
                  <a:lnTo>
                    <a:pt x="2523" y="284"/>
                  </a:lnTo>
                  <a:cubicBezTo>
                    <a:pt x="2523" y="127"/>
                    <a:pt x="2397" y="1"/>
                    <a:pt x="22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95"/>
            <p:cNvSpPr/>
            <p:nvPr/>
          </p:nvSpPr>
          <p:spPr>
            <a:xfrm>
              <a:off x="3000178" y="1731638"/>
              <a:ext cx="51179" cy="51199"/>
            </a:xfrm>
            <a:custGeom>
              <a:rect b="b" l="l" r="r" t="t"/>
              <a:pathLst>
                <a:path extrusionOk="0" h="2524" w="2523">
                  <a:moveTo>
                    <a:pt x="1262" y="1"/>
                  </a:moveTo>
                  <a:cubicBezTo>
                    <a:pt x="565" y="1"/>
                    <a:pt x="0" y="565"/>
                    <a:pt x="0" y="1262"/>
                  </a:cubicBezTo>
                  <a:cubicBezTo>
                    <a:pt x="0" y="1959"/>
                    <a:pt x="565" y="2524"/>
                    <a:pt x="1262" y="2524"/>
                  </a:cubicBezTo>
                  <a:cubicBezTo>
                    <a:pt x="1958" y="2524"/>
                    <a:pt x="2523" y="1959"/>
                    <a:pt x="2523" y="1262"/>
                  </a:cubicBezTo>
                  <a:cubicBezTo>
                    <a:pt x="2523" y="565"/>
                    <a:pt x="1958" y="1"/>
                    <a:pt x="12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95"/>
            <p:cNvSpPr/>
            <p:nvPr/>
          </p:nvSpPr>
          <p:spPr>
            <a:xfrm>
              <a:off x="3179275" y="1731638"/>
              <a:ext cx="51199" cy="51199"/>
            </a:xfrm>
            <a:custGeom>
              <a:rect b="b" l="l" r="r" t="t"/>
              <a:pathLst>
                <a:path extrusionOk="0" h="2524" w="2524">
                  <a:moveTo>
                    <a:pt x="1262" y="1"/>
                  </a:moveTo>
                  <a:cubicBezTo>
                    <a:pt x="565" y="1"/>
                    <a:pt x="1" y="565"/>
                    <a:pt x="1" y="1262"/>
                  </a:cubicBezTo>
                  <a:cubicBezTo>
                    <a:pt x="1" y="1959"/>
                    <a:pt x="565" y="2524"/>
                    <a:pt x="1262" y="2524"/>
                  </a:cubicBezTo>
                  <a:cubicBezTo>
                    <a:pt x="1959" y="2524"/>
                    <a:pt x="2523" y="1959"/>
                    <a:pt x="2523" y="1262"/>
                  </a:cubicBezTo>
                  <a:cubicBezTo>
                    <a:pt x="2523" y="565"/>
                    <a:pt x="1959" y="1"/>
                    <a:pt x="12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95"/>
            <p:cNvSpPr/>
            <p:nvPr/>
          </p:nvSpPr>
          <p:spPr>
            <a:xfrm>
              <a:off x="3019611" y="1751092"/>
              <a:ext cx="12374" cy="12374"/>
            </a:xfrm>
            <a:custGeom>
              <a:rect b="b" l="l" r="r" t="t"/>
              <a:pathLst>
                <a:path extrusionOk="0" h="610" w="610">
                  <a:moveTo>
                    <a:pt x="304" y="1"/>
                  </a:moveTo>
                  <a:cubicBezTo>
                    <a:pt x="140" y="1"/>
                    <a:pt x="1" y="136"/>
                    <a:pt x="1" y="303"/>
                  </a:cubicBezTo>
                  <a:cubicBezTo>
                    <a:pt x="1" y="470"/>
                    <a:pt x="136" y="609"/>
                    <a:pt x="304" y="609"/>
                  </a:cubicBezTo>
                  <a:cubicBezTo>
                    <a:pt x="471" y="609"/>
                    <a:pt x="609" y="470"/>
                    <a:pt x="609" y="303"/>
                  </a:cubicBezTo>
                  <a:cubicBezTo>
                    <a:pt x="609" y="139"/>
                    <a:pt x="474" y="1"/>
                    <a:pt x="3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95"/>
            <p:cNvSpPr/>
            <p:nvPr/>
          </p:nvSpPr>
          <p:spPr>
            <a:xfrm>
              <a:off x="3198728" y="1751092"/>
              <a:ext cx="12354" cy="12374"/>
            </a:xfrm>
            <a:custGeom>
              <a:rect b="b" l="l" r="r" t="t"/>
              <a:pathLst>
                <a:path extrusionOk="0" h="610" w="609">
                  <a:moveTo>
                    <a:pt x="303" y="1"/>
                  </a:moveTo>
                  <a:cubicBezTo>
                    <a:pt x="139" y="1"/>
                    <a:pt x="0" y="136"/>
                    <a:pt x="0" y="303"/>
                  </a:cubicBezTo>
                  <a:cubicBezTo>
                    <a:pt x="0" y="470"/>
                    <a:pt x="133" y="609"/>
                    <a:pt x="303" y="609"/>
                  </a:cubicBezTo>
                  <a:cubicBezTo>
                    <a:pt x="470" y="609"/>
                    <a:pt x="609" y="470"/>
                    <a:pt x="606" y="303"/>
                  </a:cubicBezTo>
                  <a:cubicBezTo>
                    <a:pt x="606" y="139"/>
                    <a:pt x="473" y="1"/>
                    <a:pt x="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1" name="Google Shape;2001;p95"/>
          <p:cNvGrpSpPr/>
          <p:nvPr/>
        </p:nvGrpSpPr>
        <p:grpSpPr>
          <a:xfrm>
            <a:off x="3144280" y="1329269"/>
            <a:ext cx="358233" cy="409493"/>
            <a:chOff x="3374376" y="1386915"/>
            <a:chExt cx="358233" cy="409493"/>
          </a:xfrm>
        </p:grpSpPr>
        <p:sp>
          <p:nvSpPr>
            <p:cNvPr id="2002" name="Google Shape;2002;p95"/>
            <p:cNvSpPr/>
            <p:nvPr/>
          </p:nvSpPr>
          <p:spPr>
            <a:xfrm>
              <a:off x="3630251" y="1762532"/>
              <a:ext cx="38400" cy="33876"/>
            </a:xfrm>
            <a:custGeom>
              <a:rect b="b" l="l" r="r" t="t"/>
              <a:pathLst>
                <a:path extrusionOk="0" h="1670" w="1893">
                  <a:moveTo>
                    <a:pt x="0" y="1"/>
                  </a:moveTo>
                  <a:lnTo>
                    <a:pt x="0" y="1669"/>
                  </a:lnTo>
                  <a:lnTo>
                    <a:pt x="1892" y="1669"/>
                  </a:lnTo>
                  <a:lnTo>
                    <a:pt x="18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95"/>
            <p:cNvSpPr/>
            <p:nvPr/>
          </p:nvSpPr>
          <p:spPr>
            <a:xfrm>
              <a:off x="3438355" y="1762532"/>
              <a:ext cx="38400" cy="33876"/>
            </a:xfrm>
            <a:custGeom>
              <a:rect b="b" l="l" r="r" t="t"/>
              <a:pathLst>
                <a:path extrusionOk="0" h="1670" w="1893">
                  <a:moveTo>
                    <a:pt x="0" y="1"/>
                  </a:moveTo>
                  <a:lnTo>
                    <a:pt x="0" y="1669"/>
                  </a:lnTo>
                  <a:lnTo>
                    <a:pt x="1892" y="1669"/>
                  </a:lnTo>
                  <a:lnTo>
                    <a:pt x="18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95"/>
            <p:cNvSpPr/>
            <p:nvPr/>
          </p:nvSpPr>
          <p:spPr>
            <a:xfrm>
              <a:off x="3399975" y="1557857"/>
              <a:ext cx="307115" cy="212952"/>
            </a:xfrm>
            <a:custGeom>
              <a:rect b="b" l="l" r="r" t="t"/>
              <a:pathLst>
                <a:path extrusionOk="0" h="10498" w="15140">
                  <a:moveTo>
                    <a:pt x="2535" y="1766"/>
                  </a:moveTo>
                  <a:cubicBezTo>
                    <a:pt x="2690" y="1766"/>
                    <a:pt x="2816" y="1889"/>
                    <a:pt x="2819" y="2037"/>
                  </a:cubicBezTo>
                  <a:lnTo>
                    <a:pt x="3100" y="9031"/>
                  </a:lnTo>
                  <a:cubicBezTo>
                    <a:pt x="3106" y="9192"/>
                    <a:pt x="2977" y="9325"/>
                    <a:pt x="2816" y="9325"/>
                  </a:cubicBezTo>
                  <a:lnTo>
                    <a:pt x="2106" y="9325"/>
                  </a:lnTo>
                  <a:cubicBezTo>
                    <a:pt x="1952" y="9325"/>
                    <a:pt x="1829" y="9208"/>
                    <a:pt x="1823" y="9057"/>
                  </a:cubicBezTo>
                  <a:lnTo>
                    <a:pt x="1463" y="2066"/>
                  </a:lnTo>
                  <a:cubicBezTo>
                    <a:pt x="1457" y="1905"/>
                    <a:pt x="1586" y="1766"/>
                    <a:pt x="1747" y="1766"/>
                  </a:cubicBezTo>
                  <a:close/>
                  <a:moveTo>
                    <a:pt x="5250" y="1766"/>
                  </a:moveTo>
                  <a:cubicBezTo>
                    <a:pt x="5405" y="1766"/>
                    <a:pt x="5531" y="1892"/>
                    <a:pt x="5534" y="2047"/>
                  </a:cubicBezTo>
                  <a:lnTo>
                    <a:pt x="5654" y="9038"/>
                  </a:lnTo>
                  <a:cubicBezTo>
                    <a:pt x="5657" y="9195"/>
                    <a:pt x="5528" y="9325"/>
                    <a:pt x="5370" y="9325"/>
                  </a:cubicBezTo>
                  <a:lnTo>
                    <a:pt x="4661" y="9325"/>
                  </a:lnTo>
                  <a:cubicBezTo>
                    <a:pt x="4506" y="9325"/>
                    <a:pt x="4380" y="9205"/>
                    <a:pt x="4377" y="9050"/>
                  </a:cubicBezTo>
                  <a:lnTo>
                    <a:pt x="4178" y="2056"/>
                  </a:lnTo>
                  <a:cubicBezTo>
                    <a:pt x="4175" y="1895"/>
                    <a:pt x="4301" y="1766"/>
                    <a:pt x="4462" y="1766"/>
                  </a:cubicBezTo>
                  <a:close/>
                  <a:moveTo>
                    <a:pt x="7962" y="1760"/>
                  </a:moveTo>
                  <a:cubicBezTo>
                    <a:pt x="8120" y="1760"/>
                    <a:pt x="8246" y="1892"/>
                    <a:pt x="8246" y="2050"/>
                  </a:cubicBezTo>
                  <a:lnTo>
                    <a:pt x="8208" y="9041"/>
                  </a:lnTo>
                  <a:cubicBezTo>
                    <a:pt x="8208" y="9199"/>
                    <a:pt x="8082" y="9325"/>
                    <a:pt x="7925" y="9325"/>
                  </a:cubicBezTo>
                  <a:lnTo>
                    <a:pt x="7215" y="9325"/>
                  </a:lnTo>
                  <a:cubicBezTo>
                    <a:pt x="7057" y="9325"/>
                    <a:pt x="6931" y="9199"/>
                    <a:pt x="6931" y="9041"/>
                  </a:cubicBezTo>
                  <a:lnTo>
                    <a:pt x="6890" y="2050"/>
                  </a:lnTo>
                  <a:cubicBezTo>
                    <a:pt x="6890" y="1892"/>
                    <a:pt x="7016" y="1760"/>
                    <a:pt x="7174" y="1760"/>
                  </a:cubicBezTo>
                  <a:close/>
                  <a:moveTo>
                    <a:pt x="10681" y="1766"/>
                  </a:moveTo>
                  <a:cubicBezTo>
                    <a:pt x="10841" y="1766"/>
                    <a:pt x="10968" y="1898"/>
                    <a:pt x="10964" y="2056"/>
                  </a:cubicBezTo>
                  <a:lnTo>
                    <a:pt x="10766" y="9050"/>
                  </a:lnTo>
                  <a:cubicBezTo>
                    <a:pt x="10763" y="9205"/>
                    <a:pt x="10636" y="9325"/>
                    <a:pt x="10482" y="9325"/>
                  </a:cubicBezTo>
                  <a:lnTo>
                    <a:pt x="9772" y="9325"/>
                  </a:lnTo>
                  <a:cubicBezTo>
                    <a:pt x="9615" y="9325"/>
                    <a:pt x="9485" y="9195"/>
                    <a:pt x="9489" y="9038"/>
                  </a:cubicBezTo>
                  <a:lnTo>
                    <a:pt x="9608" y="2047"/>
                  </a:lnTo>
                  <a:cubicBezTo>
                    <a:pt x="9612" y="1892"/>
                    <a:pt x="9738" y="1766"/>
                    <a:pt x="9892" y="1766"/>
                  </a:cubicBezTo>
                  <a:close/>
                  <a:moveTo>
                    <a:pt x="13396" y="1766"/>
                  </a:moveTo>
                  <a:cubicBezTo>
                    <a:pt x="13557" y="1766"/>
                    <a:pt x="13686" y="1905"/>
                    <a:pt x="13680" y="2066"/>
                  </a:cubicBezTo>
                  <a:lnTo>
                    <a:pt x="13320" y="9057"/>
                  </a:lnTo>
                  <a:cubicBezTo>
                    <a:pt x="13314" y="9208"/>
                    <a:pt x="13188" y="9325"/>
                    <a:pt x="13036" y="9325"/>
                  </a:cubicBezTo>
                  <a:lnTo>
                    <a:pt x="12327" y="9325"/>
                  </a:lnTo>
                  <a:cubicBezTo>
                    <a:pt x="12166" y="9325"/>
                    <a:pt x="12037" y="9192"/>
                    <a:pt x="12043" y="9031"/>
                  </a:cubicBezTo>
                  <a:lnTo>
                    <a:pt x="12324" y="2037"/>
                  </a:lnTo>
                  <a:cubicBezTo>
                    <a:pt x="12330" y="1883"/>
                    <a:pt x="12453" y="1766"/>
                    <a:pt x="12607" y="1766"/>
                  </a:cubicBezTo>
                  <a:close/>
                  <a:moveTo>
                    <a:pt x="1034" y="0"/>
                  </a:moveTo>
                  <a:lnTo>
                    <a:pt x="0" y="407"/>
                  </a:lnTo>
                  <a:lnTo>
                    <a:pt x="615" y="10230"/>
                  </a:lnTo>
                  <a:cubicBezTo>
                    <a:pt x="624" y="10378"/>
                    <a:pt x="751" y="10498"/>
                    <a:pt x="899" y="10498"/>
                  </a:cubicBezTo>
                  <a:lnTo>
                    <a:pt x="14241" y="10498"/>
                  </a:lnTo>
                  <a:cubicBezTo>
                    <a:pt x="14392" y="10498"/>
                    <a:pt x="14518" y="10378"/>
                    <a:pt x="14525" y="10230"/>
                  </a:cubicBezTo>
                  <a:lnTo>
                    <a:pt x="15140" y="407"/>
                  </a:lnTo>
                  <a:lnTo>
                    <a:pt x="140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95"/>
            <p:cNvSpPr/>
            <p:nvPr/>
          </p:nvSpPr>
          <p:spPr>
            <a:xfrm>
              <a:off x="3374376" y="1514934"/>
              <a:ext cx="358233" cy="51179"/>
            </a:xfrm>
            <a:custGeom>
              <a:rect b="b" l="l" r="r" t="t"/>
              <a:pathLst>
                <a:path extrusionOk="0" h="2523" w="17660">
                  <a:moveTo>
                    <a:pt x="593" y="0"/>
                  </a:moveTo>
                  <a:cubicBezTo>
                    <a:pt x="266" y="0"/>
                    <a:pt x="1" y="262"/>
                    <a:pt x="1" y="590"/>
                  </a:cubicBezTo>
                  <a:lnTo>
                    <a:pt x="1" y="1930"/>
                  </a:lnTo>
                  <a:cubicBezTo>
                    <a:pt x="1" y="2258"/>
                    <a:pt x="266" y="2523"/>
                    <a:pt x="593" y="2523"/>
                  </a:cubicBezTo>
                  <a:lnTo>
                    <a:pt x="17070" y="2523"/>
                  </a:lnTo>
                  <a:cubicBezTo>
                    <a:pt x="17398" y="2523"/>
                    <a:pt x="17660" y="2258"/>
                    <a:pt x="17660" y="1930"/>
                  </a:cubicBezTo>
                  <a:lnTo>
                    <a:pt x="17660" y="590"/>
                  </a:lnTo>
                  <a:cubicBezTo>
                    <a:pt x="17660" y="262"/>
                    <a:pt x="17398" y="0"/>
                    <a:pt x="170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95"/>
            <p:cNvSpPr/>
            <p:nvPr/>
          </p:nvSpPr>
          <p:spPr>
            <a:xfrm>
              <a:off x="3467383" y="1412576"/>
              <a:ext cx="73391" cy="127958"/>
            </a:xfrm>
            <a:custGeom>
              <a:rect b="b" l="l" r="r" t="t"/>
              <a:pathLst>
                <a:path extrusionOk="0" h="6308" w="3618">
                  <a:moveTo>
                    <a:pt x="2356" y="1"/>
                  </a:moveTo>
                  <a:lnTo>
                    <a:pt x="155" y="5503"/>
                  </a:lnTo>
                  <a:cubicBezTo>
                    <a:pt x="1" y="5888"/>
                    <a:pt x="285" y="6308"/>
                    <a:pt x="698" y="6308"/>
                  </a:cubicBezTo>
                  <a:cubicBezTo>
                    <a:pt x="934" y="6308"/>
                    <a:pt x="1152" y="6159"/>
                    <a:pt x="1243" y="5939"/>
                  </a:cubicBezTo>
                  <a:lnTo>
                    <a:pt x="361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95"/>
            <p:cNvSpPr/>
            <p:nvPr/>
          </p:nvSpPr>
          <p:spPr>
            <a:xfrm>
              <a:off x="3566272" y="1412576"/>
              <a:ext cx="73472" cy="127958"/>
            </a:xfrm>
            <a:custGeom>
              <a:rect b="b" l="l" r="r" t="t"/>
              <a:pathLst>
                <a:path extrusionOk="0" h="6308" w="3622">
                  <a:moveTo>
                    <a:pt x="1" y="1"/>
                  </a:moveTo>
                  <a:lnTo>
                    <a:pt x="2379" y="5939"/>
                  </a:lnTo>
                  <a:cubicBezTo>
                    <a:pt x="2467" y="6159"/>
                    <a:pt x="2681" y="6308"/>
                    <a:pt x="2924" y="6308"/>
                  </a:cubicBezTo>
                  <a:cubicBezTo>
                    <a:pt x="3337" y="6308"/>
                    <a:pt x="3621" y="5888"/>
                    <a:pt x="3467" y="5503"/>
                  </a:cubicBezTo>
                  <a:lnTo>
                    <a:pt x="12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95"/>
            <p:cNvSpPr/>
            <p:nvPr/>
          </p:nvSpPr>
          <p:spPr>
            <a:xfrm>
              <a:off x="3500467" y="1386915"/>
              <a:ext cx="55094" cy="51220"/>
            </a:xfrm>
            <a:custGeom>
              <a:rect b="b" l="l" r="r" t="t"/>
              <a:pathLst>
                <a:path extrusionOk="0" h="2525" w="2716">
                  <a:moveTo>
                    <a:pt x="1356" y="1"/>
                  </a:moveTo>
                  <a:cubicBezTo>
                    <a:pt x="748" y="1"/>
                    <a:pt x="213" y="441"/>
                    <a:pt x="114" y="1061"/>
                  </a:cubicBezTo>
                  <a:cubicBezTo>
                    <a:pt x="0" y="1748"/>
                    <a:pt x="467" y="2398"/>
                    <a:pt x="1154" y="2508"/>
                  </a:cubicBezTo>
                  <a:cubicBezTo>
                    <a:pt x="1222" y="2519"/>
                    <a:pt x="1289" y="2524"/>
                    <a:pt x="1356" y="2524"/>
                  </a:cubicBezTo>
                  <a:cubicBezTo>
                    <a:pt x="1965" y="2524"/>
                    <a:pt x="2502" y="2084"/>
                    <a:pt x="2602" y="1464"/>
                  </a:cubicBezTo>
                  <a:cubicBezTo>
                    <a:pt x="2715" y="777"/>
                    <a:pt x="2248" y="130"/>
                    <a:pt x="1558" y="17"/>
                  </a:cubicBezTo>
                  <a:cubicBezTo>
                    <a:pt x="1490" y="6"/>
                    <a:pt x="1423" y="1"/>
                    <a:pt x="13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95"/>
            <p:cNvSpPr/>
            <p:nvPr/>
          </p:nvSpPr>
          <p:spPr>
            <a:xfrm>
              <a:off x="3553492" y="1386996"/>
              <a:ext cx="51179" cy="51199"/>
            </a:xfrm>
            <a:custGeom>
              <a:rect b="b" l="l" r="r" t="t"/>
              <a:pathLst>
                <a:path extrusionOk="0" h="2524" w="2523">
                  <a:moveTo>
                    <a:pt x="1262" y="0"/>
                  </a:moveTo>
                  <a:cubicBezTo>
                    <a:pt x="565" y="0"/>
                    <a:pt x="0" y="565"/>
                    <a:pt x="0" y="1262"/>
                  </a:cubicBezTo>
                  <a:cubicBezTo>
                    <a:pt x="0" y="1955"/>
                    <a:pt x="565" y="2523"/>
                    <a:pt x="1262" y="2523"/>
                  </a:cubicBezTo>
                  <a:cubicBezTo>
                    <a:pt x="1958" y="2523"/>
                    <a:pt x="2523" y="1955"/>
                    <a:pt x="2523" y="1262"/>
                  </a:cubicBezTo>
                  <a:cubicBezTo>
                    <a:pt x="2523" y="565"/>
                    <a:pt x="1958" y="0"/>
                    <a:pt x="12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95"/>
            <p:cNvSpPr/>
            <p:nvPr/>
          </p:nvSpPr>
          <p:spPr>
            <a:xfrm>
              <a:off x="3521767" y="1406368"/>
              <a:ext cx="12354" cy="12374"/>
            </a:xfrm>
            <a:custGeom>
              <a:rect b="b" l="l" r="r" t="t"/>
              <a:pathLst>
                <a:path extrusionOk="0" h="610" w="609">
                  <a:moveTo>
                    <a:pt x="303" y="1"/>
                  </a:moveTo>
                  <a:cubicBezTo>
                    <a:pt x="139" y="1"/>
                    <a:pt x="0" y="140"/>
                    <a:pt x="0" y="307"/>
                  </a:cubicBezTo>
                  <a:cubicBezTo>
                    <a:pt x="0" y="471"/>
                    <a:pt x="133" y="609"/>
                    <a:pt x="303" y="609"/>
                  </a:cubicBezTo>
                  <a:cubicBezTo>
                    <a:pt x="473" y="609"/>
                    <a:pt x="609" y="471"/>
                    <a:pt x="606" y="307"/>
                  </a:cubicBezTo>
                  <a:cubicBezTo>
                    <a:pt x="606" y="140"/>
                    <a:pt x="473" y="1"/>
                    <a:pt x="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95"/>
            <p:cNvSpPr/>
            <p:nvPr/>
          </p:nvSpPr>
          <p:spPr>
            <a:xfrm>
              <a:off x="3572925" y="1406368"/>
              <a:ext cx="12374" cy="12374"/>
            </a:xfrm>
            <a:custGeom>
              <a:rect b="b" l="l" r="r" t="t"/>
              <a:pathLst>
                <a:path extrusionOk="0" h="610" w="610">
                  <a:moveTo>
                    <a:pt x="304" y="1"/>
                  </a:moveTo>
                  <a:cubicBezTo>
                    <a:pt x="140" y="1"/>
                    <a:pt x="1" y="140"/>
                    <a:pt x="1" y="307"/>
                  </a:cubicBezTo>
                  <a:cubicBezTo>
                    <a:pt x="1" y="471"/>
                    <a:pt x="133" y="609"/>
                    <a:pt x="304" y="609"/>
                  </a:cubicBezTo>
                  <a:cubicBezTo>
                    <a:pt x="474" y="609"/>
                    <a:pt x="609" y="471"/>
                    <a:pt x="606" y="307"/>
                  </a:cubicBezTo>
                  <a:cubicBezTo>
                    <a:pt x="606" y="140"/>
                    <a:pt x="471" y="1"/>
                    <a:pt x="3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2" name="Google Shape;2012;p95"/>
          <p:cNvGrpSpPr/>
          <p:nvPr/>
        </p:nvGrpSpPr>
        <p:grpSpPr>
          <a:xfrm>
            <a:off x="3818893" y="1358997"/>
            <a:ext cx="409412" cy="350038"/>
            <a:chOff x="3882089" y="1423773"/>
            <a:chExt cx="409412" cy="350038"/>
          </a:xfrm>
        </p:grpSpPr>
        <p:sp>
          <p:nvSpPr>
            <p:cNvPr id="2013" name="Google Shape;2013;p95"/>
            <p:cNvSpPr/>
            <p:nvPr/>
          </p:nvSpPr>
          <p:spPr>
            <a:xfrm>
              <a:off x="3882089" y="1423834"/>
              <a:ext cx="84974" cy="25620"/>
            </a:xfrm>
            <a:custGeom>
              <a:rect b="b" l="l" r="r" t="t"/>
              <a:pathLst>
                <a:path extrusionOk="0" h="1263" w="4189">
                  <a:moveTo>
                    <a:pt x="631" y="1"/>
                  </a:moveTo>
                  <a:cubicBezTo>
                    <a:pt x="284" y="1"/>
                    <a:pt x="0" y="285"/>
                    <a:pt x="0" y="631"/>
                  </a:cubicBezTo>
                  <a:cubicBezTo>
                    <a:pt x="0" y="978"/>
                    <a:pt x="284" y="1262"/>
                    <a:pt x="631" y="1262"/>
                  </a:cubicBezTo>
                  <a:lnTo>
                    <a:pt x="3784" y="1262"/>
                  </a:lnTo>
                  <a:lnTo>
                    <a:pt x="4188" y="921"/>
                  </a:lnTo>
                  <a:lnTo>
                    <a:pt x="4188" y="313"/>
                  </a:lnTo>
                  <a:lnTo>
                    <a:pt x="37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95"/>
            <p:cNvSpPr/>
            <p:nvPr/>
          </p:nvSpPr>
          <p:spPr>
            <a:xfrm>
              <a:off x="3976252" y="1500592"/>
              <a:ext cx="289710" cy="153537"/>
            </a:xfrm>
            <a:custGeom>
              <a:rect b="b" l="l" r="r" t="t"/>
              <a:pathLst>
                <a:path extrusionOk="0" h="7569" w="14282">
                  <a:moveTo>
                    <a:pt x="0" y="1"/>
                  </a:moveTo>
                  <a:lnTo>
                    <a:pt x="0" y="7569"/>
                  </a:lnTo>
                  <a:lnTo>
                    <a:pt x="13667" y="7569"/>
                  </a:lnTo>
                  <a:cubicBezTo>
                    <a:pt x="14004" y="7569"/>
                    <a:pt x="14279" y="7291"/>
                    <a:pt x="14282" y="6954"/>
                  </a:cubicBezTo>
                  <a:lnTo>
                    <a:pt x="1428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95"/>
            <p:cNvSpPr/>
            <p:nvPr/>
          </p:nvSpPr>
          <p:spPr>
            <a:xfrm>
              <a:off x="3907729" y="1423773"/>
              <a:ext cx="358558" cy="307054"/>
            </a:xfrm>
            <a:custGeom>
              <a:rect b="b" l="l" r="r" t="t"/>
              <a:pathLst>
                <a:path extrusionOk="0" h="15137" w="17676">
                  <a:moveTo>
                    <a:pt x="2524" y="1"/>
                  </a:moveTo>
                  <a:lnTo>
                    <a:pt x="2524" y="11066"/>
                  </a:lnTo>
                  <a:cubicBezTo>
                    <a:pt x="2524" y="11224"/>
                    <a:pt x="2397" y="11353"/>
                    <a:pt x="2240" y="11353"/>
                  </a:cubicBezTo>
                  <a:lnTo>
                    <a:pt x="1893" y="11353"/>
                  </a:lnTo>
                  <a:cubicBezTo>
                    <a:pt x="849" y="11353"/>
                    <a:pt x="1" y="12198"/>
                    <a:pt x="1" y="13245"/>
                  </a:cubicBezTo>
                  <a:cubicBezTo>
                    <a:pt x="1" y="14289"/>
                    <a:pt x="849" y="15137"/>
                    <a:pt x="1893" y="15137"/>
                  </a:cubicBezTo>
                  <a:lnTo>
                    <a:pt x="17029" y="15137"/>
                  </a:lnTo>
                  <a:cubicBezTo>
                    <a:pt x="17389" y="15137"/>
                    <a:pt x="17676" y="14837"/>
                    <a:pt x="17660" y="14475"/>
                  </a:cubicBezTo>
                  <a:cubicBezTo>
                    <a:pt x="17641" y="14134"/>
                    <a:pt x="17348" y="13876"/>
                    <a:pt x="17010" y="13876"/>
                  </a:cubicBezTo>
                  <a:lnTo>
                    <a:pt x="1893" y="13876"/>
                  </a:lnTo>
                  <a:cubicBezTo>
                    <a:pt x="1546" y="13876"/>
                    <a:pt x="1262" y="13589"/>
                    <a:pt x="1262" y="13245"/>
                  </a:cubicBezTo>
                  <a:cubicBezTo>
                    <a:pt x="1262" y="12898"/>
                    <a:pt x="1546" y="12614"/>
                    <a:pt x="1893" y="12614"/>
                  </a:cubicBezTo>
                  <a:lnTo>
                    <a:pt x="2527" y="12614"/>
                  </a:lnTo>
                  <a:cubicBezTo>
                    <a:pt x="3220" y="12614"/>
                    <a:pt x="3785" y="12050"/>
                    <a:pt x="3785" y="11356"/>
                  </a:cubicBezTo>
                  <a:lnTo>
                    <a:pt x="3785" y="609"/>
                  </a:lnTo>
                  <a:cubicBezTo>
                    <a:pt x="3785" y="275"/>
                    <a:pt x="3514" y="1"/>
                    <a:pt x="31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95"/>
            <p:cNvSpPr/>
            <p:nvPr/>
          </p:nvSpPr>
          <p:spPr>
            <a:xfrm>
              <a:off x="4010027" y="1526192"/>
              <a:ext cx="230235" cy="102176"/>
            </a:xfrm>
            <a:custGeom>
              <a:rect b="b" l="l" r="r" t="t"/>
              <a:pathLst>
                <a:path extrusionOk="0" h="5037" w="11350">
                  <a:moveTo>
                    <a:pt x="1265" y="959"/>
                  </a:moveTo>
                  <a:cubicBezTo>
                    <a:pt x="1429" y="959"/>
                    <a:pt x="1567" y="1094"/>
                    <a:pt x="1567" y="1262"/>
                  </a:cubicBezTo>
                  <a:lnTo>
                    <a:pt x="1567" y="3784"/>
                  </a:lnTo>
                  <a:cubicBezTo>
                    <a:pt x="1567" y="3955"/>
                    <a:pt x="1429" y="4087"/>
                    <a:pt x="1265" y="4087"/>
                  </a:cubicBezTo>
                  <a:cubicBezTo>
                    <a:pt x="1098" y="4087"/>
                    <a:pt x="962" y="3948"/>
                    <a:pt x="962" y="3784"/>
                  </a:cubicBezTo>
                  <a:lnTo>
                    <a:pt x="962" y="1262"/>
                  </a:lnTo>
                  <a:cubicBezTo>
                    <a:pt x="962" y="1091"/>
                    <a:pt x="1098" y="959"/>
                    <a:pt x="1265" y="959"/>
                  </a:cubicBezTo>
                  <a:close/>
                  <a:moveTo>
                    <a:pt x="2526" y="959"/>
                  </a:moveTo>
                  <a:cubicBezTo>
                    <a:pt x="2690" y="959"/>
                    <a:pt x="2829" y="1094"/>
                    <a:pt x="2829" y="1262"/>
                  </a:cubicBezTo>
                  <a:lnTo>
                    <a:pt x="2829" y="3784"/>
                  </a:lnTo>
                  <a:cubicBezTo>
                    <a:pt x="2829" y="3955"/>
                    <a:pt x="2690" y="4087"/>
                    <a:pt x="2526" y="4087"/>
                  </a:cubicBezTo>
                  <a:cubicBezTo>
                    <a:pt x="2359" y="4087"/>
                    <a:pt x="2223" y="3948"/>
                    <a:pt x="2223" y="3784"/>
                  </a:cubicBezTo>
                  <a:lnTo>
                    <a:pt x="2223" y="1262"/>
                  </a:lnTo>
                  <a:cubicBezTo>
                    <a:pt x="2223" y="1091"/>
                    <a:pt x="2359" y="959"/>
                    <a:pt x="2526" y="959"/>
                  </a:cubicBezTo>
                  <a:close/>
                  <a:moveTo>
                    <a:pt x="3787" y="959"/>
                  </a:moveTo>
                  <a:cubicBezTo>
                    <a:pt x="3951" y="959"/>
                    <a:pt x="4090" y="1094"/>
                    <a:pt x="4090" y="1262"/>
                  </a:cubicBezTo>
                  <a:lnTo>
                    <a:pt x="4090" y="3784"/>
                  </a:lnTo>
                  <a:cubicBezTo>
                    <a:pt x="4090" y="3955"/>
                    <a:pt x="3951" y="4087"/>
                    <a:pt x="3787" y="4087"/>
                  </a:cubicBezTo>
                  <a:cubicBezTo>
                    <a:pt x="3620" y="4087"/>
                    <a:pt x="3485" y="3948"/>
                    <a:pt x="3485" y="3784"/>
                  </a:cubicBezTo>
                  <a:lnTo>
                    <a:pt x="3485" y="1262"/>
                  </a:lnTo>
                  <a:cubicBezTo>
                    <a:pt x="3485" y="1091"/>
                    <a:pt x="3620" y="959"/>
                    <a:pt x="3787" y="959"/>
                  </a:cubicBezTo>
                  <a:close/>
                  <a:moveTo>
                    <a:pt x="5049" y="959"/>
                  </a:moveTo>
                  <a:cubicBezTo>
                    <a:pt x="5213" y="959"/>
                    <a:pt x="5352" y="1094"/>
                    <a:pt x="5352" y="1262"/>
                  </a:cubicBezTo>
                  <a:lnTo>
                    <a:pt x="5352" y="3784"/>
                  </a:lnTo>
                  <a:cubicBezTo>
                    <a:pt x="5352" y="3955"/>
                    <a:pt x="5213" y="4087"/>
                    <a:pt x="5049" y="4087"/>
                  </a:cubicBezTo>
                  <a:cubicBezTo>
                    <a:pt x="4882" y="4087"/>
                    <a:pt x="4746" y="3948"/>
                    <a:pt x="4746" y="3784"/>
                  </a:cubicBezTo>
                  <a:lnTo>
                    <a:pt x="4746" y="1262"/>
                  </a:lnTo>
                  <a:cubicBezTo>
                    <a:pt x="4746" y="1091"/>
                    <a:pt x="4882" y="959"/>
                    <a:pt x="5049" y="959"/>
                  </a:cubicBezTo>
                  <a:close/>
                  <a:moveTo>
                    <a:pt x="6310" y="959"/>
                  </a:moveTo>
                  <a:cubicBezTo>
                    <a:pt x="6474" y="959"/>
                    <a:pt x="6613" y="1094"/>
                    <a:pt x="6613" y="1262"/>
                  </a:cubicBezTo>
                  <a:lnTo>
                    <a:pt x="6613" y="3784"/>
                  </a:lnTo>
                  <a:cubicBezTo>
                    <a:pt x="6613" y="3955"/>
                    <a:pt x="6474" y="4087"/>
                    <a:pt x="6310" y="4087"/>
                  </a:cubicBezTo>
                  <a:cubicBezTo>
                    <a:pt x="6143" y="4087"/>
                    <a:pt x="6007" y="3948"/>
                    <a:pt x="6007" y="3784"/>
                  </a:cubicBezTo>
                  <a:lnTo>
                    <a:pt x="6007" y="1262"/>
                  </a:lnTo>
                  <a:cubicBezTo>
                    <a:pt x="6007" y="1091"/>
                    <a:pt x="6143" y="959"/>
                    <a:pt x="6310" y="959"/>
                  </a:cubicBezTo>
                  <a:close/>
                  <a:moveTo>
                    <a:pt x="7572" y="959"/>
                  </a:moveTo>
                  <a:cubicBezTo>
                    <a:pt x="7735" y="959"/>
                    <a:pt x="7874" y="1094"/>
                    <a:pt x="7874" y="1262"/>
                  </a:cubicBezTo>
                  <a:lnTo>
                    <a:pt x="7874" y="3784"/>
                  </a:lnTo>
                  <a:cubicBezTo>
                    <a:pt x="7874" y="3955"/>
                    <a:pt x="7735" y="4087"/>
                    <a:pt x="7572" y="4087"/>
                  </a:cubicBezTo>
                  <a:cubicBezTo>
                    <a:pt x="7404" y="4087"/>
                    <a:pt x="7269" y="3948"/>
                    <a:pt x="7269" y="3784"/>
                  </a:cubicBezTo>
                  <a:lnTo>
                    <a:pt x="7269" y="1262"/>
                  </a:lnTo>
                  <a:cubicBezTo>
                    <a:pt x="7269" y="1091"/>
                    <a:pt x="7404" y="959"/>
                    <a:pt x="7572" y="959"/>
                  </a:cubicBezTo>
                  <a:close/>
                  <a:moveTo>
                    <a:pt x="8833" y="959"/>
                  </a:moveTo>
                  <a:cubicBezTo>
                    <a:pt x="8997" y="959"/>
                    <a:pt x="9136" y="1094"/>
                    <a:pt x="9136" y="1262"/>
                  </a:cubicBezTo>
                  <a:lnTo>
                    <a:pt x="9136" y="3784"/>
                  </a:lnTo>
                  <a:cubicBezTo>
                    <a:pt x="9136" y="3955"/>
                    <a:pt x="8997" y="4087"/>
                    <a:pt x="8833" y="4087"/>
                  </a:cubicBezTo>
                  <a:cubicBezTo>
                    <a:pt x="8666" y="4087"/>
                    <a:pt x="8530" y="3948"/>
                    <a:pt x="8530" y="3784"/>
                  </a:cubicBezTo>
                  <a:lnTo>
                    <a:pt x="8530" y="1262"/>
                  </a:lnTo>
                  <a:cubicBezTo>
                    <a:pt x="8530" y="1091"/>
                    <a:pt x="8666" y="959"/>
                    <a:pt x="8833" y="959"/>
                  </a:cubicBezTo>
                  <a:close/>
                  <a:moveTo>
                    <a:pt x="10094" y="959"/>
                  </a:moveTo>
                  <a:cubicBezTo>
                    <a:pt x="10258" y="959"/>
                    <a:pt x="10397" y="1094"/>
                    <a:pt x="10397" y="1262"/>
                  </a:cubicBezTo>
                  <a:lnTo>
                    <a:pt x="10397" y="3784"/>
                  </a:lnTo>
                  <a:cubicBezTo>
                    <a:pt x="10397" y="3955"/>
                    <a:pt x="10258" y="4087"/>
                    <a:pt x="10094" y="4087"/>
                  </a:cubicBezTo>
                  <a:cubicBezTo>
                    <a:pt x="9927" y="4087"/>
                    <a:pt x="9792" y="3948"/>
                    <a:pt x="9792" y="3784"/>
                  </a:cubicBezTo>
                  <a:lnTo>
                    <a:pt x="9792" y="1262"/>
                  </a:lnTo>
                  <a:cubicBezTo>
                    <a:pt x="9792" y="1091"/>
                    <a:pt x="9927" y="959"/>
                    <a:pt x="10094" y="959"/>
                  </a:cubicBezTo>
                  <a:close/>
                  <a:moveTo>
                    <a:pt x="284" y="0"/>
                  </a:moveTo>
                  <a:cubicBezTo>
                    <a:pt x="129" y="0"/>
                    <a:pt x="0" y="129"/>
                    <a:pt x="0" y="284"/>
                  </a:cubicBezTo>
                  <a:lnTo>
                    <a:pt x="0" y="4752"/>
                  </a:lnTo>
                  <a:cubicBezTo>
                    <a:pt x="0" y="4910"/>
                    <a:pt x="126" y="5036"/>
                    <a:pt x="284" y="5036"/>
                  </a:cubicBezTo>
                  <a:lnTo>
                    <a:pt x="11065" y="5036"/>
                  </a:lnTo>
                  <a:cubicBezTo>
                    <a:pt x="11223" y="5036"/>
                    <a:pt x="11349" y="4910"/>
                    <a:pt x="11349" y="4752"/>
                  </a:cubicBezTo>
                  <a:lnTo>
                    <a:pt x="11349" y="284"/>
                  </a:lnTo>
                  <a:cubicBezTo>
                    <a:pt x="11349" y="126"/>
                    <a:pt x="11223" y="0"/>
                    <a:pt x="1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95"/>
            <p:cNvSpPr/>
            <p:nvPr/>
          </p:nvSpPr>
          <p:spPr>
            <a:xfrm>
              <a:off x="4163543" y="1423773"/>
              <a:ext cx="127958" cy="127958"/>
            </a:xfrm>
            <a:custGeom>
              <a:rect b="b" l="l" r="r" t="t"/>
              <a:pathLst>
                <a:path extrusionOk="0" h="6308" w="6308">
                  <a:moveTo>
                    <a:pt x="3154" y="1"/>
                  </a:moveTo>
                  <a:cubicBezTo>
                    <a:pt x="1410" y="1"/>
                    <a:pt x="0" y="1410"/>
                    <a:pt x="0" y="3154"/>
                  </a:cubicBezTo>
                  <a:cubicBezTo>
                    <a:pt x="0" y="4895"/>
                    <a:pt x="1410" y="6307"/>
                    <a:pt x="3154" y="6307"/>
                  </a:cubicBezTo>
                  <a:cubicBezTo>
                    <a:pt x="4894" y="6307"/>
                    <a:pt x="6307" y="4895"/>
                    <a:pt x="6307" y="3154"/>
                  </a:cubicBezTo>
                  <a:cubicBezTo>
                    <a:pt x="6307" y="1410"/>
                    <a:pt x="4894" y="1"/>
                    <a:pt x="31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95"/>
            <p:cNvSpPr/>
            <p:nvPr/>
          </p:nvSpPr>
          <p:spPr>
            <a:xfrm>
              <a:off x="4189123" y="1474952"/>
              <a:ext cx="76779" cy="25600"/>
            </a:xfrm>
            <a:custGeom>
              <a:rect b="b" l="l" r="r" t="t"/>
              <a:pathLst>
                <a:path extrusionOk="0" h="1262" w="3785">
                  <a:moveTo>
                    <a:pt x="275" y="0"/>
                  </a:moveTo>
                  <a:cubicBezTo>
                    <a:pt x="121" y="0"/>
                    <a:pt x="1" y="120"/>
                    <a:pt x="1" y="275"/>
                  </a:cubicBezTo>
                  <a:lnTo>
                    <a:pt x="1" y="984"/>
                  </a:lnTo>
                  <a:cubicBezTo>
                    <a:pt x="1" y="1139"/>
                    <a:pt x="121" y="1262"/>
                    <a:pt x="275" y="1262"/>
                  </a:cubicBezTo>
                  <a:lnTo>
                    <a:pt x="3507" y="1262"/>
                  </a:lnTo>
                  <a:cubicBezTo>
                    <a:pt x="3662" y="1262"/>
                    <a:pt x="3785" y="1139"/>
                    <a:pt x="3785" y="984"/>
                  </a:cubicBezTo>
                  <a:lnTo>
                    <a:pt x="3785" y="275"/>
                  </a:lnTo>
                  <a:cubicBezTo>
                    <a:pt x="3785" y="120"/>
                    <a:pt x="3662" y="0"/>
                    <a:pt x="35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95"/>
            <p:cNvSpPr/>
            <p:nvPr/>
          </p:nvSpPr>
          <p:spPr>
            <a:xfrm>
              <a:off x="4010027" y="1722632"/>
              <a:ext cx="51179" cy="51179"/>
            </a:xfrm>
            <a:custGeom>
              <a:rect b="b" l="l" r="r" t="t"/>
              <a:pathLst>
                <a:path extrusionOk="0" h="2523" w="2523">
                  <a:moveTo>
                    <a:pt x="1262" y="0"/>
                  </a:moveTo>
                  <a:cubicBezTo>
                    <a:pt x="565" y="0"/>
                    <a:pt x="0" y="565"/>
                    <a:pt x="0" y="1262"/>
                  </a:cubicBezTo>
                  <a:cubicBezTo>
                    <a:pt x="0" y="1959"/>
                    <a:pt x="565" y="2523"/>
                    <a:pt x="1262" y="2523"/>
                  </a:cubicBezTo>
                  <a:cubicBezTo>
                    <a:pt x="1955" y="2523"/>
                    <a:pt x="2523" y="1959"/>
                    <a:pt x="2523" y="1262"/>
                  </a:cubicBezTo>
                  <a:cubicBezTo>
                    <a:pt x="2523" y="565"/>
                    <a:pt x="1955" y="0"/>
                    <a:pt x="12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95"/>
            <p:cNvSpPr/>
            <p:nvPr/>
          </p:nvSpPr>
          <p:spPr>
            <a:xfrm>
              <a:off x="4189123" y="1722632"/>
              <a:ext cx="51199" cy="51179"/>
            </a:xfrm>
            <a:custGeom>
              <a:rect b="b" l="l" r="r" t="t"/>
              <a:pathLst>
                <a:path extrusionOk="0" h="2523" w="2524">
                  <a:moveTo>
                    <a:pt x="1262" y="0"/>
                  </a:moveTo>
                  <a:cubicBezTo>
                    <a:pt x="565" y="0"/>
                    <a:pt x="1" y="565"/>
                    <a:pt x="1" y="1262"/>
                  </a:cubicBezTo>
                  <a:cubicBezTo>
                    <a:pt x="1" y="1959"/>
                    <a:pt x="565" y="2523"/>
                    <a:pt x="1262" y="2523"/>
                  </a:cubicBezTo>
                  <a:cubicBezTo>
                    <a:pt x="1956" y="2523"/>
                    <a:pt x="2523" y="1959"/>
                    <a:pt x="2523" y="1262"/>
                  </a:cubicBezTo>
                  <a:cubicBezTo>
                    <a:pt x="2523" y="565"/>
                    <a:pt x="1956" y="0"/>
                    <a:pt x="12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95"/>
            <p:cNvSpPr/>
            <p:nvPr/>
          </p:nvSpPr>
          <p:spPr>
            <a:xfrm>
              <a:off x="4029399" y="1742065"/>
              <a:ext cx="12435" cy="12313"/>
            </a:xfrm>
            <a:custGeom>
              <a:rect b="b" l="l" r="r" t="t"/>
              <a:pathLst>
                <a:path extrusionOk="0" h="607" w="613">
                  <a:moveTo>
                    <a:pt x="307" y="1"/>
                  </a:moveTo>
                  <a:cubicBezTo>
                    <a:pt x="139" y="1"/>
                    <a:pt x="1" y="133"/>
                    <a:pt x="1" y="304"/>
                  </a:cubicBezTo>
                  <a:cubicBezTo>
                    <a:pt x="1" y="471"/>
                    <a:pt x="136" y="606"/>
                    <a:pt x="307" y="606"/>
                  </a:cubicBezTo>
                  <a:cubicBezTo>
                    <a:pt x="474" y="606"/>
                    <a:pt x="612" y="471"/>
                    <a:pt x="609" y="304"/>
                  </a:cubicBezTo>
                  <a:cubicBezTo>
                    <a:pt x="609" y="136"/>
                    <a:pt x="470"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95"/>
            <p:cNvSpPr/>
            <p:nvPr/>
          </p:nvSpPr>
          <p:spPr>
            <a:xfrm>
              <a:off x="4208515" y="1742065"/>
              <a:ext cx="12414" cy="12313"/>
            </a:xfrm>
            <a:custGeom>
              <a:rect b="b" l="l" r="r" t="t"/>
              <a:pathLst>
                <a:path extrusionOk="0" h="607" w="612">
                  <a:moveTo>
                    <a:pt x="306" y="1"/>
                  </a:moveTo>
                  <a:cubicBezTo>
                    <a:pt x="139" y="1"/>
                    <a:pt x="0" y="133"/>
                    <a:pt x="0" y="304"/>
                  </a:cubicBezTo>
                  <a:cubicBezTo>
                    <a:pt x="0" y="471"/>
                    <a:pt x="136" y="606"/>
                    <a:pt x="306" y="606"/>
                  </a:cubicBezTo>
                  <a:cubicBezTo>
                    <a:pt x="473" y="606"/>
                    <a:pt x="612" y="471"/>
                    <a:pt x="609" y="304"/>
                  </a:cubicBezTo>
                  <a:cubicBezTo>
                    <a:pt x="609" y="136"/>
                    <a:pt x="470" y="1"/>
                    <a:pt x="3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3" name="Google Shape;2023;p95"/>
          <p:cNvGrpSpPr/>
          <p:nvPr/>
        </p:nvGrpSpPr>
        <p:grpSpPr>
          <a:xfrm>
            <a:off x="4609222" y="1329279"/>
            <a:ext cx="358233" cy="409473"/>
            <a:chOff x="4435586" y="1391601"/>
            <a:chExt cx="358233" cy="409473"/>
          </a:xfrm>
        </p:grpSpPr>
        <p:sp>
          <p:nvSpPr>
            <p:cNvPr id="2024" name="Google Shape;2024;p95"/>
            <p:cNvSpPr/>
            <p:nvPr/>
          </p:nvSpPr>
          <p:spPr>
            <a:xfrm>
              <a:off x="4435586" y="1391662"/>
              <a:ext cx="255895" cy="409412"/>
            </a:xfrm>
            <a:custGeom>
              <a:rect b="b" l="l" r="r" t="t"/>
              <a:pathLst>
                <a:path extrusionOk="0" h="20183" w="12615">
                  <a:moveTo>
                    <a:pt x="594" y="1"/>
                  </a:moveTo>
                  <a:cubicBezTo>
                    <a:pt x="266" y="1"/>
                    <a:pt x="1" y="265"/>
                    <a:pt x="1" y="593"/>
                  </a:cubicBezTo>
                  <a:lnTo>
                    <a:pt x="1" y="19593"/>
                  </a:lnTo>
                  <a:cubicBezTo>
                    <a:pt x="1" y="19921"/>
                    <a:pt x="266" y="20182"/>
                    <a:pt x="594" y="20182"/>
                  </a:cubicBezTo>
                  <a:lnTo>
                    <a:pt x="12025" y="20182"/>
                  </a:lnTo>
                  <a:cubicBezTo>
                    <a:pt x="12353" y="20182"/>
                    <a:pt x="12615" y="19921"/>
                    <a:pt x="12615" y="19593"/>
                  </a:cubicBezTo>
                  <a:lnTo>
                    <a:pt x="12615" y="593"/>
                  </a:lnTo>
                  <a:cubicBezTo>
                    <a:pt x="12615" y="265"/>
                    <a:pt x="12353" y="1"/>
                    <a:pt x="12025" y="1"/>
                  </a:cubicBezTo>
                  <a:lnTo>
                    <a:pt x="10092" y="1"/>
                  </a:lnTo>
                  <a:lnTo>
                    <a:pt x="9382" y="395"/>
                  </a:lnTo>
                  <a:lnTo>
                    <a:pt x="3214" y="395"/>
                  </a:lnTo>
                  <a:lnTo>
                    <a:pt x="2539" y="10"/>
                  </a:lnTo>
                  <a:lnTo>
                    <a:pt x="25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95"/>
            <p:cNvSpPr/>
            <p:nvPr/>
          </p:nvSpPr>
          <p:spPr>
            <a:xfrm>
              <a:off x="4461185" y="1442841"/>
              <a:ext cx="204716" cy="307054"/>
            </a:xfrm>
            <a:custGeom>
              <a:rect b="b" l="l" r="r" t="t"/>
              <a:pathLst>
                <a:path extrusionOk="0" h="15137" w="10092">
                  <a:moveTo>
                    <a:pt x="278" y="0"/>
                  </a:moveTo>
                  <a:cubicBezTo>
                    <a:pt x="126" y="0"/>
                    <a:pt x="0" y="123"/>
                    <a:pt x="0" y="278"/>
                  </a:cubicBezTo>
                  <a:lnTo>
                    <a:pt x="0" y="14862"/>
                  </a:lnTo>
                  <a:cubicBezTo>
                    <a:pt x="0" y="15017"/>
                    <a:pt x="123" y="15137"/>
                    <a:pt x="278" y="15137"/>
                  </a:cubicBezTo>
                  <a:lnTo>
                    <a:pt x="9817" y="15137"/>
                  </a:lnTo>
                  <a:cubicBezTo>
                    <a:pt x="9971" y="15137"/>
                    <a:pt x="10091" y="15017"/>
                    <a:pt x="10091" y="14862"/>
                  </a:cubicBezTo>
                  <a:lnTo>
                    <a:pt x="10091" y="278"/>
                  </a:lnTo>
                  <a:cubicBezTo>
                    <a:pt x="10091" y="123"/>
                    <a:pt x="9971" y="0"/>
                    <a:pt x="98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95"/>
            <p:cNvSpPr/>
            <p:nvPr/>
          </p:nvSpPr>
          <p:spPr>
            <a:xfrm>
              <a:off x="4486765" y="1391601"/>
              <a:ext cx="153537" cy="25600"/>
            </a:xfrm>
            <a:custGeom>
              <a:rect b="b" l="l" r="r" t="t"/>
              <a:pathLst>
                <a:path extrusionOk="0" h="1262" w="7569">
                  <a:moveTo>
                    <a:pt x="1" y="0"/>
                  </a:moveTo>
                  <a:lnTo>
                    <a:pt x="1" y="672"/>
                  </a:lnTo>
                  <a:cubicBezTo>
                    <a:pt x="1" y="997"/>
                    <a:pt x="265" y="1262"/>
                    <a:pt x="593" y="1262"/>
                  </a:cubicBezTo>
                  <a:lnTo>
                    <a:pt x="6979" y="1262"/>
                  </a:lnTo>
                  <a:cubicBezTo>
                    <a:pt x="7307" y="1262"/>
                    <a:pt x="7569" y="997"/>
                    <a:pt x="7569" y="672"/>
                  </a:cubicBezTo>
                  <a:lnTo>
                    <a:pt x="75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95"/>
            <p:cNvSpPr/>
            <p:nvPr/>
          </p:nvSpPr>
          <p:spPr>
            <a:xfrm>
              <a:off x="4531797" y="1769267"/>
              <a:ext cx="63533" cy="12293"/>
            </a:xfrm>
            <a:custGeom>
              <a:rect b="b" l="l" r="r" t="t"/>
              <a:pathLst>
                <a:path extrusionOk="0" h="606" w="3132">
                  <a:moveTo>
                    <a:pt x="303" y="0"/>
                  </a:moveTo>
                  <a:cubicBezTo>
                    <a:pt x="139" y="0"/>
                    <a:pt x="1" y="133"/>
                    <a:pt x="1" y="303"/>
                  </a:cubicBezTo>
                  <a:cubicBezTo>
                    <a:pt x="1" y="470"/>
                    <a:pt x="136" y="606"/>
                    <a:pt x="303" y="606"/>
                  </a:cubicBezTo>
                  <a:lnTo>
                    <a:pt x="2826" y="606"/>
                  </a:lnTo>
                  <a:cubicBezTo>
                    <a:pt x="2996" y="606"/>
                    <a:pt x="3132" y="473"/>
                    <a:pt x="3132" y="303"/>
                  </a:cubicBezTo>
                  <a:cubicBezTo>
                    <a:pt x="3132" y="136"/>
                    <a:pt x="2996" y="0"/>
                    <a:pt x="28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95"/>
            <p:cNvSpPr/>
            <p:nvPr/>
          </p:nvSpPr>
          <p:spPr>
            <a:xfrm>
              <a:off x="4488550" y="1494000"/>
              <a:ext cx="305269" cy="204716"/>
            </a:xfrm>
            <a:custGeom>
              <a:rect b="b" l="l" r="r" t="t"/>
              <a:pathLst>
                <a:path extrusionOk="0" h="10092" w="15049">
                  <a:moveTo>
                    <a:pt x="2429" y="1"/>
                  </a:moveTo>
                  <a:cubicBezTo>
                    <a:pt x="1735" y="1"/>
                    <a:pt x="1174" y="564"/>
                    <a:pt x="1174" y="1259"/>
                  </a:cubicBezTo>
                  <a:lnTo>
                    <a:pt x="1174" y="3672"/>
                  </a:lnTo>
                  <a:cubicBezTo>
                    <a:pt x="1174" y="3747"/>
                    <a:pt x="1149" y="3813"/>
                    <a:pt x="1092" y="3864"/>
                  </a:cubicBezTo>
                  <a:lnTo>
                    <a:pt x="108" y="4851"/>
                  </a:lnTo>
                  <a:cubicBezTo>
                    <a:pt x="1" y="4958"/>
                    <a:pt x="1" y="5135"/>
                    <a:pt x="108" y="5239"/>
                  </a:cubicBezTo>
                  <a:lnTo>
                    <a:pt x="1092" y="6226"/>
                  </a:lnTo>
                  <a:cubicBezTo>
                    <a:pt x="1142" y="6276"/>
                    <a:pt x="1174" y="6349"/>
                    <a:pt x="1174" y="6421"/>
                  </a:cubicBezTo>
                  <a:lnTo>
                    <a:pt x="1174" y="8837"/>
                  </a:lnTo>
                  <a:cubicBezTo>
                    <a:pt x="1174" y="9531"/>
                    <a:pt x="1738" y="10092"/>
                    <a:pt x="2432" y="10092"/>
                  </a:cubicBezTo>
                  <a:lnTo>
                    <a:pt x="13794" y="10092"/>
                  </a:lnTo>
                  <a:cubicBezTo>
                    <a:pt x="14488" y="10092"/>
                    <a:pt x="15049" y="9531"/>
                    <a:pt x="15049" y="8837"/>
                  </a:cubicBezTo>
                  <a:lnTo>
                    <a:pt x="15049" y="1259"/>
                  </a:lnTo>
                  <a:cubicBezTo>
                    <a:pt x="15049" y="565"/>
                    <a:pt x="14485" y="1"/>
                    <a:pt x="13791" y="1"/>
                  </a:cubicBezTo>
                  <a:lnTo>
                    <a:pt x="2435" y="1"/>
                  </a:lnTo>
                  <a:cubicBezTo>
                    <a:pt x="2433" y="1"/>
                    <a:pt x="2431" y="1"/>
                    <a:pt x="24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95"/>
            <p:cNvSpPr/>
            <p:nvPr/>
          </p:nvSpPr>
          <p:spPr>
            <a:xfrm>
              <a:off x="4606710" y="1532318"/>
              <a:ext cx="67184" cy="102378"/>
            </a:xfrm>
            <a:custGeom>
              <a:rect b="b" l="l" r="r" t="t"/>
              <a:pathLst>
                <a:path extrusionOk="0" h="5047" w="3312">
                  <a:moveTo>
                    <a:pt x="2917" y="1"/>
                  </a:moveTo>
                  <a:lnTo>
                    <a:pt x="394" y="1262"/>
                  </a:lnTo>
                  <a:lnTo>
                    <a:pt x="0" y="1571"/>
                  </a:lnTo>
                  <a:lnTo>
                    <a:pt x="0" y="3482"/>
                  </a:lnTo>
                  <a:lnTo>
                    <a:pt x="394" y="3785"/>
                  </a:lnTo>
                  <a:lnTo>
                    <a:pt x="2917" y="5046"/>
                  </a:lnTo>
                  <a:lnTo>
                    <a:pt x="3311" y="4621"/>
                  </a:lnTo>
                  <a:lnTo>
                    <a:pt x="3311" y="405"/>
                  </a:lnTo>
                  <a:lnTo>
                    <a:pt x="29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95"/>
            <p:cNvSpPr/>
            <p:nvPr/>
          </p:nvSpPr>
          <p:spPr>
            <a:xfrm>
              <a:off x="4576323" y="1601084"/>
              <a:ext cx="25600" cy="71991"/>
            </a:xfrm>
            <a:custGeom>
              <a:rect b="b" l="l" r="r" t="t"/>
              <a:pathLst>
                <a:path extrusionOk="0" h="3549" w="1262">
                  <a:moveTo>
                    <a:pt x="344" y="1"/>
                  </a:moveTo>
                  <a:lnTo>
                    <a:pt x="0" y="395"/>
                  </a:lnTo>
                  <a:lnTo>
                    <a:pt x="0" y="3271"/>
                  </a:lnTo>
                  <a:cubicBezTo>
                    <a:pt x="0" y="3425"/>
                    <a:pt x="123" y="3548"/>
                    <a:pt x="278" y="3548"/>
                  </a:cubicBezTo>
                  <a:lnTo>
                    <a:pt x="987" y="3548"/>
                  </a:lnTo>
                  <a:cubicBezTo>
                    <a:pt x="1142" y="3548"/>
                    <a:pt x="1262" y="3425"/>
                    <a:pt x="1262" y="3271"/>
                  </a:cubicBezTo>
                  <a:lnTo>
                    <a:pt x="1262" y="395"/>
                  </a:lnTo>
                  <a:lnTo>
                    <a:pt x="9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95"/>
            <p:cNvSpPr/>
            <p:nvPr/>
          </p:nvSpPr>
          <p:spPr>
            <a:xfrm>
              <a:off x="4736493" y="1577432"/>
              <a:ext cx="37953" cy="12354"/>
            </a:xfrm>
            <a:custGeom>
              <a:rect b="b" l="l" r="r" t="t"/>
              <a:pathLst>
                <a:path extrusionOk="0" h="609" w="1871">
                  <a:moveTo>
                    <a:pt x="303" y="0"/>
                  </a:moveTo>
                  <a:cubicBezTo>
                    <a:pt x="139" y="0"/>
                    <a:pt x="1" y="139"/>
                    <a:pt x="1" y="303"/>
                  </a:cubicBezTo>
                  <a:cubicBezTo>
                    <a:pt x="1" y="470"/>
                    <a:pt x="136" y="609"/>
                    <a:pt x="303" y="609"/>
                  </a:cubicBezTo>
                  <a:lnTo>
                    <a:pt x="1565" y="609"/>
                  </a:lnTo>
                  <a:cubicBezTo>
                    <a:pt x="1735" y="609"/>
                    <a:pt x="1870" y="470"/>
                    <a:pt x="1870" y="303"/>
                  </a:cubicBezTo>
                  <a:cubicBezTo>
                    <a:pt x="1870" y="139"/>
                    <a:pt x="1735" y="0"/>
                    <a:pt x="15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95"/>
            <p:cNvSpPr/>
            <p:nvPr/>
          </p:nvSpPr>
          <p:spPr>
            <a:xfrm>
              <a:off x="4735844" y="1534854"/>
              <a:ext cx="30468" cy="29352"/>
            </a:xfrm>
            <a:custGeom>
              <a:rect b="b" l="l" r="r" t="t"/>
              <a:pathLst>
                <a:path extrusionOk="0" h="1447" w="1502">
                  <a:moveTo>
                    <a:pt x="1170" y="0"/>
                  </a:moveTo>
                  <a:cubicBezTo>
                    <a:pt x="1092" y="0"/>
                    <a:pt x="1015" y="30"/>
                    <a:pt x="956" y="90"/>
                  </a:cubicBezTo>
                  <a:lnTo>
                    <a:pt x="121" y="926"/>
                  </a:lnTo>
                  <a:cubicBezTo>
                    <a:pt x="1" y="1043"/>
                    <a:pt x="1" y="1235"/>
                    <a:pt x="121" y="1355"/>
                  </a:cubicBezTo>
                  <a:cubicBezTo>
                    <a:pt x="178" y="1415"/>
                    <a:pt x="256" y="1446"/>
                    <a:pt x="335" y="1446"/>
                  </a:cubicBezTo>
                  <a:cubicBezTo>
                    <a:pt x="414" y="1446"/>
                    <a:pt x="490" y="1415"/>
                    <a:pt x="550" y="1355"/>
                  </a:cubicBezTo>
                  <a:lnTo>
                    <a:pt x="1385" y="519"/>
                  </a:lnTo>
                  <a:cubicBezTo>
                    <a:pt x="1502" y="399"/>
                    <a:pt x="1502" y="207"/>
                    <a:pt x="1385" y="90"/>
                  </a:cubicBezTo>
                  <a:cubicBezTo>
                    <a:pt x="1325" y="30"/>
                    <a:pt x="1247" y="0"/>
                    <a:pt x="1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95"/>
            <p:cNvSpPr/>
            <p:nvPr/>
          </p:nvSpPr>
          <p:spPr>
            <a:xfrm>
              <a:off x="4735844" y="1602890"/>
              <a:ext cx="30468" cy="29312"/>
            </a:xfrm>
            <a:custGeom>
              <a:rect b="b" l="l" r="r" t="t"/>
              <a:pathLst>
                <a:path extrusionOk="0" h="1445" w="1502">
                  <a:moveTo>
                    <a:pt x="334" y="1"/>
                  </a:moveTo>
                  <a:cubicBezTo>
                    <a:pt x="256" y="1"/>
                    <a:pt x="179" y="30"/>
                    <a:pt x="121" y="88"/>
                  </a:cubicBezTo>
                  <a:cubicBezTo>
                    <a:pt x="1" y="208"/>
                    <a:pt x="1" y="401"/>
                    <a:pt x="121" y="520"/>
                  </a:cubicBezTo>
                  <a:lnTo>
                    <a:pt x="956" y="1356"/>
                  </a:lnTo>
                  <a:cubicBezTo>
                    <a:pt x="1013" y="1413"/>
                    <a:pt x="1092" y="1444"/>
                    <a:pt x="1171" y="1444"/>
                  </a:cubicBezTo>
                  <a:cubicBezTo>
                    <a:pt x="1247" y="1444"/>
                    <a:pt x="1325" y="1419"/>
                    <a:pt x="1385" y="1356"/>
                  </a:cubicBezTo>
                  <a:cubicBezTo>
                    <a:pt x="1502" y="1236"/>
                    <a:pt x="1502" y="1044"/>
                    <a:pt x="1385" y="924"/>
                  </a:cubicBezTo>
                  <a:lnTo>
                    <a:pt x="550" y="88"/>
                  </a:lnTo>
                  <a:cubicBezTo>
                    <a:pt x="490" y="30"/>
                    <a:pt x="412" y="1"/>
                    <a:pt x="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95"/>
            <p:cNvSpPr/>
            <p:nvPr/>
          </p:nvSpPr>
          <p:spPr>
            <a:xfrm>
              <a:off x="4683468" y="1570697"/>
              <a:ext cx="33592" cy="25620"/>
            </a:xfrm>
            <a:custGeom>
              <a:rect b="b" l="l" r="r" t="t"/>
              <a:pathLst>
                <a:path extrusionOk="0" h="1263" w="1656">
                  <a:moveTo>
                    <a:pt x="0" y="1"/>
                  </a:moveTo>
                  <a:lnTo>
                    <a:pt x="0" y="1262"/>
                  </a:lnTo>
                  <a:lnTo>
                    <a:pt x="1047" y="1262"/>
                  </a:lnTo>
                  <a:cubicBezTo>
                    <a:pt x="1382" y="1262"/>
                    <a:pt x="1656" y="991"/>
                    <a:pt x="1656" y="647"/>
                  </a:cubicBezTo>
                  <a:lnTo>
                    <a:pt x="1656" y="613"/>
                  </a:lnTo>
                  <a:cubicBezTo>
                    <a:pt x="1656" y="278"/>
                    <a:pt x="1385" y="1"/>
                    <a:pt x="10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95"/>
            <p:cNvSpPr/>
            <p:nvPr/>
          </p:nvSpPr>
          <p:spPr>
            <a:xfrm>
              <a:off x="4537944" y="1570697"/>
              <a:ext cx="33592" cy="25620"/>
            </a:xfrm>
            <a:custGeom>
              <a:rect b="b" l="l" r="r" t="t"/>
              <a:pathLst>
                <a:path extrusionOk="0" h="1263" w="1656">
                  <a:moveTo>
                    <a:pt x="278" y="1"/>
                  </a:moveTo>
                  <a:cubicBezTo>
                    <a:pt x="123" y="1"/>
                    <a:pt x="0" y="124"/>
                    <a:pt x="0" y="278"/>
                  </a:cubicBezTo>
                  <a:lnTo>
                    <a:pt x="0" y="988"/>
                  </a:lnTo>
                  <a:cubicBezTo>
                    <a:pt x="0" y="1139"/>
                    <a:pt x="123" y="1262"/>
                    <a:pt x="278" y="1262"/>
                  </a:cubicBezTo>
                  <a:lnTo>
                    <a:pt x="1656" y="1262"/>
                  </a:lnTo>
                  <a:lnTo>
                    <a:pt x="16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95"/>
            <p:cNvSpPr/>
            <p:nvPr/>
          </p:nvSpPr>
          <p:spPr>
            <a:xfrm>
              <a:off x="4563523" y="1557918"/>
              <a:ext cx="51199" cy="51179"/>
            </a:xfrm>
            <a:custGeom>
              <a:rect b="b" l="l" r="r" t="t"/>
              <a:pathLst>
                <a:path extrusionOk="0" h="2523" w="2524">
                  <a:moveTo>
                    <a:pt x="278" y="0"/>
                  </a:moveTo>
                  <a:cubicBezTo>
                    <a:pt x="124" y="0"/>
                    <a:pt x="1" y="123"/>
                    <a:pt x="1" y="278"/>
                  </a:cubicBezTo>
                  <a:lnTo>
                    <a:pt x="1" y="2249"/>
                  </a:lnTo>
                  <a:cubicBezTo>
                    <a:pt x="1" y="2400"/>
                    <a:pt x="124" y="2523"/>
                    <a:pt x="278" y="2523"/>
                  </a:cubicBezTo>
                  <a:lnTo>
                    <a:pt x="2523" y="2523"/>
                  </a:lnTo>
                  <a:lnTo>
                    <a:pt x="25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95"/>
            <p:cNvSpPr/>
            <p:nvPr/>
          </p:nvSpPr>
          <p:spPr>
            <a:xfrm>
              <a:off x="4563523" y="1557918"/>
              <a:ext cx="16532" cy="51179"/>
            </a:xfrm>
            <a:custGeom>
              <a:rect b="b" l="l" r="r" t="t"/>
              <a:pathLst>
                <a:path extrusionOk="0" h="2523" w="815">
                  <a:moveTo>
                    <a:pt x="278" y="0"/>
                  </a:moveTo>
                  <a:cubicBezTo>
                    <a:pt x="124" y="0"/>
                    <a:pt x="1" y="123"/>
                    <a:pt x="1" y="278"/>
                  </a:cubicBezTo>
                  <a:lnTo>
                    <a:pt x="1" y="2249"/>
                  </a:lnTo>
                  <a:cubicBezTo>
                    <a:pt x="1" y="2400"/>
                    <a:pt x="124" y="2523"/>
                    <a:pt x="278" y="2523"/>
                  </a:cubicBezTo>
                  <a:lnTo>
                    <a:pt x="814" y="2523"/>
                  </a:lnTo>
                  <a:lnTo>
                    <a:pt x="8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95"/>
            <p:cNvSpPr/>
            <p:nvPr/>
          </p:nvSpPr>
          <p:spPr>
            <a:xfrm>
              <a:off x="4665881" y="1519538"/>
              <a:ext cx="25600" cy="127937"/>
            </a:xfrm>
            <a:custGeom>
              <a:rect b="b" l="l" r="r" t="t"/>
              <a:pathLst>
                <a:path extrusionOk="0" h="6307" w="1262">
                  <a:moveTo>
                    <a:pt x="631" y="0"/>
                  </a:moveTo>
                  <a:cubicBezTo>
                    <a:pt x="284" y="0"/>
                    <a:pt x="0" y="284"/>
                    <a:pt x="0" y="631"/>
                  </a:cubicBezTo>
                  <a:lnTo>
                    <a:pt x="0" y="5676"/>
                  </a:lnTo>
                  <a:cubicBezTo>
                    <a:pt x="0" y="6023"/>
                    <a:pt x="284" y="6307"/>
                    <a:pt x="631" y="6307"/>
                  </a:cubicBezTo>
                  <a:cubicBezTo>
                    <a:pt x="978" y="6307"/>
                    <a:pt x="1262" y="6026"/>
                    <a:pt x="1262" y="5676"/>
                  </a:cubicBezTo>
                  <a:lnTo>
                    <a:pt x="1262" y="631"/>
                  </a:lnTo>
                  <a:cubicBezTo>
                    <a:pt x="1262" y="284"/>
                    <a:pt x="978" y="0"/>
                    <a:pt x="6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 name="Google Shape;2039;p95"/>
          <p:cNvGrpSpPr/>
          <p:nvPr/>
        </p:nvGrpSpPr>
        <p:grpSpPr>
          <a:xfrm>
            <a:off x="5304398" y="1393279"/>
            <a:ext cx="409392" cy="281475"/>
            <a:chOff x="4982327" y="1440143"/>
            <a:chExt cx="409392" cy="281475"/>
          </a:xfrm>
        </p:grpSpPr>
        <p:sp>
          <p:nvSpPr>
            <p:cNvPr id="2040" name="Google Shape;2040;p95"/>
            <p:cNvSpPr/>
            <p:nvPr/>
          </p:nvSpPr>
          <p:spPr>
            <a:xfrm>
              <a:off x="5007907" y="1440143"/>
              <a:ext cx="358233" cy="238308"/>
            </a:xfrm>
            <a:custGeom>
              <a:rect b="b" l="l" r="r" t="t"/>
              <a:pathLst>
                <a:path extrusionOk="0" h="11748" w="17660">
                  <a:moveTo>
                    <a:pt x="590" y="1"/>
                  </a:moveTo>
                  <a:cubicBezTo>
                    <a:pt x="262" y="1"/>
                    <a:pt x="0" y="266"/>
                    <a:pt x="0" y="591"/>
                  </a:cubicBezTo>
                  <a:lnTo>
                    <a:pt x="0" y="11747"/>
                  </a:lnTo>
                  <a:lnTo>
                    <a:pt x="17660" y="11747"/>
                  </a:lnTo>
                  <a:lnTo>
                    <a:pt x="17660" y="591"/>
                  </a:lnTo>
                  <a:cubicBezTo>
                    <a:pt x="17660" y="266"/>
                    <a:pt x="17395" y="1"/>
                    <a:pt x="17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95"/>
            <p:cNvSpPr/>
            <p:nvPr/>
          </p:nvSpPr>
          <p:spPr>
            <a:xfrm>
              <a:off x="5033486" y="1481727"/>
              <a:ext cx="307074" cy="196724"/>
            </a:xfrm>
            <a:custGeom>
              <a:rect b="b" l="l" r="r" t="t"/>
              <a:pathLst>
                <a:path extrusionOk="0" h="9698" w="15138">
                  <a:moveTo>
                    <a:pt x="395" y="1"/>
                  </a:moveTo>
                  <a:lnTo>
                    <a:pt x="1" y="474"/>
                  </a:lnTo>
                  <a:lnTo>
                    <a:pt x="1" y="9697"/>
                  </a:lnTo>
                  <a:lnTo>
                    <a:pt x="15137" y="9697"/>
                  </a:lnTo>
                  <a:lnTo>
                    <a:pt x="15137" y="474"/>
                  </a:lnTo>
                  <a:lnTo>
                    <a:pt x="1474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95"/>
            <p:cNvSpPr/>
            <p:nvPr/>
          </p:nvSpPr>
          <p:spPr>
            <a:xfrm>
              <a:off x="5187023" y="1530513"/>
              <a:ext cx="102358" cy="101040"/>
            </a:xfrm>
            <a:custGeom>
              <a:rect b="b" l="l" r="r" t="t"/>
              <a:pathLst>
                <a:path extrusionOk="0" h="4981" w="5046">
                  <a:moveTo>
                    <a:pt x="1815" y="1"/>
                  </a:moveTo>
                  <a:cubicBezTo>
                    <a:pt x="1786" y="1"/>
                    <a:pt x="1757" y="5"/>
                    <a:pt x="1728" y="14"/>
                  </a:cubicBezTo>
                  <a:lnTo>
                    <a:pt x="189" y="528"/>
                  </a:lnTo>
                  <a:cubicBezTo>
                    <a:pt x="73" y="563"/>
                    <a:pt x="0" y="670"/>
                    <a:pt x="0" y="787"/>
                  </a:cubicBezTo>
                  <a:lnTo>
                    <a:pt x="0" y="1575"/>
                  </a:lnTo>
                  <a:cubicBezTo>
                    <a:pt x="0" y="1730"/>
                    <a:pt x="120" y="1853"/>
                    <a:pt x="274" y="1853"/>
                  </a:cubicBezTo>
                  <a:lnTo>
                    <a:pt x="577" y="1853"/>
                  </a:lnTo>
                  <a:cubicBezTo>
                    <a:pt x="732" y="1853"/>
                    <a:pt x="855" y="1976"/>
                    <a:pt x="855" y="2127"/>
                  </a:cubicBezTo>
                  <a:lnTo>
                    <a:pt x="855" y="4706"/>
                  </a:lnTo>
                  <a:cubicBezTo>
                    <a:pt x="855" y="4858"/>
                    <a:pt x="978" y="4981"/>
                    <a:pt x="1129" y="4981"/>
                  </a:cubicBezTo>
                  <a:lnTo>
                    <a:pt x="3913" y="4981"/>
                  </a:lnTo>
                  <a:cubicBezTo>
                    <a:pt x="4068" y="4981"/>
                    <a:pt x="4188" y="4858"/>
                    <a:pt x="4188" y="4706"/>
                  </a:cubicBezTo>
                  <a:lnTo>
                    <a:pt x="4188" y="2127"/>
                  </a:lnTo>
                  <a:cubicBezTo>
                    <a:pt x="4188" y="1976"/>
                    <a:pt x="4311" y="1853"/>
                    <a:pt x="4465" y="1853"/>
                  </a:cubicBezTo>
                  <a:lnTo>
                    <a:pt x="4768" y="1853"/>
                  </a:lnTo>
                  <a:cubicBezTo>
                    <a:pt x="4923" y="1853"/>
                    <a:pt x="5045" y="1730"/>
                    <a:pt x="5045" y="1575"/>
                  </a:cubicBezTo>
                  <a:lnTo>
                    <a:pt x="5045" y="787"/>
                  </a:lnTo>
                  <a:cubicBezTo>
                    <a:pt x="5045" y="670"/>
                    <a:pt x="4970" y="563"/>
                    <a:pt x="4859" y="528"/>
                  </a:cubicBezTo>
                  <a:lnTo>
                    <a:pt x="3317" y="14"/>
                  </a:lnTo>
                  <a:cubicBezTo>
                    <a:pt x="3289" y="5"/>
                    <a:pt x="3260" y="1"/>
                    <a:pt x="3231" y="1"/>
                  </a:cubicBezTo>
                  <a:cubicBezTo>
                    <a:pt x="3159" y="1"/>
                    <a:pt x="3088" y="29"/>
                    <a:pt x="3034" y="84"/>
                  </a:cubicBezTo>
                  <a:lnTo>
                    <a:pt x="2829" y="285"/>
                  </a:lnTo>
                  <a:lnTo>
                    <a:pt x="2718" y="399"/>
                  </a:lnTo>
                  <a:cubicBezTo>
                    <a:pt x="2665" y="451"/>
                    <a:pt x="2594" y="477"/>
                    <a:pt x="2523" y="477"/>
                  </a:cubicBezTo>
                  <a:cubicBezTo>
                    <a:pt x="2452" y="477"/>
                    <a:pt x="2381" y="451"/>
                    <a:pt x="2327" y="399"/>
                  </a:cubicBezTo>
                  <a:lnTo>
                    <a:pt x="2217" y="285"/>
                  </a:lnTo>
                  <a:lnTo>
                    <a:pt x="2012" y="84"/>
                  </a:lnTo>
                  <a:cubicBezTo>
                    <a:pt x="1960" y="29"/>
                    <a:pt x="1888" y="1"/>
                    <a:pt x="18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95"/>
            <p:cNvSpPr/>
            <p:nvPr/>
          </p:nvSpPr>
          <p:spPr>
            <a:xfrm>
              <a:off x="5076673" y="1465743"/>
              <a:ext cx="263888" cy="25600"/>
            </a:xfrm>
            <a:custGeom>
              <a:rect b="b" l="l" r="r" t="t"/>
              <a:pathLst>
                <a:path extrusionOk="0" h="1262" w="13009">
                  <a:moveTo>
                    <a:pt x="395" y="0"/>
                  </a:moveTo>
                  <a:lnTo>
                    <a:pt x="0" y="334"/>
                  </a:lnTo>
                  <a:lnTo>
                    <a:pt x="0" y="1025"/>
                  </a:lnTo>
                  <a:lnTo>
                    <a:pt x="395" y="1262"/>
                  </a:lnTo>
                  <a:lnTo>
                    <a:pt x="13008" y="1262"/>
                  </a:lnTo>
                  <a:lnTo>
                    <a:pt x="13008" y="275"/>
                  </a:lnTo>
                  <a:cubicBezTo>
                    <a:pt x="13008" y="123"/>
                    <a:pt x="12885" y="0"/>
                    <a:pt x="127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95"/>
            <p:cNvSpPr/>
            <p:nvPr/>
          </p:nvSpPr>
          <p:spPr>
            <a:xfrm>
              <a:off x="5033486" y="1465743"/>
              <a:ext cx="51199" cy="25600"/>
            </a:xfrm>
            <a:custGeom>
              <a:rect b="b" l="l" r="r" t="t"/>
              <a:pathLst>
                <a:path extrusionOk="0" h="1262" w="2524">
                  <a:moveTo>
                    <a:pt x="275" y="0"/>
                  </a:moveTo>
                  <a:cubicBezTo>
                    <a:pt x="121" y="0"/>
                    <a:pt x="1" y="123"/>
                    <a:pt x="1" y="275"/>
                  </a:cubicBezTo>
                  <a:lnTo>
                    <a:pt x="1" y="1262"/>
                  </a:lnTo>
                  <a:lnTo>
                    <a:pt x="2524" y="1262"/>
                  </a:lnTo>
                  <a:lnTo>
                    <a:pt x="25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95"/>
            <p:cNvSpPr/>
            <p:nvPr/>
          </p:nvSpPr>
          <p:spPr>
            <a:xfrm>
              <a:off x="5078458" y="1523555"/>
              <a:ext cx="63533" cy="12313"/>
            </a:xfrm>
            <a:custGeom>
              <a:rect b="b" l="l" r="r" t="t"/>
              <a:pathLst>
                <a:path extrusionOk="0" h="607" w="3132">
                  <a:moveTo>
                    <a:pt x="307" y="1"/>
                  </a:moveTo>
                  <a:cubicBezTo>
                    <a:pt x="139" y="1"/>
                    <a:pt x="1" y="136"/>
                    <a:pt x="1" y="304"/>
                  </a:cubicBezTo>
                  <a:cubicBezTo>
                    <a:pt x="1" y="468"/>
                    <a:pt x="136" y="606"/>
                    <a:pt x="307" y="606"/>
                  </a:cubicBezTo>
                  <a:lnTo>
                    <a:pt x="2829" y="606"/>
                  </a:lnTo>
                  <a:cubicBezTo>
                    <a:pt x="2996" y="606"/>
                    <a:pt x="3132" y="468"/>
                    <a:pt x="3132" y="304"/>
                  </a:cubicBezTo>
                  <a:cubicBezTo>
                    <a:pt x="3132" y="136"/>
                    <a:pt x="2996" y="1"/>
                    <a:pt x="2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95"/>
            <p:cNvSpPr/>
            <p:nvPr/>
          </p:nvSpPr>
          <p:spPr>
            <a:xfrm>
              <a:off x="5078458" y="1549155"/>
              <a:ext cx="63533" cy="12293"/>
            </a:xfrm>
            <a:custGeom>
              <a:rect b="b" l="l" r="r" t="t"/>
              <a:pathLst>
                <a:path extrusionOk="0" h="606" w="3132">
                  <a:moveTo>
                    <a:pt x="307" y="0"/>
                  </a:moveTo>
                  <a:cubicBezTo>
                    <a:pt x="139" y="0"/>
                    <a:pt x="1" y="136"/>
                    <a:pt x="1" y="303"/>
                  </a:cubicBezTo>
                  <a:cubicBezTo>
                    <a:pt x="1" y="467"/>
                    <a:pt x="136" y="606"/>
                    <a:pt x="307" y="606"/>
                  </a:cubicBezTo>
                  <a:lnTo>
                    <a:pt x="2829" y="606"/>
                  </a:lnTo>
                  <a:cubicBezTo>
                    <a:pt x="2996" y="606"/>
                    <a:pt x="3132" y="467"/>
                    <a:pt x="3132" y="303"/>
                  </a:cubicBezTo>
                  <a:cubicBezTo>
                    <a:pt x="3132" y="136"/>
                    <a:pt x="2996" y="0"/>
                    <a:pt x="28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95"/>
            <p:cNvSpPr/>
            <p:nvPr/>
          </p:nvSpPr>
          <p:spPr>
            <a:xfrm>
              <a:off x="5083772" y="1581347"/>
              <a:ext cx="54445" cy="50165"/>
            </a:xfrm>
            <a:custGeom>
              <a:rect b="b" l="l" r="r" t="t"/>
              <a:pathLst>
                <a:path extrusionOk="0" h="2473" w="2684">
                  <a:moveTo>
                    <a:pt x="1339" y="1"/>
                  </a:moveTo>
                  <a:cubicBezTo>
                    <a:pt x="1278" y="1"/>
                    <a:pt x="1218" y="34"/>
                    <a:pt x="1189" y="100"/>
                  </a:cubicBezTo>
                  <a:lnTo>
                    <a:pt x="924" y="630"/>
                  </a:lnTo>
                  <a:cubicBezTo>
                    <a:pt x="899" y="684"/>
                    <a:pt x="852" y="718"/>
                    <a:pt x="792" y="725"/>
                  </a:cubicBezTo>
                  <a:lnTo>
                    <a:pt x="199" y="813"/>
                  </a:lnTo>
                  <a:cubicBezTo>
                    <a:pt x="54" y="832"/>
                    <a:pt x="0" y="1008"/>
                    <a:pt x="101" y="1113"/>
                  </a:cubicBezTo>
                  <a:lnTo>
                    <a:pt x="527" y="1526"/>
                  </a:lnTo>
                  <a:cubicBezTo>
                    <a:pt x="571" y="1567"/>
                    <a:pt x="587" y="1623"/>
                    <a:pt x="581" y="1680"/>
                  </a:cubicBezTo>
                  <a:lnTo>
                    <a:pt x="477" y="2267"/>
                  </a:lnTo>
                  <a:cubicBezTo>
                    <a:pt x="457" y="2380"/>
                    <a:pt x="548" y="2472"/>
                    <a:pt x="652" y="2472"/>
                  </a:cubicBezTo>
                  <a:cubicBezTo>
                    <a:pt x="678" y="2472"/>
                    <a:pt x="706" y="2466"/>
                    <a:pt x="732" y="2453"/>
                  </a:cubicBezTo>
                  <a:lnTo>
                    <a:pt x="1262" y="2175"/>
                  </a:lnTo>
                  <a:cubicBezTo>
                    <a:pt x="1287" y="2163"/>
                    <a:pt x="1315" y="2156"/>
                    <a:pt x="1342" y="2156"/>
                  </a:cubicBezTo>
                  <a:cubicBezTo>
                    <a:pt x="1370" y="2156"/>
                    <a:pt x="1397" y="2163"/>
                    <a:pt x="1423" y="2175"/>
                  </a:cubicBezTo>
                  <a:lnTo>
                    <a:pt x="1949" y="2453"/>
                  </a:lnTo>
                  <a:cubicBezTo>
                    <a:pt x="1976" y="2466"/>
                    <a:pt x="2004" y="2472"/>
                    <a:pt x="2031" y="2472"/>
                  </a:cubicBezTo>
                  <a:cubicBezTo>
                    <a:pt x="2135" y="2472"/>
                    <a:pt x="2225" y="2380"/>
                    <a:pt x="2208" y="2267"/>
                  </a:cubicBezTo>
                  <a:lnTo>
                    <a:pt x="2104" y="1680"/>
                  </a:lnTo>
                  <a:cubicBezTo>
                    <a:pt x="2097" y="1623"/>
                    <a:pt x="2116" y="1567"/>
                    <a:pt x="2154" y="1526"/>
                  </a:cubicBezTo>
                  <a:lnTo>
                    <a:pt x="2580" y="1113"/>
                  </a:lnTo>
                  <a:cubicBezTo>
                    <a:pt x="2684" y="1008"/>
                    <a:pt x="2624" y="832"/>
                    <a:pt x="2482" y="813"/>
                  </a:cubicBezTo>
                  <a:lnTo>
                    <a:pt x="1892" y="725"/>
                  </a:lnTo>
                  <a:cubicBezTo>
                    <a:pt x="1833" y="718"/>
                    <a:pt x="1782" y="684"/>
                    <a:pt x="1757" y="630"/>
                  </a:cubicBezTo>
                  <a:lnTo>
                    <a:pt x="1492" y="100"/>
                  </a:lnTo>
                  <a:cubicBezTo>
                    <a:pt x="1462" y="34"/>
                    <a:pt x="1401" y="1"/>
                    <a:pt x="13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95"/>
            <p:cNvSpPr/>
            <p:nvPr/>
          </p:nvSpPr>
          <p:spPr>
            <a:xfrm>
              <a:off x="5232117" y="1536355"/>
              <a:ext cx="12293" cy="32517"/>
            </a:xfrm>
            <a:custGeom>
              <a:rect b="b" l="l" r="r" t="t"/>
              <a:pathLst>
                <a:path extrusionOk="0" h="1603" w="606">
                  <a:moveTo>
                    <a:pt x="0" y="1"/>
                  </a:moveTo>
                  <a:lnTo>
                    <a:pt x="0" y="1300"/>
                  </a:lnTo>
                  <a:cubicBezTo>
                    <a:pt x="0" y="1467"/>
                    <a:pt x="136" y="1602"/>
                    <a:pt x="303" y="1602"/>
                  </a:cubicBezTo>
                  <a:cubicBezTo>
                    <a:pt x="467" y="1602"/>
                    <a:pt x="606" y="1470"/>
                    <a:pt x="606" y="1300"/>
                  </a:cubicBezTo>
                  <a:lnTo>
                    <a:pt x="606" y="1"/>
                  </a:lnTo>
                  <a:lnTo>
                    <a:pt x="498" y="111"/>
                  </a:lnTo>
                  <a:cubicBezTo>
                    <a:pt x="446" y="163"/>
                    <a:pt x="375" y="189"/>
                    <a:pt x="304" y="189"/>
                  </a:cubicBezTo>
                  <a:cubicBezTo>
                    <a:pt x="234" y="189"/>
                    <a:pt x="163" y="163"/>
                    <a:pt x="111" y="111"/>
                  </a:cubicBez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95"/>
            <p:cNvSpPr/>
            <p:nvPr/>
          </p:nvSpPr>
          <p:spPr>
            <a:xfrm>
              <a:off x="4982327" y="1670439"/>
              <a:ext cx="409392" cy="51179"/>
            </a:xfrm>
            <a:custGeom>
              <a:rect b="b" l="l" r="r" t="t"/>
              <a:pathLst>
                <a:path extrusionOk="0" h="2523" w="20182">
                  <a:moveTo>
                    <a:pt x="274" y="0"/>
                  </a:moveTo>
                  <a:cubicBezTo>
                    <a:pt x="120" y="0"/>
                    <a:pt x="0" y="123"/>
                    <a:pt x="0" y="274"/>
                  </a:cubicBezTo>
                  <a:lnTo>
                    <a:pt x="0" y="1340"/>
                  </a:lnTo>
                  <a:cubicBezTo>
                    <a:pt x="0" y="1993"/>
                    <a:pt x="527" y="2523"/>
                    <a:pt x="1183" y="2523"/>
                  </a:cubicBezTo>
                  <a:lnTo>
                    <a:pt x="18999" y="2523"/>
                  </a:lnTo>
                  <a:cubicBezTo>
                    <a:pt x="19652" y="2523"/>
                    <a:pt x="20182" y="1993"/>
                    <a:pt x="20182" y="1340"/>
                  </a:cubicBezTo>
                  <a:lnTo>
                    <a:pt x="20182" y="274"/>
                  </a:lnTo>
                  <a:cubicBezTo>
                    <a:pt x="20182" y="123"/>
                    <a:pt x="20059" y="0"/>
                    <a:pt x="19904" y="0"/>
                  </a:cubicBezTo>
                  <a:lnTo>
                    <a:pt x="13875" y="0"/>
                  </a:lnTo>
                  <a:lnTo>
                    <a:pt x="12614" y="394"/>
                  </a:lnTo>
                  <a:lnTo>
                    <a:pt x="7631" y="394"/>
                  </a:lnTo>
                  <a:lnTo>
                    <a:pt x="63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95"/>
            <p:cNvSpPr/>
            <p:nvPr/>
          </p:nvSpPr>
          <p:spPr>
            <a:xfrm>
              <a:off x="5110244" y="1670439"/>
              <a:ext cx="153557" cy="25600"/>
            </a:xfrm>
            <a:custGeom>
              <a:rect b="b" l="l" r="r" t="t"/>
              <a:pathLst>
                <a:path extrusionOk="0" h="1262" w="7570">
                  <a:moveTo>
                    <a:pt x="1" y="0"/>
                  </a:moveTo>
                  <a:lnTo>
                    <a:pt x="1262" y="1261"/>
                  </a:lnTo>
                  <a:lnTo>
                    <a:pt x="6308" y="1261"/>
                  </a:lnTo>
                  <a:lnTo>
                    <a:pt x="75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1" name="Google Shape;2051;p95"/>
          <p:cNvGrpSpPr/>
          <p:nvPr/>
        </p:nvGrpSpPr>
        <p:grpSpPr>
          <a:xfrm>
            <a:off x="6131794" y="1329279"/>
            <a:ext cx="255875" cy="409473"/>
            <a:chOff x="5500589" y="1377645"/>
            <a:chExt cx="255875" cy="409473"/>
          </a:xfrm>
        </p:grpSpPr>
        <p:sp>
          <p:nvSpPr>
            <p:cNvPr id="2052" name="Google Shape;2052;p95"/>
            <p:cNvSpPr/>
            <p:nvPr/>
          </p:nvSpPr>
          <p:spPr>
            <a:xfrm>
              <a:off x="5500589" y="1377645"/>
              <a:ext cx="255875" cy="409473"/>
            </a:xfrm>
            <a:custGeom>
              <a:rect b="b" l="l" r="r" t="t"/>
              <a:pathLst>
                <a:path extrusionOk="0" h="20186" w="12614">
                  <a:moveTo>
                    <a:pt x="593" y="1"/>
                  </a:moveTo>
                  <a:cubicBezTo>
                    <a:pt x="265" y="1"/>
                    <a:pt x="0" y="266"/>
                    <a:pt x="0" y="594"/>
                  </a:cubicBezTo>
                  <a:lnTo>
                    <a:pt x="0" y="19593"/>
                  </a:lnTo>
                  <a:cubicBezTo>
                    <a:pt x="0" y="19921"/>
                    <a:pt x="265" y="20186"/>
                    <a:pt x="593" y="20186"/>
                  </a:cubicBezTo>
                  <a:lnTo>
                    <a:pt x="12024" y="20186"/>
                  </a:lnTo>
                  <a:cubicBezTo>
                    <a:pt x="12349" y="20186"/>
                    <a:pt x="12614" y="19921"/>
                    <a:pt x="12614" y="19593"/>
                  </a:cubicBezTo>
                  <a:lnTo>
                    <a:pt x="12614" y="594"/>
                  </a:lnTo>
                  <a:cubicBezTo>
                    <a:pt x="12614" y="266"/>
                    <a:pt x="12349" y="1"/>
                    <a:pt x="12024" y="1"/>
                  </a:cubicBezTo>
                  <a:lnTo>
                    <a:pt x="10091" y="1"/>
                  </a:lnTo>
                  <a:lnTo>
                    <a:pt x="9460" y="395"/>
                  </a:lnTo>
                  <a:lnTo>
                    <a:pt x="3153" y="395"/>
                  </a:lnTo>
                  <a:lnTo>
                    <a:pt x="2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95"/>
            <p:cNvSpPr/>
            <p:nvPr/>
          </p:nvSpPr>
          <p:spPr>
            <a:xfrm>
              <a:off x="5526229" y="1428824"/>
              <a:ext cx="204716" cy="307135"/>
            </a:xfrm>
            <a:custGeom>
              <a:rect b="b" l="l" r="r" t="t"/>
              <a:pathLst>
                <a:path extrusionOk="0" h="15141" w="10092">
                  <a:moveTo>
                    <a:pt x="278" y="1"/>
                  </a:moveTo>
                  <a:cubicBezTo>
                    <a:pt x="124" y="1"/>
                    <a:pt x="1" y="124"/>
                    <a:pt x="1" y="278"/>
                  </a:cubicBezTo>
                  <a:lnTo>
                    <a:pt x="1" y="14863"/>
                  </a:lnTo>
                  <a:cubicBezTo>
                    <a:pt x="1" y="15017"/>
                    <a:pt x="124" y="15140"/>
                    <a:pt x="278" y="15140"/>
                  </a:cubicBezTo>
                  <a:lnTo>
                    <a:pt x="9817" y="15140"/>
                  </a:lnTo>
                  <a:cubicBezTo>
                    <a:pt x="9969" y="15140"/>
                    <a:pt x="10092" y="15017"/>
                    <a:pt x="10092" y="14863"/>
                  </a:cubicBezTo>
                  <a:lnTo>
                    <a:pt x="10092" y="278"/>
                  </a:lnTo>
                  <a:cubicBezTo>
                    <a:pt x="10092" y="124"/>
                    <a:pt x="9969" y="1"/>
                    <a:pt x="98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95"/>
            <p:cNvSpPr/>
            <p:nvPr/>
          </p:nvSpPr>
          <p:spPr>
            <a:xfrm>
              <a:off x="5574406" y="1473471"/>
              <a:ext cx="108444" cy="20549"/>
            </a:xfrm>
            <a:custGeom>
              <a:rect b="b" l="l" r="r" t="t"/>
              <a:pathLst>
                <a:path extrusionOk="0" h="1013" w="5346">
                  <a:moveTo>
                    <a:pt x="2671" y="1"/>
                  </a:moveTo>
                  <a:cubicBezTo>
                    <a:pt x="1835" y="1"/>
                    <a:pt x="1022" y="139"/>
                    <a:pt x="240" y="420"/>
                  </a:cubicBezTo>
                  <a:cubicBezTo>
                    <a:pt x="82" y="477"/>
                    <a:pt x="0" y="650"/>
                    <a:pt x="54" y="808"/>
                  </a:cubicBezTo>
                  <a:cubicBezTo>
                    <a:pt x="101" y="933"/>
                    <a:pt x="220" y="1010"/>
                    <a:pt x="346" y="1010"/>
                  </a:cubicBezTo>
                  <a:cubicBezTo>
                    <a:pt x="379" y="1010"/>
                    <a:pt x="412" y="1005"/>
                    <a:pt x="445" y="994"/>
                  </a:cubicBezTo>
                  <a:cubicBezTo>
                    <a:pt x="1157" y="742"/>
                    <a:pt x="1908" y="613"/>
                    <a:pt x="2671" y="613"/>
                  </a:cubicBezTo>
                  <a:cubicBezTo>
                    <a:pt x="3437" y="613"/>
                    <a:pt x="4185" y="739"/>
                    <a:pt x="4897" y="994"/>
                  </a:cubicBezTo>
                  <a:cubicBezTo>
                    <a:pt x="4935" y="1010"/>
                    <a:pt x="4967" y="1013"/>
                    <a:pt x="5001" y="1013"/>
                  </a:cubicBezTo>
                  <a:cubicBezTo>
                    <a:pt x="5124" y="1013"/>
                    <a:pt x="5241" y="934"/>
                    <a:pt x="5288" y="808"/>
                  </a:cubicBezTo>
                  <a:cubicBezTo>
                    <a:pt x="5345" y="650"/>
                    <a:pt x="5260" y="474"/>
                    <a:pt x="5102" y="420"/>
                  </a:cubicBezTo>
                  <a:cubicBezTo>
                    <a:pt x="4323" y="143"/>
                    <a:pt x="3507" y="1"/>
                    <a:pt x="26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95"/>
            <p:cNvSpPr/>
            <p:nvPr/>
          </p:nvSpPr>
          <p:spPr>
            <a:xfrm>
              <a:off x="5585968" y="1499314"/>
              <a:ext cx="85096" cy="17993"/>
            </a:xfrm>
            <a:custGeom>
              <a:rect b="b" l="l" r="r" t="t"/>
              <a:pathLst>
                <a:path extrusionOk="0" h="887" w="4195">
                  <a:moveTo>
                    <a:pt x="2098" y="1"/>
                  </a:moveTo>
                  <a:cubicBezTo>
                    <a:pt x="1467" y="1"/>
                    <a:pt x="846" y="98"/>
                    <a:pt x="250" y="291"/>
                  </a:cubicBezTo>
                  <a:cubicBezTo>
                    <a:pt x="89" y="344"/>
                    <a:pt x="1" y="512"/>
                    <a:pt x="51" y="676"/>
                  </a:cubicBezTo>
                  <a:cubicBezTo>
                    <a:pt x="95" y="805"/>
                    <a:pt x="211" y="886"/>
                    <a:pt x="341" y="886"/>
                  </a:cubicBezTo>
                  <a:cubicBezTo>
                    <a:pt x="372" y="886"/>
                    <a:pt x="404" y="881"/>
                    <a:pt x="436" y="871"/>
                  </a:cubicBezTo>
                  <a:cubicBezTo>
                    <a:pt x="972" y="694"/>
                    <a:pt x="1530" y="606"/>
                    <a:pt x="2098" y="606"/>
                  </a:cubicBezTo>
                  <a:cubicBezTo>
                    <a:pt x="2666" y="606"/>
                    <a:pt x="3224" y="698"/>
                    <a:pt x="3763" y="871"/>
                  </a:cubicBezTo>
                  <a:cubicBezTo>
                    <a:pt x="3791" y="884"/>
                    <a:pt x="3823" y="887"/>
                    <a:pt x="3854" y="887"/>
                  </a:cubicBezTo>
                  <a:cubicBezTo>
                    <a:pt x="3987" y="887"/>
                    <a:pt x="4103" y="805"/>
                    <a:pt x="4144" y="676"/>
                  </a:cubicBezTo>
                  <a:cubicBezTo>
                    <a:pt x="4195" y="518"/>
                    <a:pt x="4110" y="344"/>
                    <a:pt x="3946" y="291"/>
                  </a:cubicBezTo>
                  <a:cubicBezTo>
                    <a:pt x="3353" y="98"/>
                    <a:pt x="2729" y="1"/>
                    <a:pt x="20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95"/>
            <p:cNvSpPr/>
            <p:nvPr/>
          </p:nvSpPr>
          <p:spPr>
            <a:xfrm>
              <a:off x="5597815" y="1525137"/>
              <a:ext cx="61545" cy="15599"/>
            </a:xfrm>
            <a:custGeom>
              <a:rect b="b" l="l" r="r" t="t"/>
              <a:pathLst>
                <a:path extrusionOk="0" h="769" w="3034">
                  <a:moveTo>
                    <a:pt x="1517" y="1"/>
                  </a:moveTo>
                  <a:cubicBezTo>
                    <a:pt x="1091" y="1"/>
                    <a:pt x="666" y="57"/>
                    <a:pt x="256" y="169"/>
                  </a:cubicBezTo>
                  <a:cubicBezTo>
                    <a:pt x="95" y="213"/>
                    <a:pt x="0" y="383"/>
                    <a:pt x="44" y="544"/>
                  </a:cubicBezTo>
                  <a:cubicBezTo>
                    <a:pt x="79" y="683"/>
                    <a:pt x="202" y="768"/>
                    <a:pt x="335" y="768"/>
                  </a:cubicBezTo>
                  <a:cubicBezTo>
                    <a:pt x="363" y="768"/>
                    <a:pt x="391" y="765"/>
                    <a:pt x="417" y="759"/>
                  </a:cubicBezTo>
                  <a:cubicBezTo>
                    <a:pt x="774" y="659"/>
                    <a:pt x="1147" y="610"/>
                    <a:pt x="1518" y="610"/>
                  </a:cubicBezTo>
                  <a:cubicBezTo>
                    <a:pt x="1890" y="610"/>
                    <a:pt x="2261" y="659"/>
                    <a:pt x="2618" y="759"/>
                  </a:cubicBezTo>
                  <a:cubicBezTo>
                    <a:pt x="2643" y="765"/>
                    <a:pt x="2668" y="768"/>
                    <a:pt x="2694" y="768"/>
                  </a:cubicBezTo>
                  <a:cubicBezTo>
                    <a:pt x="2829" y="768"/>
                    <a:pt x="2956" y="680"/>
                    <a:pt x="2993" y="544"/>
                  </a:cubicBezTo>
                  <a:cubicBezTo>
                    <a:pt x="3034" y="383"/>
                    <a:pt x="2942" y="213"/>
                    <a:pt x="2778" y="169"/>
                  </a:cubicBezTo>
                  <a:cubicBezTo>
                    <a:pt x="2368" y="57"/>
                    <a:pt x="1943" y="1"/>
                    <a:pt x="15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95"/>
            <p:cNvSpPr/>
            <p:nvPr/>
          </p:nvSpPr>
          <p:spPr>
            <a:xfrm>
              <a:off x="5564608" y="1556883"/>
              <a:ext cx="127958" cy="127958"/>
            </a:xfrm>
            <a:custGeom>
              <a:rect b="b" l="l" r="r" t="t"/>
              <a:pathLst>
                <a:path extrusionOk="0" h="6308" w="6308">
                  <a:moveTo>
                    <a:pt x="3154" y="1"/>
                  </a:moveTo>
                  <a:cubicBezTo>
                    <a:pt x="1413" y="1"/>
                    <a:pt x="1" y="1410"/>
                    <a:pt x="1" y="3154"/>
                  </a:cubicBezTo>
                  <a:cubicBezTo>
                    <a:pt x="1" y="4895"/>
                    <a:pt x="1413" y="6308"/>
                    <a:pt x="3154" y="6308"/>
                  </a:cubicBezTo>
                  <a:cubicBezTo>
                    <a:pt x="4898" y="6308"/>
                    <a:pt x="6307" y="4895"/>
                    <a:pt x="6307" y="3154"/>
                  </a:cubicBezTo>
                  <a:cubicBezTo>
                    <a:pt x="6307" y="1410"/>
                    <a:pt x="4898" y="1"/>
                    <a:pt x="3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95"/>
            <p:cNvSpPr/>
            <p:nvPr/>
          </p:nvSpPr>
          <p:spPr>
            <a:xfrm>
              <a:off x="5606132" y="1575505"/>
              <a:ext cx="44992" cy="90532"/>
            </a:xfrm>
            <a:custGeom>
              <a:rect b="b" l="l" r="r" t="t"/>
              <a:pathLst>
                <a:path extrusionOk="0" h="4463" w="2218">
                  <a:moveTo>
                    <a:pt x="1107" y="0"/>
                  </a:moveTo>
                  <a:cubicBezTo>
                    <a:pt x="937" y="0"/>
                    <a:pt x="804" y="139"/>
                    <a:pt x="804" y="303"/>
                  </a:cubicBezTo>
                  <a:lnTo>
                    <a:pt x="804" y="675"/>
                  </a:lnTo>
                  <a:cubicBezTo>
                    <a:pt x="350" y="738"/>
                    <a:pt x="0" y="1126"/>
                    <a:pt x="0" y="1599"/>
                  </a:cubicBezTo>
                  <a:cubicBezTo>
                    <a:pt x="0" y="2116"/>
                    <a:pt x="420" y="2536"/>
                    <a:pt x="934" y="2536"/>
                  </a:cubicBezTo>
                  <a:lnTo>
                    <a:pt x="1280" y="2536"/>
                  </a:lnTo>
                  <a:cubicBezTo>
                    <a:pt x="1463" y="2536"/>
                    <a:pt x="1608" y="2681"/>
                    <a:pt x="1608" y="2861"/>
                  </a:cubicBezTo>
                  <a:cubicBezTo>
                    <a:pt x="1608" y="3043"/>
                    <a:pt x="1463" y="3189"/>
                    <a:pt x="1280" y="3189"/>
                  </a:cubicBezTo>
                  <a:lnTo>
                    <a:pt x="893" y="3189"/>
                  </a:lnTo>
                  <a:cubicBezTo>
                    <a:pt x="773" y="3189"/>
                    <a:pt x="672" y="3113"/>
                    <a:pt x="640" y="2999"/>
                  </a:cubicBezTo>
                  <a:cubicBezTo>
                    <a:pt x="601" y="2867"/>
                    <a:pt x="480" y="2782"/>
                    <a:pt x="348" y="2782"/>
                  </a:cubicBezTo>
                  <a:cubicBezTo>
                    <a:pt x="320" y="2782"/>
                    <a:pt x="291" y="2786"/>
                    <a:pt x="262" y="2794"/>
                  </a:cubicBezTo>
                  <a:cubicBezTo>
                    <a:pt x="98" y="2842"/>
                    <a:pt x="10" y="3012"/>
                    <a:pt x="57" y="3173"/>
                  </a:cubicBezTo>
                  <a:cubicBezTo>
                    <a:pt x="158" y="3516"/>
                    <a:pt x="454" y="3756"/>
                    <a:pt x="804" y="3791"/>
                  </a:cubicBezTo>
                  <a:lnTo>
                    <a:pt x="804" y="4160"/>
                  </a:lnTo>
                  <a:cubicBezTo>
                    <a:pt x="804" y="4327"/>
                    <a:pt x="943" y="4462"/>
                    <a:pt x="1107" y="4462"/>
                  </a:cubicBezTo>
                  <a:cubicBezTo>
                    <a:pt x="1274" y="4462"/>
                    <a:pt x="1413" y="4324"/>
                    <a:pt x="1413" y="4160"/>
                  </a:cubicBezTo>
                  <a:lnTo>
                    <a:pt x="1413" y="3788"/>
                  </a:lnTo>
                  <a:cubicBezTo>
                    <a:pt x="1864" y="3725"/>
                    <a:pt x="2217" y="3337"/>
                    <a:pt x="2217" y="2864"/>
                  </a:cubicBezTo>
                  <a:cubicBezTo>
                    <a:pt x="2217" y="2347"/>
                    <a:pt x="1798" y="1927"/>
                    <a:pt x="1280" y="1927"/>
                  </a:cubicBezTo>
                  <a:lnTo>
                    <a:pt x="934" y="1927"/>
                  </a:lnTo>
                  <a:cubicBezTo>
                    <a:pt x="754" y="1927"/>
                    <a:pt x="609" y="1782"/>
                    <a:pt x="609" y="1602"/>
                  </a:cubicBezTo>
                  <a:cubicBezTo>
                    <a:pt x="609" y="1419"/>
                    <a:pt x="754" y="1274"/>
                    <a:pt x="934" y="1274"/>
                  </a:cubicBezTo>
                  <a:lnTo>
                    <a:pt x="1246" y="1274"/>
                  </a:lnTo>
                  <a:cubicBezTo>
                    <a:pt x="1362" y="1274"/>
                    <a:pt x="1467" y="1347"/>
                    <a:pt x="1498" y="1464"/>
                  </a:cubicBezTo>
                  <a:cubicBezTo>
                    <a:pt x="1537" y="1596"/>
                    <a:pt x="1659" y="1681"/>
                    <a:pt x="1790" y="1681"/>
                  </a:cubicBezTo>
                  <a:cubicBezTo>
                    <a:pt x="1819" y="1681"/>
                    <a:pt x="1848" y="1677"/>
                    <a:pt x="1876" y="1669"/>
                  </a:cubicBezTo>
                  <a:cubicBezTo>
                    <a:pt x="2037" y="1621"/>
                    <a:pt x="2129" y="1451"/>
                    <a:pt x="2081" y="1290"/>
                  </a:cubicBezTo>
                  <a:cubicBezTo>
                    <a:pt x="1987" y="969"/>
                    <a:pt x="1725" y="745"/>
                    <a:pt x="1410" y="682"/>
                  </a:cubicBezTo>
                  <a:lnTo>
                    <a:pt x="1410" y="303"/>
                  </a:lnTo>
                  <a:cubicBezTo>
                    <a:pt x="1410" y="133"/>
                    <a:pt x="1274" y="0"/>
                    <a:pt x="11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95"/>
            <p:cNvSpPr/>
            <p:nvPr/>
          </p:nvSpPr>
          <p:spPr>
            <a:xfrm>
              <a:off x="5551808" y="1377726"/>
              <a:ext cx="153557" cy="25600"/>
            </a:xfrm>
            <a:custGeom>
              <a:rect b="b" l="l" r="r" t="t"/>
              <a:pathLst>
                <a:path extrusionOk="0" h="1262" w="7570">
                  <a:moveTo>
                    <a:pt x="1" y="0"/>
                  </a:moveTo>
                  <a:lnTo>
                    <a:pt x="1" y="669"/>
                  </a:lnTo>
                  <a:cubicBezTo>
                    <a:pt x="1" y="997"/>
                    <a:pt x="266" y="1261"/>
                    <a:pt x="594" y="1261"/>
                  </a:cubicBezTo>
                  <a:lnTo>
                    <a:pt x="6979" y="1261"/>
                  </a:lnTo>
                  <a:cubicBezTo>
                    <a:pt x="7301" y="1261"/>
                    <a:pt x="7569" y="997"/>
                    <a:pt x="7569" y="669"/>
                  </a:cubicBezTo>
                  <a:lnTo>
                    <a:pt x="75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95"/>
            <p:cNvSpPr/>
            <p:nvPr/>
          </p:nvSpPr>
          <p:spPr>
            <a:xfrm>
              <a:off x="5596841" y="1755311"/>
              <a:ext cx="63553" cy="12374"/>
            </a:xfrm>
            <a:custGeom>
              <a:rect b="b" l="l" r="r" t="t"/>
              <a:pathLst>
                <a:path extrusionOk="0" h="610" w="3133">
                  <a:moveTo>
                    <a:pt x="304" y="1"/>
                  </a:moveTo>
                  <a:cubicBezTo>
                    <a:pt x="140" y="1"/>
                    <a:pt x="1" y="136"/>
                    <a:pt x="1" y="307"/>
                  </a:cubicBezTo>
                  <a:cubicBezTo>
                    <a:pt x="1" y="470"/>
                    <a:pt x="133" y="609"/>
                    <a:pt x="304" y="609"/>
                  </a:cubicBezTo>
                  <a:lnTo>
                    <a:pt x="2826" y="609"/>
                  </a:lnTo>
                  <a:cubicBezTo>
                    <a:pt x="2994" y="609"/>
                    <a:pt x="3132" y="470"/>
                    <a:pt x="3129" y="307"/>
                  </a:cubicBezTo>
                  <a:cubicBezTo>
                    <a:pt x="3129" y="139"/>
                    <a:pt x="2997" y="1"/>
                    <a:pt x="28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1" name="Google Shape;2061;p95"/>
          <p:cNvGrpSpPr/>
          <p:nvPr/>
        </p:nvGrpSpPr>
        <p:grpSpPr>
          <a:xfrm>
            <a:off x="6841348" y="1329320"/>
            <a:ext cx="358233" cy="409392"/>
            <a:chOff x="5925580" y="1370241"/>
            <a:chExt cx="358233" cy="409392"/>
          </a:xfrm>
        </p:grpSpPr>
        <p:sp>
          <p:nvSpPr>
            <p:cNvPr id="2062" name="Google Shape;2062;p95"/>
            <p:cNvSpPr/>
            <p:nvPr/>
          </p:nvSpPr>
          <p:spPr>
            <a:xfrm>
              <a:off x="5976759" y="1446999"/>
              <a:ext cx="307054" cy="33592"/>
            </a:xfrm>
            <a:custGeom>
              <a:rect b="b" l="l" r="r" t="t"/>
              <a:pathLst>
                <a:path extrusionOk="0" h="1656" w="15137">
                  <a:moveTo>
                    <a:pt x="1261" y="0"/>
                  </a:moveTo>
                  <a:lnTo>
                    <a:pt x="0" y="1262"/>
                  </a:lnTo>
                  <a:lnTo>
                    <a:pt x="1261" y="1656"/>
                  </a:lnTo>
                  <a:lnTo>
                    <a:pt x="14190" y="1656"/>
                  </a:lnTo>
                  <a:lnTo>
                    <a:pt x="15137" y="1262"/>
                  </a:lnTo>
                  <a:lnTo>
                    <a:pt x="13957" y="85"/>
                  </a:lnTo>
                  <a:cubicBezTo>
                    <a:pt x="13904" y="29"/>
                    <a:pt x="13834" y="0"/>
                    <a:pt x="13762" y="0"/>
                  </a:cubicBezTo>
                  <a:lnTo>
                    <a:pt x="8830" y="0"/>
                  </a:lnTo>
                  <a:lnTo>
                    <a:pt x="8344" y="394"/>
                  </a:lnTo>
                  <a:lnTo>
                    <a:pt x="6969" y="394"/>
                  </a:lnTo>
                  <a:lnTo>
                    <a:pt x="63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95"/>
            <p:cNvSpPr/>
            <p:nvPr/>
          </p:nvSpPr>
          <p:spPr>
            <a:xfrm>
              <a:off x="5976759" y="1472579"/>
              <a:ext cx="307054" cy="307054"/>
            </a:xfrm>
            <a:custGeom>
              <a:rect b="b" l="l" r="r" t="t"/>
              <a:pathLst>
                <a:path extrusionOk="0" h="15137" w="15137">
                  <a:moveTo>
                    <a:pt x="0" y="1"/>
                  </a:moveTo>
                  <a:lnTo>
                    <a:pt x="0" y="15137"/>
                  </a:lnTo>
                  <a:lnTo>
                    <a:pt x="15137" y="15137"/>
                  </a:lnTo>
                  <a:lnTo>
                    <a:pt x="151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95"/>
            <p:cNvSpPr/>
            <p:nvPr/>
          </p:nvSpPr>
          <p:spPr>
            <a:xfrm>
              <a:off x="6002338" y="1498097"/>
              <a:ext cx="255895" cy="255956"/>
            </a:xfrm>
            <a:custGeom>
              <a:rect b="b" l="l" r="r" t="t"/>
              <a:pathLst>
                <a:path extrusionOk="0" h="12618" w="12615">
                  <a:moveTo>
                    <a:pt x="275" y="1"/>
                  </a:moveTo>
                  <a:cubicBezTo>
                    <a:pt x="123" y="1"/>
                    <a:pt x="0" y="124"/>
                    <a:pt x="0" y="278"/>
                  </a:cubicBezTo>
                  <a:lnTo>
                    <a:pt x="0" y="12343"/>
                  </a:lnTo>
                  <a:cubicBezTo>
                    <a:pt x="0" y="12498"/>
                    <a:pt x="123" y="12618"/>
                    <a:pt x="275" y="12618"/>
                  </a:cubicBezTo>
                  <a:lnTo>
                    <a:pt x="12337" y="12618"/>
                  </a:lnTo>
                  <a:cubicBezTo>
                    <a:pt x="12491" y="12618"/>
                    <a:pt x="12614" y="12498"/>
                    <a:pt x="12614" y="12343"/>
                  </a:cubicBezTo>
                  <a:lnTo>
                    <a:pt x="12614" y="278"/>
                  </a:lnTo>
                  <a:cubicBezTo>
                    <a:pt x="12614" y="124"/>
                    <a:pt x="12491" y="1"/>
                    <a:pt x="123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95"/>
            <p:cNvSpPr/>
            <p:nvPr/>
          </p:nvSpPr>
          <p:spPr>
            <a:xfrm>
              <a:off x="6130276" y="1677275"/>
              <a:ext cx="102358" cy="25600"/>
            </a:xfrm>
            <a:custGeom>
              <a:rect b="b" l="l" r="r" t="t"/>
              <a:pathLst>
                <a:path extrusionOk="0" h="1262" w="5046">
                  <a:moveTo>
                    <a:pt x="275" y="0"/>
                  </a:moveTo>
                  <a:cubicBezTo>
                    <a:pt x="123" y="0"/>
                    <a:pt x="0" y="123"/>
                    <a:pt x="0" y="278"/>
                  </a:cubicBezTo>
                  <a:lnTo>
                    <a:pt x="0" y="987"/>
                  </a:lnTo>
                  <a:cubicBezTo>
                    <a:pt x="0" y="1142"/>
                    <a:pt x="126" y="1262"/>
                    <a:pt x="275" y="1262"/>
                  </a:cubicBezTo>
                  <a:lnTo>
                    <a:pt x="4768" y="1262"/>
                  </a:lnTo>
                  <a:cubicBezTo>
                    <a:pt x="4923" y="1262"/>
                    <a:pt x="5046" y="1142"/>
                    <a:pt x="5046" y="987"/>
                  </a:cubicBezTo>
                  <a:lnTo>
                    <a:pt x="5046" y="278"/>
                  </a:lnTo>
                  <a:cubicBezTo>
                    <a:pt x="5046" y="123"/>
                    <a:pt x="4923" y="0"/>
                    <a:pt x="47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95"/>
            <p:cNvSpPr/>
            <p:nvPr/>
          </p:nvSpPr>
          <p:spPr>
            <a:xfrm>
              <a:off x="6124129" y="1722307"/>
              <a:ext cx="114712" cy="12293"/>
            </a:xfrm>
            <a:custGeom>
              <a:rect b="b" l="l" r="r" t="t"/>
              <a:pathLst>
                <a:path extrusionOk="0" h="606" w="5655">
                  <a:moveTo>
                    <a:pt x="303" y="0"/>
                  </a:moveTo>
                  <a:cubicBezTo>
                    <a:pt x="136" y="0"/>
                    <a:pt x="1" y="133"/>
                    <a:pt x="1" y="303"/>
                  </a:cubicBezTo>
                  <a:cubicBezTo>
                    <a:pt x="1" y="470"/>
                    <a:pt x="133" y="606"/>
                    <a:pt x="303" y="606"/>
                  </a:cubicBezTo>
                  <a:lnTo>
                    <a:pt x="5349" y="606"/>
                  </a:lnTo>
                  <a:cubicBezTo>
                    <a:pt x="5519" y="606"/>
                    <a:pt x="5655" y="473"/>
                    <a:pt x="5651" y="303"/>
                  </a:cubicBezTo>
                  <a:cubicBezTo>
                    <a:pt x="5651" y="139"/>
                    <a:pt x="5519" y="0"/>
                    <a:pt x="53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95"/>
            <p:cNvSpPr/>
            <p:nvPr/>
          </p:nvSpPr>
          <p:spPr>
            <a:xfrm>
              <a:off x="6104676" y="1472518"/>
              <a:ext cx="51199" cy="74730"/>
            </a:xfrm>
            <a:custGeom>
              <a:rect b="b" l="l" r="r" t="t"/>
              <a:pathLst>
                <a:path extrusionOk="0" h="3684" w="2524">
                  <a:moveTo>
                    <a:pt x="1" y="0"/>
                  </a:moveTo>
                  <a:lnTo>
                    <a:pt x="1" y="3157"/>
                  </a:lnTo>
                  <a:cubicBezTo>
                    <a:pt x="1" y="3315"/>
                    <a:pt x="130" y="3421"/>
                    <a:pt x="264" y="3421"/>
                  </a:cubicBezTo>
                  <a:cubicBezTo>
                    <a:pt x="328" y="3421"/>
                    <a:pt x="393" y="3397"/>
                    <a:pt x="446" y="3343"/>
                  </a:cubicBezTo>
                  <a:cubicBezTo>
                    <a:pt x="498" y="3293"/>
                    <a:pt x="565" y="3267"/>
                    <a:pt x="632" y="3267"/>
                  </a:cubicBezTo>
                  <a:cubicBezTo>
                    <a:pt x="699" y="3267"/>
                    <a:pt x="766" y="3293"/>
                    <a:pt x="818" y="3343"/>
                  </a:cubicBezTo>
                  <a:lnTo>
                    <a:pt x="1076" y="3608"/>
                  </a:lnTo>
                  <a:cubicBezTo>
                    <a:pt x="1128" y="3658"/>
                    <a:pt x="1195" y="3684"/>
                    <a:pt x="1262" y="3684"/>
                  </a:cubicBezTo>
                  <a:cubicBezTo>
                    <a:pt x="1329" y="3684"/>
                    <a:pt x="1396" y="3658"/>
                    <a:pt x="1448" y="3608"/>
                  </a:cubicBezTo>
                  <a:lnTo>
                    <a:pt x="1707" y="3343"/>
                  </a:lnTo>
                  <a:cubicBezTo>
                    <a:pt x="1759" y="3293"/>
                    <a:pt x="1826" y="3267"/>
                    <a:pt x="1893" y="3267"/>
                  </a:cubicBezTo>
                  <a:cubicBezTo>
                    <a:pt x="1960" y="3267"/>
                    <a:pt x="2027" y="3293"/>
                    <a:pt x="2079" y="3343"/>
                  </a:cubicBezTo>
                  <a:cubicBezTo>
                    <a:pt x="2132" y="3397"/>
                    <a:pt x="2198" y="3422"/>
                    <a:pt x="2262" y="3422"/>
                  </a:cubicBezTo>
                  <a:cubicBezTo>
                    <a:pt x="2396" y="3422"/>
                    <a:pt x="2524" y="3317"/>
                    <a:pt x="2524" y="3157"/>
                  </a:cubicBezTo>
                  <a:lnTo>
                    <a:pt x="25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95"/>
            <p:cNvSpPr/>
            <p:nvPr/>
          </p:nvSpPr>
          <p:spPr>
            <a:xfrm>
              <a:off x="6104676" y="1446999"/>
              <a:ext cx="51199" cy="25600"/>
            </a:xfrm>
            <a:custGeom>
              <a:rect b="b" l="l" r="r" t="t"/>
              <a:pathLst>
                <a:path extrusionOk="0" h="1262" w="2524">
                  <a:moveTo>
                    <a:pt x="1" y="0"/>
                  </a:moveTo>
                  <a:lnTo>
                    <a:pt x="1" y="1262"/>
                  </a:lnTo>
                  <a:lnTo>
                    <a:pt x="2524" y="1262"/>
                  </a:lnTo>
                  <a:lnTo>
                    <a:pt x="25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95"/>
            <p:cNvSpPr/>
            <p:nvPr/>
          </p:nvSpPr>
          <p:spPr>
            <a:xfrm>
              <a:off x="5925580" y="1370241"/>
              <a:ext cx="127958" cy="127937"/>
            </a:xfrm>
            <a:custGeom>
              <a:rect b="b" l="l" r="r" t="t"/>
              <a:pathLst>
                <a:path extrusionOk="0" h="6307" w="6308">
                  <a:moveTo>
                    <a:pt x="3154" y="0"/>
                  </a:moveTo>
                  <a:cubicBezTo>
                    <a:pt x="1410" y="0"/>
                    <a:pt x="0" y="1413"/>
                    <a:pt x="0" y="3154"/>
                  </a:cubicBezTo>
                  <a:cubicBezTo>
                    <a:pt x="0" y="4897"/>
                    <a:pt x="1410" y="6307"/>
                    <a:pt x="3154" y="6307"/>
                  </a:cubicBezTo>
                  <a:cubicBezTo>
                    <a:pt x="4894" y="6307"/>
                    <a:pt x="6307" y="4897"/>
                    <a:pt x="6307" y="3154"/>
                  </a:cubicBezTo>
                  <a:cubicBezTo>
                    <a:pt x="6307" y="1413"/>
                    <a:pt x="4894" y="0"/>
                    <a:pt x="31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95"/>
            <p:cNvSpPr/>
            <p:nvPr/>
          </p:nvSpPr>
          <p:spPr>
            <a:xfrm>
              <a:off x="5925580" y="1370241"/>
              <a:ext cx="127958" cy="127937"/>
            </a:xfrm>
            <a:custGeom>
              <a:rect b="b" l="l" r="r" t="t"/>
              <a:pathLst>
                <a:path extrusionOk="0" h="6307" w="6308">
                  <a:moveTo>
                    <a:pt x="3154" y="0"/>
                  </a:moveTo>
                  <a:cubicBezTo>
                    <a:pt x="1410" y="0"/>
                    <a:pt x="0" y="1413"/>
                    <a:pt x="0" y="3154"/>
                  </a:cubicBezTo>
                  <a:cubicBezTo>
                    <a:pt x="0" y="4897"/>
                    <a:pt x="1410" y="6307"/>
                    <a:pt x="3154" y="6307"/>
                  </a:cubicBezTo>
                  <a:cubicBezTo>
                    <a:pt x="4894" y="6307"/>
                    <a:pt x="6307" y="4897"/>
                    <a:pt x="6307" y="3154"/>
                  </a:cubicBezTo>
                  <a:cubicBezTo>
                    <a:pt x="6307" y="1413"/>
                    <a:pt x="4894" y="0"/>
                    <a:pt x="31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95"/>
            <p:cNvSpPr/>
            <p:nvPr/>
          </p:nvSpPr>
          <p:spPr>
            <a:xfrm>
              <a:off x="5953979" y="1405577"/>
              <a:ext cx="71221" cy="57407"/>
            </a:xfrm>
            <a:custGeom>
              <a:rect b="b" l="l" r="r" t="t"/>
              <a:pathLst>
                <a:path extrusionOk="0" h="2830" w="3511">
                  <a:moveTo>
                    <a:pt x="2701" y="0"/>
                  </a:moveTo>
                  <a:cubicBezTo>
                    <a:pt x="2630" y="0"/>
                    <a:pt x="2559" y="27"/>
                    <a:pt x="2507" y="81"/>
                  </a:cubicBezTo>
                  <a:lnTo>
                    <a:pt x="1634" y="951"/>
                  </a:lnTo>
                  <a:cubicBezTo>
                    <a:pt x="1582" y="1005"/>
                    <a:pt x="1511" y="1032"/>
                    <a:pt x="1440" y="1032"/>
                  </a:cubicBezTo>
                  <a:cubicBezTo>
                    <a:pt x="1369" y="1032"/>
                    <a:pt x="1298" y="1005"/>
                    <a:pt x="1246" y="951"/>
                  </a:cubicBezTo>
                  <a:lnTo>
                    <a:pt x="1003" y="711"/>
                  </a:lnTo>
                  <a:cubicBezTo>
                    <a:pt x="951" y="658"/>
                    <a:pt x="880" y="631"/>
                    <a:pt x="809" y="631"/>
                  </a:cubicBezTo>
                  <a:cubicBezTo>
                    <a:pt x="738" y="631"/>
                    <a:pt x="667" y="658"/>
                    <a:pt x="615" y="711"/>
                  </a:cubicBezTo>
                  <a:lnTo>
                    <a:pt x="105" y="1219"/>
                  </a:lnTo>
                  <a:cubicBezTo>
                    <a:pt x="0" y="1326"/>
                    <a:pt x="0" y="1503"/>
                    <a:pt x="105" y="1610"/>
                  </a:cubicBezTo>
                  <a:lnTo>
                    <a:pt x="1246" y="2749"/>
                  </a:lnTo>
                  <a:cubicBezTo>
                    <a:pt x="1298" y="2802"/>
                    <a:pt x="1369" y="2829"/>
                    <a:pt x="1440" y="2829"/>
                  </a:cubicBezTo>
                  <a:cubicBezTo>
                    <a:pt x="1511" y="2829"/>
                    <a:pt x="1582" y="2802"/>
                    <a:pt x="1634" y="2749"/>
                  </a:cubicBezTo>
                  <a:lnTo>
                    <a:pt x="3403" y="980"/>
                  </a:lnTo>
                  <a:cubicBezTo>
                    <a:pt x="3510" y="872"/>
                    <a:pt x="3510" y="696"/>
                    <a:pt x="3403" y="589"/>
                  </a:cubicBezTo>
                  <a:lnTo>
                    <a:pt x="2895" y="81"/>
                  </a:lnTo>
                  <a:cubicBezTo>
                    <a:pt x="2843" y="27"/>
                    <a:pt x="2772" y="0"/>
                    <a:pt x="27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2" name="Google Shape;2072;p95"/>
          <p:cNvGrpSpPr/>
          <p:nvPr/>
        </p:nvGrpSpPr>
        <p:grpSpPr>
          <a:xfrm>
            <a:off x="7576207" y="1329310"/>
            <a:ext cx="358233" cy="409412"/>
            <a:chOff x="6403799" y="1371641"/>
            <a:chExt cx="358233" cy="409412"/>
          </a:xfrm>
        </p:grpSpPr>
        <p:sp>
          <p:nvSpPr>
            <p:cNvPr id="2073" name="Google Shape;2073;p95"/>
            <p:cNvSpPr/>
            <p:nvPr/>
          </p:nvSpPr>
          <p:spPr>
            <a:xfrm>
              <a:off x="6646874" y="1414827"/>
              <a:ext cx="51199" cy="41584"/>
            </a:xfrm>
            <a:custGeom>
              <a:rect b="b" l="l" r="r" t="t"/>
              <a:pathLst>
                <a:path extrusionOk="0" h="2050" w="2524">
                  <a:moveTo>
                    <a:pt x="0" y="0"/>
                  </a:moveTo>
                  <a:lnTo>
                    <a:pt x="0" y="2050"/>
                  </a:lnTo>
                  <a:lnTo>
                    <a:pt x="2523" y="2050"/>
                  </a:lnTo>
                  <a:lnTo>
                    <a:pt x="25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95"/>
            <p:cNvSpPr/>
            <p:nvPr/>
          </p:nvSpPr>
          <p:spPr>
            <a:xfrm>
              <a:off x="6595695" y="1371641"/>
              <a:ext cx="153537" cy="51199"/>
            </a:xfrm>
            <a:custGeom>
              <a:rect b="b" l="l" r="r" t="t"/>
              <a:pathLst>
                <a:path extrusionOk="0" h="2524" w="7569">
                  <a:moveTo>
                    <a:pt x="278" y="1"/>
                  </a:moveTo>
                  <a:cubicBezTo>
                    <a:pt x="124" y="1"/>
                    <a:pt x="1" y="120"/>
                    <a:pt x="1" y="275"/>
                  </a:cubicBezTo>
                  <a:lnTo>
                    <a:pt x="1" y="2246"/>
                  </a:lnTo>
                  <a:cubicBezTo>
                    <a:pt x="1" y="2400"/>
                    <a:pt x="124" y="2523"/>
                    <a:pt x="278" y="2523"/>
                  </a:cubicBezTo>
                  <a:lnTo>
                    <a:pt x="7294" y="2523"/>
                  </a:lnTo>
                  <a:cubicBezTo>
                    <a:pt x="7446" y="2523"/>
                    <a:pt x="7569" y="2400"/>
                    <a:pt x="7569" y="2246"/>
                  </a:cubicBezTo>
                  <a:lnTo>
                    <a:pt x="7569" y="275"/>
                  </a:lnTo>
                  <a:cubicBezTo>
                    <a:pt x="7569" y="120"/>
                    <a:pt x="7446" y="1"/>
                    <a:pt x="72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95"/>
            <p:cNvSpPr/>
            <p:nvPr/>
          </p:nvSpPr>
          <p:spPr>
            <a:xfrm>
              <a:off x="6416578" y="1448338"/>
              <a:ext cx="332654" cy="238288"/>
            </a:xfrm>
            <a:custGeom>
              <a:rect b="b" l="l" r="r" t="t"/>
              <a:pathLst>
                <a:path extrusionOk="0" h="11747" w="16399">
                  <a:moveTo>
                    <a:pt x="278" y="0"/>
                  </a:moveTo>
                  <a:cubicBezTo>
                    <a:pt x="124" y="0"/>
                    <a:pt x="1" y="123"/>
                    <a:pt x="1" y="278"/>
                  </a:cubicBezTo>
                  <a:lnTo>
                    <a:pt x="1" y="11747"/>
                  </a:lnTo>
                  <a:lnTo>
                    <a:pt x="16399" y="11747"/>
                  </a:lnTo>
                  <a:lnTo>
                    <a:pt x="16399" y="278"/>
                  </a:lnTo>
                  <a:cubicBezTo>
                    <a:pt x="16399" y="123"/>
                    <a:pt x="16276" y="0"/>
                    <a:pt x="16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95"/>
            <p:cNvSpPr/>
            <p:nvPr/>
          </p:nvSpPr>
          <p:spPr>
            <a:xfrm>
              <a:off x="6595695" y="1472903"/>
              <a:ext cx="127958" cy="77874"/>
            </a:xfrm>
            <a:custGeom>
              <a:rect b="b" l="l" r="r" t="t"/>
              <a:pathLst>
                <a:path extrusionOk="0" h="3839" w="6308">
                  <a:moveTo>
                    <a:pt x="278" y="0"/>
                  </a:moveTo>
                  <a:cubicBezTo>
                    <a:pt x="124" y="0"/>
                    <a:pt x="1" y="123"/>
                    <a:pt x="1" y="278"/>
                  </a:cubicBezTo>
                  <a:lnTo>
                    <a:pt x="1" y="3561"/>
                  </a:lnTo>
                  <a:cubicBezTo>
                    <a:pt x="1" y="3715"/>
                    <a:pt x="124" y="3838"/>
                    <a:pt x="278" y="3838"/>
                  </a:cubicBezTo>
                  <a:lnTo>
                    <a:pt x="6033" y="3838"/>
                  </a:lnTo>
                  <a:cubicBezTo>
                    <a:pt x="6184" y="3838"/>
                    <a:pt x="6307" y="3715"/>
                    <a:pt x="6307" y="3561"/>
                  </a:cubicBezTo>
                  <a:lnTo>
                    <a:pt x="6307" y="278"/>
                  </a:lnTo>
                  <a:cubicBezTo>
                    <a:pt x="6307" y="123"/>
                    <a:pt x="6184" y="0"/>
                    <a:pt x="60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95"/>
            <p:cNvSpPr/>
            <p:nvPr/>
          </p:nvSpPr>
          <p:spPr>
            <a:xfrm>
              <a:off x="6454978" y="1371641"/>
              <a:ext cx="102358" cy="179137"/>
            </a:xfrm>
            <a:custGeom>
              <a:rect b="b" l="l" r="r" t="t"/>
              <a:pathLst>
                <a:path extrusionOk="0" h="8831" w="5046">
                  <a:moveTo>
                    <a:pt x="278" y="1"/>
                  </a:moveTo>
                  <a:cubicBezTo>
                    <a:pt x="123" y="1"/>
                    <a:pt x="0" y="120"/>
                    <a:pt x="0" y="275"/>
                  </a:cubicBezTo>
                  <a:lnTo>
                    <a:pt x="0" y="8830"/>
                  </a:lnTo>
                  <a:lnTo>
                    <a:pt x="5046" y="8830"/>
                  </a:lnTo>
                  <a:lnTo>
                    <a:pt x="5046" y="275"/>
                  </a:lnTo>
                  <a:cubicBezTo>
                    <a:pt x="5046" y="120"/>
                    <a:pt x="4923" y="1"/>
                    <a:pt x="47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95"/>
            <p:cNvSpPr/>
            <p:nvPr/>
          </p:nvSpPr>
          <p:spPr>
            <a:xfrm>
              <a:off x="6454978" y="1576215"/>
              <a:ext cx="102358" cy="51240"/>
            </a:xfrm>
            <a:custGeom>
              <a:rect b="b" l="l" r="r" t="t"/>
              <a:pathLst>
                <a:path extrusionOk="0" h="2526" w="5046">
                  <a:moveTo>
                    <a:pt x="278" y="0"/>
                  </a:moveTo>
                  <a:cubicBezTo>
                    <a:pt x="123" y="0"/>
                    <a:pt x="0" y="123"/>
                    <a:pt x="0" y="278"/>
                  </a:cubicBezTo>
                  <a:lnTo>
                    <a:pt x="0" y="2252"/>
                  </a:lnTo>
                  <a:cubicBezTo>
                    <a:pt x="0" y="2406"/>
                    <a:pt x="123" y="2526"/>
                    <a:pt x="278" y="2526"/>
                  </a:cubicBezTo>
                  <a:lnTo>
                    <a:pt x="4771" y="2526"/>
                  </a:lnTo>
                  <a:cubicBezTo>
                    <a:pt x="4923" y="2526"/>
                    <a:pt x="5046" y="2406"/>
                    <a:pt x="5046" y="2252"/>
                  </a:cubicBezTo>
                  <a:lnTo>
                    <a:pt x="5046" y="278"/>
                  </a:lnTo>
                  <a:cubicBezTo>
                    <a:pt x="5046" y="123"/>
                    <a:pt x="4923" y="0"/>
                    <a:pt x="47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95"/>
            <p:cNvSpPr/>
            <p:nvPr/>
          </p:nvSpPr>
          <p:spPr>
            <a:xfrm>
              <a:off x="6640727" y="1391033"/>
              <a:ext cx="89071" cy="12354"/>
            </a:xfrm>
            <a:custGeom>
              <a:rect b="b" l="l" r="r" t="t"/>
              <a:pathLst>
                <a:path extrusionOk="0" h="609" w="4391">
                  <a:moveTo>
                    <a:pt x="303" y="0"/>
                  </a:moveTo>
                  <a:cubicBezTo>
                    <a:pt x="139" y="0"/>
                    <a:pt x="1" y="139"/>
                    <a:pt x="1" y="306"/>
                  </a:cubicBezTo>
                  <a:cubicBezTo>
                    <a:pt x="1" y="470"/>
                    <a:pt x="133" y="609"/>
                    <a:pt x="303" y="609"/>
                  </a:cubicBezTo>
                  <a:lnTo>
                    <a:pt x="4087" y="609"/>
                  </a:lnTo>
                  <a:cubicBezTo>
                    <a:pt x="4258" y="609"/>
                    <a:pt x="4390" y="470"/>
                    <a:pt x="4390" y="306"/>
                  </a:cubicBezTo>
                  <a:cubicBezTo>
                    <a:pt x="4390" y="139"/>
                    <a:pt x="4258" y="0"/>
                    <a:pt x="40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95"/>
            <p:cNvSpPr/>
            <p:nvPr/>
          </p:nvSpPr>
          <p:spPr>
            <a:xfrm>
              <a:off x="6615148" y="1391033"/>
              <a:ext cx="12293" cy="12354"/>
            </a:xfrm>
            <a:custGeom>
              <a:rect b="b" l="l" r="r" t="t"/>
              <a:pathLst>
                <a:path extrusionOk="0" h="609" w="606">
                  <a:moveTo>
                    <a:pt x="303" y="0"/>
                  </a:moveTo>
                  <a:cubicBezTo>
                    <a:pt x="139" y="0"/>
                    <a:pt x="0" y="139"/>
                    <a:pt x="0" y="306"/>
                  </a:cubicBezTo>
                  <a:cubicBezTo>
                    <a:pt x="0" y="470"/>
                    <a:pt x="133" y="609"/>
                    <a:pt x="303" y="609"/>
                  </a:cubicBezTo>
                  <a:cubicBezTo>
                    <a:pt x="473" y="609"/>
                    <a:pt x="606" y="470"/>
                    <a:pt x="606" y="306"/>
                  </a:cubicBezTo>
                  <a:cubicBezTo>
                    <a:pt x="606" y="139"/>
                    <a:pt x="470" y="0"/>
                    <a:pt x="3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95"/>
            <p:cNvSpPr/>
            <p:nvPr/>
          </p:nvSpPr>
          <p:spPr>
            <a:xfrm>
              <a:off x="6474411" y="1442192"/>
              <a:ext cx="12313" cy="12374"/>
            </a:xfrm>
            <a:custGeom>
              <a:rect b="b" l="l" r="r" t="t"/>
              <a:pathLst>
                <a:path extrusionOk="0" h="610" w="607">
                  <a:moveTo>
                    <a:pt x="303" y="1"/>
                  </a:moveTo>
                  <a:cubicBezTo>
                    <a:pt x="139" y="1"/>
                    <a:pt x="1" y="139"/>
                    <a:pt x="1" y="307"/>
                  </a:cubicBezTo>
                  <a:cubicBezTo>
                    <a:pt x="1" y="471"/>
                    <a:pt x="133" y="609"/>
                    <a:pt x="303" y="609"/>
                  </a:cubicBezTo>
                  <a:cubicBezTo>
                    <a:pt x="474" y="609"/>
                    <a:pt x="606" y="474"/>
                    <a:pt x="606" y="307"/>
                  </a:cubicBezTo>
                  <a:cubicBezTo>
                    <a:pt x="606" y="139"/>
                    <a:pt x="471" y="1"/>
                    <a:pt x="3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95"/>
            <p:cNvSpPr/>
            <p:nvPr/>
          </p:nvSpPr>
          <p:spPr>
            <a:xfrm>
              <a:off x="6474411" y="1467791"/>
              <a:ext cx="12313" cy="12354"/>
            </a:xfrm>
            <a:custGeom>
              <a:rect b="b" l="l" r="r" t="t"/>
              <a:pathLst>
                <a:path extrusionOk="0" h="609" w="607">
                  <a:moveTo>
                    <a:pt x="303" y="0"/>
                  </a:moveTo>
                  <a:cubicBezTo>
                    <a:pt x="139" y="0"/>
                    <a:pt x="1" y="139"/>
                    <a:pt x="1" y="306"/>
                  </a:cubicBezTo>
                  <a:cubicBezTo>
                    <a:pt x="1" y="470"/>
                    <a:pt x="133" y="609"/>
                    <a:pt x="303" y="609"/>
                  </a:cubicBezTo>
                  <a:cubicBezTo>
                    <a:pt x="474" y="609"/>
                    <a:pt x="606" y="473"/>
                    <a:pt x="606" y="306"/>
                  </a:cubicBezTo>
                  <a:cubicBezTo>
                    <a:pt x="606" y="139"/>
                    <a:pt x="471"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95"/>
            <p:cNvSpPr/>
            <p:nvPr/>
          </p:nvSpPr>
          <p:spPr>
            <a:xfrm>
              <a:off x="6474411" y="1493371"/>
              <a:ext cx="12313" cy="12374"/>
            </a:xfrm>
            <a:custGeom>
              <a:rect b="b" l="l" r="r" t="t"/>
              <a:pathLst>
                <a:path extrusionOk="0" h="610" w="607">
                  <a:moveTo>
                    <a:pt x="303" y="0"/>
                  </a:moveTo>
                  <a:cubicBezTo>
                    <a:pt x="139" y="0"/>
                    <a:pt x="1" y="139"/>
                    <a:pt x="1" y="306"/>
                  </a:cubicBezTo>
                  <a:cubicBezTo>
                    <a:pt x="1" y="470"/>
                    <a:pt x="133" y="609"/>
                    <a:pt x="303" y="609"/>
                  </a:cubicBezTo>
                  <a:cubicBezTo>
                    <a:pt x="474" y="609"/>
                    <a:pt x="606" y="473"/>
                    <a:pt x="606" y="306"/>
                  </a:cubicBezTo>
                  <a:cubicBezTo>
                    <a:pt x="606" y="139"/>
                    <a:pt x="471"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95"/>
            <p:cNvSpPr/>
            <p:nvPr/>
          </p:nvSpPr>
          <p:spPr>
            <a:xfrm>
              <a:off x="6474411" y="1518950"/>
              <a:ext cx="12313" cy="12374"/>
            </a:xfrm>
            <a:custGeom>
              <a:rect b="b" l="l" r="r" t="t"/>
              <a:pathLst>
                <a:path extrusionOk="0" h="610" w="607">
                  <a:moveTo>
                    <a:pt x="303" y="1"/>
                  </a:moveTo>
                  <a:cubicBezTo>
                    <a:pt x="139" y="1"/>
                    <a:pt x="1" y="140"/>
                    <a:pt x="1" y="307"/>
                  </a:cubicBezTo>
                  <a:cubicBezTo>
                    <a:pt x="1" y="471"/>
                    <a:pt x="133" y="609"/>
                    <a:pt x="303" y="609"/>
                  </a:cubicBezTo>
                  <a:cubicBezTo>
                    <a:pt x="474" y="609"/>
                    <a:pt x="606" y="474"/>
                    <a:pt x="606" y="307"/>
                  </a:cubicBezTo>
                  <a:cubicBezTo>
                    <a:pt x="606" y="140"/>
                    <a:pt x="471" y="1"/>
                    <a:pt x="3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95"/>
            <p:cNvSpPr/>
            <p:nvPr/>
          </p:nvSpPr>
          <p:spPr>
            <a:xfrm>
              <a:off x="6474411" y="1391033"/>
              <a:ext cx="63472" cy="12354"/>
            </a:xfrm>
            <a:custGeom>
              <a:rect b="b" l="l" r="r" t="t"/>
              <a:pathLst>
                <a:path extrusionOk="0" h="609" w="3129">
                  <a:moveTo>
                    <a:pt x="303" y="0"/>
                  </a:moveTo>
                  <a:cubicBezTo>
                    <a:pt x="139" y="0"/>
                    <a:pt x="1" y="139"/>
                    <a:pt x="1" y="306"/>
                  </a:cubicBezTo>
                  <a:cubicBezTo>
                    <a:pt x="1" y="470"/>
                    <a:pt x="133" y="609"/>
                    <a:pt x="303" y="609"/>
                  </a:cubicBezTo>
                  <a:lnTo>
                    <a:pt x="2826" y="609"/>
                  </a:lnTo>
                  <a:cubicBezTo>
                    <a:pt x="2996" y="609"/>
                    <a:pt x="3129" y="470"/>
                    <a:pt x="3129" y="306"/>
                  </a:cubicBezTo>
                  <a:cubicBezTo>
                    <a:pt x="3129" y="139"/>
                    <a:pt x="2996" y="0"/>
                    <a:pt x="2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95"/>
            <p:cNvSpPr/>
            <p:nvPr/>
          </p:nvSpPr>
          <p:spPr>
            <a:xfrm>
              <a:off x="6500010" y="1442192"/>
              <a:ext cx="37872" cy="12374"/>
            </a:xfrm>
            <a:custGeom>
              <a:rect b="b" l="l" r="r" t="t"/>
              <a:pathLst>
                <a:path extrusionOk="0" h="610" w="1867">
                  <a:moveTo>
                    <a:pt x="303" y="1"/>
                  </a:moveTo>
                  <a:cubicBezTo>
                    <a:pt x="139" y="1"/>
                    <a:pt x="0" y="139"/>
                    <a:pt x="0" y="307"/>
                  </a:cubicBezTo>
                  <a:cubicBezTo>
                    <a:pt x="0" y="471"/>
                    <a:pt x="132" y="609"/>
                    <a:pt x="303" y="609"/>
                  </a:cubicBezTo>
                  <a:lnTo>
                    <a:pt x="1564" y="609"/>
                  </a:lnTo>
                  <a:cubicBezTo>
                    <a:pt x="1734" y="609"/>
                    <a:pt x="1867" y="474"/>
                    <a:pt x="1867" y="307"/>
                  </a:cubicBezTo>
                  <a:cubicBezTo>
                    <a:pt x="1867" y="139"/>
                    <a:pt x="1734" y="1"/>
                    <a:pt x="15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95"/>
            <p:cNvSpPr/>
            <p:nvPr/>
          </p:nvSpPr>
          <p:spPr>
            <a:xfrm>
              <a:off x="6500010" y="1466757"/>
              <a:ext cx="37872" cy="12374"/>
            </a:xfrm>
            <a:custGeom>
              <a:rect b="b" l="l" r="r" t="t"/>
              <a:pathLst>
                <a:path extrusionOk="0" h="610" w="1867">
                  <a:moveTo>
                    <a:pt x="303" y="1"/>
                  </a:moveTo>
                  <a:cubicBezTo>
                    <a:pt x="139" y="1"/>
                    <a:pt x="0" y="139"/>
                    <a:pt x="0" y="303"/>
                  </a:cubicBezTo>
                  <a:cubicBezTo>
                    <a:pt x="0" y="470"/>
                    <a:pt x="132" y="609"/>
                    <a:pt x="303" y="609"/>
                  </a:cubicBezTo>
                  <a:lnTo>
                    <a:pt x="1564" y="609"/>
                  </a:lnTo>
                  <a:cubicBezTo>
                    <a:pt x="1734" y="609"/>
                    <a:pt x="1867" y="470"/>
                    <a:pt x="1867" y="303"/>
                  </a:cubicBezTo>
                  <a:cubicBezTo>
                    <a:pt x="1867" y="139"/>
                    <a:pt x="1734" y="1"/>
                    <a:pt x="15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95"/>
            <p:cNvSpPr/>
            <p:nvPr/>
          </p:nvSpPr>
          <p:spPr>
            <a:xfrm>
              <a:off x="6500010" y="1491322"/>
              <a:ext cx="37872" cy="12293"/>
            </a:xfrm>
            <a:custGeom>
              <a:rect b="b" l="l" r="r" t="t"/>
              <a:pathLst>
                <a:path extrusionOk="0" h="606" w="1867">
                  <a:moveTo>
                    <a:pt x="303" y="1"/>
                  </a:moveTo>
                  <a:cubicBezTo>
                    <a:pt x="139" y="1"/>
                    <a:pt x="0" y="139"/>
                    <a:pt x="0" y="303"/>
                  </a:cubicBezTo>
                  <a:cubicBezTo>
                    <a:pt x="0" y="470"/>
                    <a:pt x="132" y="606"/>
                    <a:pt x="303" y="606"/>
                  </a:cubicBezTo>
                  <a:lnTo>
                    <a:pt x="1564" y="606"/>
                  </a:lnTo>
                  <a:cubicBezTo>
                    <a:pt x="1734" y="606"/>
                    <a:pt x="1867" y="470"/>
                    <a:pt x="1867" y="303"/>
                  </a:cubicBezTo>
                  <a:cubicBezTo>
                    <a:pt x="1867" y="139"/>
                    <a:pt x="1734" y="1"/>
                    <a:pt x="15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95"/>
            <p:cNvSpPr/>
            <p:nvPr/>
          </p:nvSpPr>
          <p:spPr>
            <a:xfrm>
              <a:off x="6500010" y="1518950"/>
              <a:ext cx="37872" cy="12374"/>
            </a:xfrm>
            <a:custGeom>
              <a:rect b="b" l="l" r="r" t="t"/>
              <a:pathLst>
                <a:path extrusionOk="0" h="610" w="1867">
                  <a:moveTo>
                    <a:pt x="303" y="1"/>
                  </a:moveTo>
                  <a:cubicBezTo>
                    <a:pt x="139" y="1"/>
                    <a:pt x="0" y="140"/>
                    <a:pt x="0" y="307"/>
                  </a:cubicBezTo>
                  <a:cubicBezTo>
                    <a:pt x="0" y="471"/>
                    <a:pt x="132" y="609"/>
                    <a:pt x="303" y="609"/>
                  </a:cubicBezTo>
                  <a:lnTo>
                    <a:pt x="1564" y="609"/>
                  </a:lnTo>
                  <a:cubicBezTo>
                    <a:pt x="1734" y="609"/>
                    <a:pt x="1867" y="471"/>
                    <a:pt x="1867" y="307"/>
                  </a:cubicBezTo>
                  <a:cubicBezTo>
                    <a:pt x="1867" y="140"/>
                    <a:pt x="1734" y="1"/>
                    <a:pt x="15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95"/>
            <p:cNvSpPr/>
            <p:nvPr/>
          </p:nvSpPr>
          <p:spPr>
            <a:xfrm>
              <a:off x="6448831" y="1646888"/>
              <a:ext cx="114651" cy="12374"/>
            </a:xfrm>
            <a:custGeom>
              <a:rect b="b" l="l" r="r" t="t"/>
              <a:pathLst>
                <a:path extrusionOk="0" h="610" w="5652">
                  <a:moveTo>
                    <a:pt x="303" y="1"/>
                  </a:moveTo>
                  <a:cubicBezTo>
                    <a:pt x="139" y="1"/>
                    <a:pt x="0" y="136"/>
                    <a:pt x="0" y="303"/>
                  </a:cubicBezTo>
                  <a:cubicBezTo>
                    <a:pt x="0" y="470"/>
                    <a:pt x="133" y="609"/>
                    <a:pt x="303" y="609"/>
                  </a:cubicBezTo>
                  <a:lnTo>
                    <a:pt x="5349" y="609"/>
                  </a:lnTo>
                  <a:cubicBezTo>
                    <a:pt x="5519" y="609"/>
                    <a:pt x="5651" y="474"/>
                    <a:pt x="5651" y="303"/>
                  </a:cubicBezTo>
                  <a:cubicBezTo>
                    <a:pt x="5651" y="139"/>
                    <a:pt x="5519" y="1"/>
                    <a:pt x="53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95"/>
            <p:cNvSpPr/>
            <p:nvPr/>
          </p:nvSpPr>
          <p:spPr>
            <a:xfrm>
              <a:off x="6403799" y="1678613"/>
              <a:ext cx="358233" cy="102439"/>
            </a:xfrm>
            <a:custGeom>
              <a:rect b="b" l="l" r="r" t="t"/>
              <a:pathLst>
                <a:path extrusionOk="0" h="5050" w="17660">
                  <a:moveTo>
                    <a:pt x="278" y="1"/>
                  </a:moveTo>
                  <a:cubicBezTo>
                    <a:pt x="123" y="1"/>
                    <a:pt x="0" y="124"/>
                    <a:pt x="0" y="278"/>
                  </a:cubicBezTo>
                  <a:lnTo>
                    <a:pt x="0" y="5049"/>
                  </a:lnTo>
                  <a:lnTo>
                    <a:pt x="17659" y="5049"/>
                  </a:lnTo>
                  <a:lnTo>
                    <a:pt x="17659" y="278"/>
                  </a:lnTo>
                  <a:cubicBezTo>
                    <a:pt x="17659" y="124"/>
                    <a:pt x="17536" y="1"/>
                    <a:pt x="173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95"/>
            <p:cNvSpPr/>
            <p:nvPr/>
          </p:nvSpPr>
          <p:spPr>
            <a:xfrm>
              <a:off x="6429378" y="1704213"/>
              <a:ext cx="307074" cy="51240"/>
            </a:xfrm>
            <a:custGeom>
              <a:rect b="b" l="l" r="r" t="t"/>
              <a:pathLst>
                <a:path extrusionOk="0" h="2526" w="15138">
                  <a:moveTo>
                    <a:pt x="278" y="0"/>
                  </a:moveTo>
                  <a:cubicBezTo>
                    <a:pt x="124" y="0"/>
                    <a:pt x="1" y="123"/>
                    <a:pt x="1" y="278"/>
                  </a:cubicBezTo>
                  <a:lnTo>
                    <a:pt x="1" y="2248"/>
                  </a:lnTo>
                  <a:cubicBezTo>
                    <a:pt x="1" y="2403"/>
                    <a:pt x="124" y="2526"/>
                    <a:pt x="278" y="2526"/>
                  </a:cubicBezTo>
                  <a:lnTo>
                    <a:pt x="14863" y="2526"/>
                  </a:lnTo>
                  <a:cubicBezTo>
                    <a:pt x="15014" y="2526"/>
                    <a:pt x="15137" y="2403"/>
                    <a:pt x="15137" y="2248"/>
                  </a:cubicBezTo>
                  <a:lnTo>
                    <a:pt x="15137" y="278"/>
                  </a:lnTo>
                  <a:cubicBezTo>
                    <a:pt x="15137" y="123"/>
                    <a:pt x="15014" y="0"/>
                    <a:pt x="14863" y="0"/>
                  </a:cubicBezTo>
                  <a:lnTo>
                    <a:pt x="8830" y="0"/>
                  </a:lnTo>
                  <a:lnTo>
                    <a:pt x="8502" y="394"/>
                  </a:lnTo>
                  <a:lnTo>
                    <a:pt x="6721" y="394"/>
                  </a:lnTo>
                  <a:lnTo>
                    <a:pt x="630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95"/>
            <p:cNvSpPr/>
            <p:nvPr/>
          </p:nvSpPr>
          <p:spPr>
            <a:xfrm>
              <a:off x="6557315" y="1704213"/>
              <a:ext cx="51199" cy="25600"/>
            </a:xfrm>
            <a:custGeom>
              <a:rect b="b" l="l" r="r" t="t"/>
              <a:pathLst>
                <a:path extrusionOk="0" h="1262" w="2524">
                  <a:moveTo>
                    <a:pt x="1" y="0"/>
                  </a:moveTo>
                  <a:lnTo>
                    <a:pt x="1" y="987"/>
                  </a:lnTo>
                  <a:cubicBezTo>
                    <a:pt x="1" y="1142"/>
                    <a:pt x="123" y="1261"/>
                    <a:pt x="278" y="1261"/>
                  </a:cubicBezTo>
                  <a:lnTo>
                    <a:pt x="2249" y="1261"/>
                  </a:lnTo>
                  <a:cubicBezTo>
                    <a:pt x="2400" y="1261"/>
                    <a:pt x="2523" y="1142"/>
                    <a:pt x="2523" y="987"/>
                  </a:cubicBezTo>
                  <a:lnTo>
                    <a:pt x="25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95"/>
            <p:cNvSpPr/>
            <p:nvPr/>
          </p:nvSpPr>
          <p:spPr>
            <a:xfrm>
              <a:off x="6597622" y="1569805"/>
              <a:ext cx="124164" cy="74547"/>
            </a:xfrm>
            <a:custGeom>
              <a:rect b="b" l="l" r="r" t="t"/>
              <a:pathLst>
                <a:path extrusionOk="0" h="3675" w="6121">
                  <a:moveTo>
                    <a:pt x="0" y="1"/>
                  </a:moveTo>
                  <a:lnTo>
                    <a:pt x="0" y="3674"/>
                  </a:lnTo>
                  <a:lnTo>
                    <a:pt x="6121" y="3674"/>
                  </a:lnTo>
                  <a:lnTo>
                    <a:pt x="61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95"/>
            <p:cNvSpPr/>
            <p:nvPr/>
          </p:nvSpPr>
          <p:spPr>
            <a:xfrm>
              <a:off x="6591597" y="1563861"/>
              <a:ext cx="136214" cy="86495"/>
            </a:xfrm>
            <a:custGeom>
              <a:rect b="b" l="l" r="r" t="t"/>
              <a:pathLst>
                <a:path extrusionOk="0" h="4264" w="6715">
                  <a:moveTo>
                    <a:pt x="1224" y="590"/>
                  </a:moveTo>
                  <a:lnTo>
                    <a:pt x="1224" y="1221"/>
                  </a:lnTo>
                  <a:lnTo>
                    <a:pt x="590" y="1221"/>
                  </a:lnTo>
                  <a:lnTo>
                    <a:pt x="590" y="590"/>
                  </a:lnTo>
                  <a:close/>
                  <a:moveTo>
                    <a:pt x="2451" y="590"/>
                  </a:moveTo>
                  <a:lnTo>
                    <a:pt x="2451" y="1221"/>
                  </a:lnTo>
                  <a:lnTo>
                    <a:pt x="1814" y="1221"/>
                  </a:lnTo>
                  <a:lnTo>
                    <a:pt x="1814" y="590"/>
                  </a:lnTo>
                  <a:close/>
                  <a:moveTo>
                    <a:pt x="3671" y="590"/>
                  </a:moveTo>
                  <a:lnTo>
                    <a:pt x="3671" y="1221"/>
                  </a:lnTo>
                  <a:lnTo>
                    <a:pt x="3037" y="1221"/>
                  </a:lnTo>
                  <a:lnTo>
                    <a:pt x="3037" y="590"/>
                  </a:lnTo>
                  <a:close/>
                  <a:moveTo>
                    <a:pt x="4898" y="590"/>
                  </a:moveTo>
                  <a:lnTo>
                    <a:pt x="4898" y="1221"/>
                  </a:lnTo>
                  <a:lnTo>
                    <a:pt x="4264" y="1221"/>
                  </a:lnTo>
                  <a:lnTo>
                    <a:pt x="4264" y="590"/>
                  </a:lnTo>
                  <a:close/>
                  <a:moveTo>
                    <a:pt x="6125" y="590"/>
                  </a:moveTo>
                  <a:lnTo>
                    <a:pt x="6125" y="1221"/>
                  </a:lnTo>
                  <a:lnTo>
                    <a:pt x="5488" y="1221"/>
                  </a:lnTo>
                  <a:lnTo>
                    <a:pt x="5488" y="590"/>
                  </a:lnTo>
                  <a:close/>
                  <a:moveTo>
                    <a:pt x="1227" y="1814"/>
                  </a:moveTo>
                  <a:lnTo>
                    <a:pt x="1227" y="2397"/>
                  </a:lnTo>
                  <a:lnTo>
                    <a:pt x="594" y="2397"/>
                  </a:lnTo>
                  <a:lnTo>
                    <a:pt x="594" y="1814"/>
                  </a:lnTo>
                  <a:close/>
                  <a:moveTo>
                    <a:pt x="2451" y="1814"/>
                  </a:moveTo>
                  <a:lnTo>
                    <a:pt x="2451" y="2397"/>
                  </a:lnTo>
                  <a:lnTo>
                    <a:pt x="1814" y="2397"/>
                  </a:lnTo>
                  <a:lnTo>
                    <a:pt x="1814" y="1814"/>
                  </a:lnTo>
                  <a:close/>
                  <a:moveTo>
                    <a:pt x="3671" y="1814"/>
                  </a:moveTo>
                  <a:lnTo>
                    <a:pt x="3671" y="2397"/>
                  </a:lnTo>
                  <a:lnTo>
                    <a:pt x="3037" y="2397"/>
                  </a:lnTo>
                  <a:lnTo>
                    <a:pt x="3037" y="1814"/>
                  </a:lnTo>
                  <a:close/>
                  <a:moveTo>
                    <a:pt x="4898" y="1814"/>
                  </a:moveTo>
                  <a:lnTo>
                    <a:pt x="4898" y="2397"/>
                  </a:lnTo>
                  <a:lnTo>
                    <a:pt x="4264" y="2397"/>
                  </a:lnTo>
                  <a:lnTo>
                    <a:pt x="4264" y="1814"/>
                  </a:lnTo>
                  <a:close/>
                  <a:moveTo>
                    <a:pt x="6125" y="1814"/>
                  </a:moveTo>
                  <a:lnTo>
                    <a:pt x="6125" y="2397"/>
                  </a:lnTo>
                  <a:lnTo>
                    <a:pt x="5488" y="2397"/>
                  </a:lnTo>
                  <a:lnTo>
                    <a:pt x="5488" y="1814"/>
                  </a:lnTo>
                  <a:close/>
                  <a:moveTo>
                    <a:pt x="1227" y="2987"/>
                  </a:moveTo>
                  <a:lnTo>
                    <a:pt x="1227" y="3674"/>
                  </a:lnTo>
                  <a:lnTo>
                    <a:pt x="594" y="3674"/>
                  </a:lnTo>
                  <a:lnTo>
                    <a:pt x="594" y="2987"/>
                  </a:lnTo>
                  <a:close/>
                  <a:moveTo>
                    <a:pt x="2451" y="2987"/>
                  </a:moveTo>
                  <a:lnTo>
                    <a:pt x="2451" y="3674"/>
                  </a:lnTo>
                  <a:lnTo>
                    <a:pt x="1814" y="3674"/>
                  </a:lnTo>
                  <a:lnTo>
                    <a:pt x="1814" y="2987"/>
                  </a:lnTo>
                  <a:close/>
                  <a:moveTo>
                    <a:pt x="3674" y="2987"/>
                  </a:moveTo>
                  <a:lnTo>
                    <a:pt x="3674" y="3674"/>
                  </a:lnTo>
                  <a:lnTo>
                    <a:pt x="3041" y="3674"/>
                  </a:lnTo>
                  <a:lnTo>
                    <a:pt x="3041" y="2987"/>
                  </a:lnTo>
                  <a:close/>
                  <a:moveTo>
                    <a:pt x="4898" y="2987"/>
                  </a:moveTo>
                  <a:lnTo>
                    <a:pt x="4898" y="3674"/>
                  </a:lnTo>
                  <a:lnTo>
                    <a:pt x="4264" y="3674"/>
                  </a:lnTo>
                  <a:lnTo>
                    <a:pt x="4264" y="2987"/>
                  </a:lnTo>
                  <a:close/>
                  <a:moveTo>
                    <a:pt x="6125" y="2987"/>
                  </a:moveTo>
                  <a:lnTo>
                    <a:pt x="6125" y="3674"/>
                  </a:lnTo>
                  <a:lnTo>
                    <a:pt x="5488" y="3674"/>
                  </a:lnTo>
                  <a:lnTo>
                    <a:pt x="5488" y="2987"/>
                  </a:lnTo>
                  <a:close/>
                  <a:moveTo>
                    <a:pt x="297" y="0"/>
                  </a:moveTo>
                  <a:cubicBezTo>
                    <a:pt x="136" y="0"/>
                    <a:pt x="1" y="133"/>
                    <a:pt x="1" y="294"/>
                  </a:cubicBezTo>
                  <a:lnTo>
                    <a:pt x="1" y="3967"/>
                  </a:lnTo>
                  <a:cubicBezTo>
                    <a:pt x="1" y="4131"/>
                    <a:pt x="136" y="4264"/>
                    <a:pt x="297" y="4264"/>
                  </a:cubicBezTo>
                  <a:lnTo>
                    <a:pt x="6418" y="4264"/>
                  </a:lnTo>
                  <a:cubicBezTo>
                    <a:pt x="6582" y="4264"/>
                    <a:pt x="6714" y="4131"/>
                    <a:pt x="6714" y="3967"/>
                  </a:cubicBezTo>
                  <a:lnTo>
                    <a:pt x="6714" y="294"/>
                  </a:lnTo>
                  <a:cubicBezTo>
                    <a:pt x="6714" y="133"/>
                    <a:pt x="6582" y="0"/>
                    <a:pt x="64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6" name="Google Shape;2096;p95"/>
          <p:cNvGrpSpPr/>
          <p:nvPr/>
        </p:nvGrpSpPr>
        <p:grpSpPr>
          <a:xfrm>
            <a:off x="833870" y="2003821"/>
            <a:ext cx="409392" cy="358233"/>
            <a:chOff x="1860608" y="2055570"/>
            <a:chExt cx="409392" cy="358233"/>
          </a:xfrm>
        </p:grpSpPr>
        <p:sp>
          <p:nvSpPr>
            <p:cNvPr id="2097" name="Google Shape;2097;p95"/>
            <p:cNvSpPr/>
            <p:nvPr/>
          </p:nvSpPr>
          <p:spPr>
            <a:xfrm>
              <a:off x="2159649" y="2132328"/>
              <a:ext cx="84771" cy="230316"/>
            </a:xfrm>
            <a:custGeom>
              <a:rect b="b" l="l" r="r" t="t"/>
              <a:pathLst>
                <a:path extrusionOk="0" h="11354" w="4179">
                  <a:moveTo>
                    <a:pt x="0" y="1"/>
                  </a:moveTo>
                  <a:lnTo>
                    <a:pt x="0" y="2918"/>
                  </a:lnTo>
                  <a:lnTo>
                    <a:pt x="1656" y="2918"/>
                  </a:lnTo>
                  <a:cubicBezTo>
                    <a:pt x="2356" y="2918"/>
                    <a:pt x="2523" y="3088"/>
                    <a:pt x="2523" y="3785"/>
                  </a:cubicBezTo>
                  <a:lnTo>
                    <a:pt x="2523" y="10722"/>
                  </a:lnTo>
                  <a:lnTo>
                    <a:pt x="2917" y="11353"/>
                  </a:lnTo>
                  <a:cubicBezTo>
                    <a:pt x="3617" y="11353"/>
                    <a:pt x="4179" y="10789"/>
                    <a:pt x="4179" y="10092"/>
                  </a:cubicBezTo>
                  <a:lnTo>
                    <a:pt x="4179" y="1262"/>
                  </a:lnTo>
                  <a:cubicBezTo>
                    <a:pt x="4179" y="565"/>
                    <a:pt x="3617" y="1"/>
                    <a:pt x="2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95"/>
            <p:cNvSpPr/>
            <p:nvPr/>
          </p:nvSpPr>
          <p:spPr>
            <a:xfrm>
              <a:off x="2159649" y="2166934"/>
              <a:ext cx="83615" cy="195629"/>
            </a:xfrm>
            <a:custGeom>
              <a:rect b="b" l="l" r="r" t="t"/>
              <a:pathLst>
                <a:path extrusionOk="0" h="9644" w="4122">
                  <a:moveTo>
                    <a:pt x="0" y="1"/>
                  </a:moveTo>
                  <a:lnTo>
                    <a:pt x="0" y="1209"/>
                  </a:lnTo>
                  <a:lnTo>
                    <a:pt x="1656" y="1209"/>
                  </a:lnTo>
                  <a:cubicBezTo>
                    <a:pt x="2356" y="1209"/>
                    <a:pt x="2523" y="1376"/>
                    <a:pt x="2523" y="2076"/>
                  </a:cubicBezTo>
                  <a:lnTo>
                    <a:pt x="2523" y="9013"/>
                  </a:lnTo>
                  <a:lnTo>
                    <a:pt x="2917" y="9644"/>
                  </a:lnTo>
                  <a:cubicBezTo>
                    <a:pt x="3482" y="9644"/>
                    <a:pt x="3955" y="9281"/>
                    <a:pt x="4122" y="8774"/>
                  </a:cubicBezTo>
                  <a:lnTo>
                    <a:pt x="4122" y="8774"/>
                  </a:lnTo>
                  <a:cubicBezTo>
                    <a:pt x="4011" y="8807"/>
                    <a:pt x="3896" y="8831"/>
                    <a:pt x="3773" y="8831"/>
                  </a:cubicBezTo>
                  <a:cubicBezTo>
                    <a:pt x="3759" y="8831"/>
                    <a:pt x="3745" y="8831"/>
                    <a:pt x="3731" y="8830"/>
                  </a:cubicBezTo>
                  <a:lnTo>
                    <a:pt x="3731" y="1262"/>
                  </a:lnTo>
                  <a:cubicBezTo>
                    <a:pt x="3731" y="565"/>
                    <a:pt x="3166" y="1"/>
                    <a:pt x="24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95"/>
            <p:cNvSpPr/>
            <p:nvPr/>
          </p:nvSpPr>
          <p:spPr>
            <a:xfrm>
              <a:off x="1860608" y="2132267"/>
              <a:ext cx="84771" cy="59252"/>
            </a:xfrm>
            <a:custGeom>
              <a:rect b="b" l="l" r="r" t="t"/>
              <a:pathLst>
                <a:path extrusionOk="0" h="2921" w="4179">
                  <a:moveTo>
                    <a:pt x="1224" y="1"/>
                  </a:moveTo>
                  <a:cubicBezTo>
                    <a:pt x="691" y="1"/>
                    <a:pt x="233" y="347"/>
                    <a:pt x="69" y="824"/>
                  </a:cubicBezTo>
                  <a:cubicBezTo>
                    <a:pt x="25" y="950"/>
                    <a:pt x="0" y="1085"/>
                    <a:pt x="0" y="1227"/>
                  </a:cubicBezTo>
                  <a:lnTo>
                    <a:pt x="0" y="1300"/>
                  </a:lnTo>
                  <a:cubicBezTo>
                    <a:pt x="0" y="1978"/>
                    <a:pt x="552" y="2921"/>
                    <a:pt x="1227" y="2921"/>
                  </a:cubicBezTo>
                  <a:lnTo>
                    <a:pt x="4178" y="2921"/>
                  </a:lnTo>
                  <a:lnTo>
                    <a:pt x="4178" y="4"/>
                  </a:lnTo>
                  <a:lnTo>
                    <a:pt x="1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95"/>
            <p:cNvSpPr/>
            <p:nvPr/>
          </p:nvSpPr>
          <p:spPr>
            <a:xfrm>
              <a:off x="1860608" y="2148962"/>
              <a:ext cx="84771" cy="42558"/>
            </a:xfrm>
            <a:custGeom>
              <a:rect b="b" l="l" r="r" t="t"/>
              <a:pathLst>
                <a:path extrusionOk="0" h="2098" w="4179">
                  <a:moveTo>
                    <a:pt x="69" y="1"/>
                  </a:moveTo>
                  <a:cubicBezTo>
                    <a:pt x="25" y="127"/>
                    <a:pt x="0" y="259"/>
                    <a:pt x="0" y="401"/>
                  </a:cubicBezTo>
                  <a:lnTo>
                    <a:pt x="0" y="477"/>
                  </a:lnTo>
                  <a:cubicBezTo>
                    <a:pt x="0" y="1155"/>
                    <a:pt x="552" y="2098"/>
                    <a:pt x="1227" y="2098"/>
                  </a:cubicBezTo>
                  <a:lnTo>
                    <a:pt x="4178" y="2098"/>
                  </a:lnTo>
                  <a:lnTo>
                    <a:pt x="4178" y="890"/>
                  </a:lnTo>
                  <a:lnTo>
                    <a:pt x="4178" y="887"/>
                  </a:lnTo>
                  <a:lnTo>
                    <a:pt x="1261" y="887"/>
                  </a:lnTo>
                  <a:cubicBezTo>
                    <a:pt x="725" y="887"/>
                    <a:pt x="164" y="584"/>
                    <a:pt x="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95"/>
            <p:cNvSpPr/>
            <p:nvPr/>
          </p:nvSpPr>
          <p:spPr>
            <a:xfrm>
              <a:off x="1962946" y="2081169"/>
              <a:ext cx="127958" cy="110350"/>
            </a:xfrm>
            <a:custGeom>
              <a:rect b="b" l="l" r="r" t="t"/>
              <a:pathLst>
                <a:path extrusionOk="0" h="5440" w="6308">
                  <a:moveTo>
                    <a:pt x="278" y="0"/>
                  </a:moveTo>
                  <a:cubicBezTo>
                    <a:pt x="123" y="0"/>
                    <a:pt x="1" y="123"/>
                    <a:pt x="1" y="278"/>
                  </a:cubicBezTo>
                  <a:lnTo>
                    <a:pt x="1" y="1261"/>
                  </a:lnTo>
                  <a:lnTo>
                    <a:pt x="4772" y="1261"/>
                  </a:lnTo>
                  <a:cubicBezTo>
                    <a:pt x="4926" y="1261"/>
                    <a:pt x="5046" y="1384"/>
                    <a:pt x="5046" y="1539"/>
                  </a:cubicBezTo>
                  <a:lnTo>
                    <a:pt x="5046" y="5440"/>
                  </a:lnTo>
                  <a:lnTo>
                    <a:pt x="6307" y="5440"/>
                  </a:lnTo>
                  <a:lnTo>
                    <a:pt x="6307" y="278"/>
                  </a:lnTo>
                  <a:cubicBezTo>
                    <a:pt x="6307" y="123"/>
                    <a:pt x="6188" y="0"/>
                    <a:pt x="60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95"/>
            <p:cNvSpPr/>
            <p:nvPr/>
          </p:nvSpPr>
          <p:spPr>
            <a:xfrm>
              <a:off x="1988525" y="2055570"/>
              <a:ext cx="127958" cy="135950"/>
            </a:xfrm>
            <a:custGeom>
              <a:rect b="b" l="l" r="r" t="t"/>
              <a:pathLst>
                <a:path extrusionOk="0" h="6702" w="6308">
                  <a:moveTo>
                    <a:pt x="278" y="1"/>
                  </a:moveTo>
                  <a:cubicBezTo>
                    <a:pt x="127" y="1"/>
                    <a:pt x="1" y="124"/>
                    <a:pt x="1" y="278"/>
                  </a:cubicBezTo>
                  <a:lnTo>
                    <a:pt x="1" y="1262"/>
                  </a:lnTo>
                  <a:lnTo>
                    <a:pt x="4772" y="1262"/>
                  </a:lnTo>
                  <a:cubicBezTo>
                    <a:pt x="4927" y="1262"/>
                    <a:pt x="5046" y="1385"/>
                    <a:pt x="5046" y="1540"/>
                  </a:cubicBezTo>
                  <a:lnTo>
                    <a:pt x="5046" y="6702"/>
                  </a:lnTo>
                  <a:lnTo>
                    <a:pt x="6308" y="6702"/>
                  </a:lnTo>
                  <a:lnTo>
                    <a:pt x="630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95"/>
            <p:cNvSpPr/>
            <p:nvPr/>
          </p:nvSpPr>
          <p:spPr>
            <a:xfrm>
              <a:off x="2116462" y="2055570"/>
              <a:ext cx="25620" cy="135950"/>
            </a:xfrm>
            <a:custGeom>
              <a:rect b="b" l="l" r="r" t="t"/>
              <a:pathLst>
                <a:path extrusionOk="0" h="6702" w="1263">
                  <a:moveTo>
                    <a:pt x="1" y="1"/>
                  </a:moveTo>
                  <a:lnTo>
                    <a:pt x="1" y="6702"/>
                  </a:lnTo>
                  <a:lnTo>
                    <a:pt x="1262" y="6702"/>
                  </a:lnTo>
                  <a:lnTo>
                    <a:pt x="12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95"/>
            <p:cNvSpPr/>
            <p:nvPr/>
          </p:nvSpPr>
          <p:spPr>
            <a:xfrm>
              <a:off x="2142062" y="2055570"/>
              <a:ext cx="25600" cy="135950"/>
            </a:xfrm>
            <a:custGeom>
              <a:rect b="b" l="l" r="r" t="t"/>
              <a:pathLst>
                <a:path extrusionOk="0" h="6702" w="1262">
                  <a:moveTo>
                    <a:pt x="0" y="1"/>
                  </a:moveTo>
                  <a:lnTo>
                    <a:pt x="0" y="6702"/>
                  </a:lnTo>
                  <a:lnTo>
                    <a:pt x="1261" y="6702"/>
                  </a:lnTo>
                  <a:lnTo>
                    <a:pt x="1261" y="278"/>
                  </a:lnTo>
                  <a:cubicBezTo>
                    <a:pt x="1261" y="124"/>
                    <a:pt x="1142" y="1"/>
                    <a:pt x="9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95"/>
            <p:cNvSpPr/>
            <p:nvPr/>
          </p:nvSpPr>
          <p:spPr>
            <a:xfrm>
              <a:off x="1937366" y="2106749"/>
              <a:ext cx="127937" cy="84771"/>
            </a:xfrm>
            <a:custGeom>
              <a:rect b="b" l="l" r="r" t="t"/>
              <a:pathLst>
                <a:path extrusionOk="0" h="4179" w="6307">
                  <a:moveTo>
                    <a:pt x="278" y="0"/>
                  </a:moveTo>
                  <a:cubicBezTo>
                    <a:pt x="123" y="0"/>
                    <a:pt x="0" y="123"/>
                    <a:pt x="0" y="278"/>
                  </a:cubicBezTo>
                  <a:lnTo>
                    <a:pt x="0" y="4179"/>
                  </a:lnTo>
                  <a:lnTo>
                    <a:pt x="6307" y="4179"/>
                  </a:lnTo>
                  <a:lnTo>
                    <a:pt x="6307" y="278"/>
                  </a:lnTo>
                  <a:cubicBezTo>
                    <a:pt x="6307" y="123"/>
                    <a:pt x="6187" y="0"/>
                    <a:pt x="60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95"/>
            <p:cNvSpPr/>
            <p:nvPr/>
          </p:nvSpPr>
          <p:spPr>
            <a:xfrm>
              <a:off x="1962946" y="2132328"/>
              <a:ext cx="76779" cy="59192"/>
            </a:xfrm>
            <a:custGeom>
              <a:rect b="b" l="l" r="r" t="t"/>
              <a:pathLst>
                <a:path extrusionOk="0" h="2918" w="3785">
                  <a:moveTo>
                    <a:pt x="631" y="1"/>
                  </a:moveTo>
                  <a:lnTo>
                    <a:pt x="1" y="631"/>
                  </a:lnTo>
                  <a:lnTo>
                    <a:pt x="1" y="2918"/>
                  </a:lnTo>
                  <a:lnTo>
                    <a:pt x="3785" y="2918"/>
                  </a:lnTo>
                  <a:lnTo>
                    <a:pt x="3785" y="631"/>
                  </a:lnTo>
                  <a:lnTo>
                    <a:pt x="31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95"/>
            <p:cNvSpPr/>
            <p:nvPr/>
          </p:nvSpPr>
          <p:spPr>
            <a:xfrm>
              <a:off x="1860608" y="2157928"/>
              <a:ext cx="358233" cy="255875"/>
            </a:xfrm>
            <a:custGeom>
              <a:rect b="b" l="l" r="r" t="t"/>
              <a:pathLst>
                <a:path extrusionOk="0" h="12614" w="17660">
                  <a:moveTo>
                    <a:pt x="0" y="0"/>
                  </a:moveTo>
                  <a:lnTo>
                    <a:pt x="0" y="11352"/>
                  </a:lnTo>
                  <a:cubicBezTo>
                    <a:pt x="0" y="12049"/>
                    <a:pt x="565" y="12614"/>
                    <a:pt x="1261" y="12614"/>
                  </a:cubicBezTo>
                  <a:lnTo>
                    <a:pt x="16398" y="12614"/>
                  </a:lnTo>
                  <a:cubicBezTo>
                    <a:pt x="17098" y="12614"/>
                    <a:pt x="17659" y="12049"/>
                    <a:pt x="17659" y="11352"/>
                  </a:cubicBezTo>
                  <a:lnTo>
                    <a:pt x="17659" y="2523"/>
                  </a:lnTo>
                  <a:cubicBezTo>
                    <a:pt x="17659" y="1826"/>
                    <a:pt x="17098" y="1261"/>
                    <a:pt x="16398" y="1258"/>
                  </a:cubicBezTo>
                  <a:lnTo>
                    <a:pt x="1220" y="1258"/>
                  </a:lnTo>
                  <a:cubicBezTo>
                    <a:pt x="889" y="1249"/>
                    <a:pt x="593" y="1107"/>
                    <a:pt x="372" y="893"/>
                  </a:cubicBezTo>
                  <a:cubicBezTo>
                    <a:pt x="142" y="662"/>
                    <a:pt x="0" y="347"/>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95"/>
            <p:cNvSpPr/>
            <p:nvPr/>
          </p:nvSpPr>
          <p:spPr>
            <a:xfrm>
              <a:off x="1995178" y="2151781"/>
              <a:ext cx="12435" cy="12293"/>
            </a:xfrm>
            <a:custGeom>
              <a:rect b="b" l="l" r="r" t="t"/>
              <a:pathLst>
                <a:path extrusionOk="0" h="606" w="613">
                  <a:moveTo>
                    <a:pt x="304" y="0"/>
                  </a:moveTo>
                  <a:cubicBezTo>
                    <a:pt x="140" y="0"/>
                    <a:pt x="1" y="139"/>
                    <a:pt x="1" y="303"/>
                  </a:cubicBezTo>
                  <a:cubicBezTo>
                    <a:pt x="1" y="470"/>
                    <a:pt x="136" y="606"/>
                    <a:pt x="304" y="606"/>
                  </a:cubicBezTo>
                  <a:cubicBezTo>
                    <a:pt x="474" y="606"/>
                    <a:pt x="613" y="470"/>
                    <a:pt x="609" y="303"/>
                  </a:cubicBezTo>
                  <a:cubicBezTo>
                    <a:pt x="609" y="139"/>
                    <a:pt x="474" y="0"/>
                    <a:pt x="3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95"/>
            <p:cNvSpPr/>
            <p:nvPr/>
          </p:nvSpPr>
          <p:spPr>
            <a:xfrm>
              <a:off x="2244400" y="2221886"/>
              <a:ext cx="25600" cy="59192"/>
            </a:xfrm>
            <a:custGeom>
              <a:rect b="b" l="l" r="r" t="t"/>
              <a:pathLst>
                <a:path extrusionOk="0" h="2918" w="1262">
                  <a:moveTo>
                    <a:pt x="1" y="1"/>
                  </a:moveTo>
                  <a:lnTo>
                    <a:pt x="1" y="2917"/>
                  </a:lnTo>
                  <a:cubicBezTo>
                    <a:pt x="701" y="2917"/>
                    <a:pt x="1262" y="2350"/>
                    <a:pt x="1262" y="1656"/>
                  </a:cubicBezTo>
                  <a:lnTo>
                    <a:pt x="1262" y="1262"/>
                  </a:lnTo>
                  <a:cubicBezTo>
                    <a:pt x="1262" y="565"/>
                    <a:pt x="701" y="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95"/>
            <p:cNvSpPr/>
            <p:nvPr/>
          </p:nvSpPr>
          <p:spPr>
            <a:xfrm>
              <a:off x="1860608" y="2183568"/>
              <a:ext cx="332633" cy="204655"/>
            </a:xfrm>
            <a:custGeom>
              <a:rect b="b" l="l" r="r" t="t"/>
              <a:pathLst>
                <a:path extrusionOk="0" h="10089" w="16398">
                  <a:moveTo>
                    <a:pt x="0" y="1"/>
                  </a:moveTo>
                  <a:lnTo>
                    <a:pt x="0" y="8830"/>
                  </a:lnTo>
                  <a:cubicBezTo>
                    <a:pt x="0" y="9502"/>
                    <a:pt x="524" y="10051"/>
                    <a:pt x="1183" y="10088"/>
                  </a:cubicBezTo>
                  <a:lnTo>
                    <a:pt x="16123" y="10088"/>
                  </a:lnTo>
                  <a:cubicBezTo>
                    <a:pt x="16278" y="10088"/>
                    <a:pt x="16398" y="9965"/>
                    <a:pt x="16398" y="9814"/>
                  </a:cubicBezTo>
                  <a:lnTo>
                    <a:pt x="16398" y="1536"/>
                  </a:lnTo>
                  <a:cubicBezTo>
                    <a:pt x="16398" y="1384"/>
                    <a:pt x="16281" y="1262"/>
                    <a:pt x="16129" y="1262"/>
                  </a:cubicBezTo>
                  <a:cubicBezTo>
                    <a:pt x="16127" y="1262"/>
                    <a:pt x="16125" y="1262"/>
                    <a:pt x="16123" y="1262"/>
                  </a:cubicBezTo>
                  <a:lnTo>
                    <a:pt x="1217" y="1262"/>
                  </a:lnTo>
                  <a:cubicBezTo>
                    <a:pt x="546" y="1240"/>
                    <a:pt x="0" y="68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95"/>
            <p:cNvSpPr/>
            <p:nvPr/>
          </p:nvSpPr>
          <p:spPr>
            <a:xfrm>
              <a:off x="2193221" y="2261097"/>
              <a:ext cx="25620" cy="75176"/>
            </a:xfrm>
            <a:custGeom>
              <a:rect b="b" l="l" r="r" t="t"/>
              <a:pathLst>
                <a:path extrusionOk="0" h="3706" w="1263">
                  <a:moveTo>
                    <a:pt x="1" y="1"/>
                  </a:moveTo>
                  <a:lnTo>
                    <a:pt x="1" y="1183"/>
                  </a:lnTo>
                  <a:lnTo>
                    <a:pt x="1262" y="1183"/>
                  </a:lnTo>
                  <a:lnTo>
                    <a:pt x="1262" y="1"/>
                  </a:lnTo>
                  <a:close/>
                  <a:moveTo>
                    <a:pt x="1" y="2523"/>
                  </a:moveTo>
                  <a:lnTo>
                    <a:pt x="1" y="3706"/>
                  </a:lnTo>
                  <a:lnTo>
                    <a:pt x="1262" y="3706"/>
                  </a:lnTo>
                  <a:lnTo>
                    <a:pt x="1262" y="252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95"/>
            <p:cNvSpPr/>
            <p:nvPr/>
          </p:nvSpPr>
          <p:spPr>
            <a:xfrm>
              <a:off x="2130094" y="2261097"/>
              <a:ext cx="63147" cy="75176"/>
            </a:xfrm>
            <a:custGeom>
              <a:rect b="b" l="l" r="r" t="t"/>
              <a:pathLst>
                <a:path extrusionOk="0" h="3706" w="3113">
                  <a:moveTo>
                    <a:pt x="868" y="1"/>
                  </a:moveTo>
                  <a:cubicBezTo>
                    <a:pt x="391" y="1"/>
                    <a:pt x="0" y="388"/>
                    <a:pt x="0" y="868"/>
                  </a:cubicBezTo>
                  <a:lnTo>
                    <a:pt x="0" y="2839"/>
                  </a:lnTo>
                  <a:cubicBezTo>
                    <a:pt x="0" y="3315"/>
                    <a:pt x="391" y="3706"/>
                    <a:pt x="868" y="3706"/>
                  </a:cubicBezTo>
                  <a:lnTo>
                    <a:pt x="3113" y="3706"/>
                  </a:lnTo>
                  <a:lnTo>
                    <a:pt x="3113" y="2523"/>
                  </a:lnTo>
                  <a:lnTo>
                    <a:pt x="1183" y="2523"/>
                  </a:lnTo>
                  <a:lnTo>
                    <a:pt x="1183" y="1183"/>
                  </a:lnTo>
                  <a:lnTo>
                    <a:pt x="3113" y="1183"/>
                  </a:lnTo>
                  <a:lnTo>
                    <a:pt x="31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95"/>
            <p:cNvSpPr/>
            <p:nvPr/>
          </p:nvSpPr>
          <p:spPr>
            <a:xfrm>
              <a:off x="2142062" y="2247466"/>
              <a:ext cx="127937" cy="76779"/>
            </a:xfrm>
            <a:custGeom>
              <a:rect b="b" l="l" r="r" t="t"/>
              <a:pathLst>
                <a:path extrusionOk="0" h="3785" w="6307">
                  <a:moveTo>
                    <a:pt x="6307" y="1"/>
                  </a:moveTo>
                  <a:cubicBezTo>
                    <a:pt x="6307" y="698"/>
                    <a:pt x="5746" y="1262"/>
                    <a:pt x="5046" y="1262"/>
                  </a:cubicBezTo>
                  <a:lnTo>
                    <a:pt x="278" y="1262"/>
                  </a:lnTo>
                  <a:cubicBezTo>
                    <a:pt x="123" y="1262"/>
                    <a:pt x="0" y="1385"/>
                    <a:pt x="0" y="1540"/>
                  </a:cubicBezTo>
                  <a:lnTo>
                    <a:pt x="0" y="3511"/>
                  </a:lnTo>
                  <a:cubicBezTo>
                    <a:pt x="0" y="3662"/>
                    <a:pt x="123" y="3785"/>
                    <a:pt x="278" y="3785"/>
                  </a:cubicBezTo>
                  <a:lnTo>
                    <a:pt x="5046" y="3785"/>
                  </a:lnTo>
                  <a:cubicBezTo>
                    <a:pt x="5746" y="3785"/>
                    <a:pt x="6307" y="3217"/>
                    <a:pt x="6307" y="2524"/>
                  </a:cubicBezTo>
                  <a:lnTo>
                    <a:pt x="63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95"/>
            <p:cNvSpPr/>
            <p:nvPr/>
          </p:nvSpPr>
          <p:spPr>
            <a:xfrm>
              <a:off x="2161495" y="2292498"/>
              <a:ext cx="12435" cy="12313"/>
            </a:xfrm>
            <a:custGeom>
              <a:rect b="b" l="l" r="r" t="t"/>
              <a:pathLst>
                <a:path extrusionOk="0" h="607" w="613">
                  <a:moveTo>
                    <a:pt x="303" y="1"/>
                  </a:moveTo>
                  <a:cubicBezTo>
                    <a:pt x="139" y="1"/>
                    <a:pt x="1" y="140"/>
                    <a:pt x="1" y="304"/>
                  </a:cubicBezTo>
                  <a:cubicBezTo>
                    <a:pt x="1" y="471"/>
                    <a:pt x="136" y="606"/>
                    <a:pt x="303" y="606"/>
                  </a:cubicBezTo>
                  <a:cubicBezTo>
                    <a:pt x="474" y="606"/>
                    <a:pt x="612" y="471"/>
                    <a:pt x="609" y="304"/>
                  </a:cubicBezTo>
                  <a:cubicBezTo>
                    <a:pt x="609" y="140"/>
                    <a:pt x="474" y="1"/>
                    <a:pt x="3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5" name="Google Shape;2115;p95"/>
          <p:cNvGrpSpPr/>
          <p:nvPr/>
        </p:nvGrpSpPr>
        <p:grpSpPr>
          <a:xfrm>
            <a:off x="1603097" y="1978232"/>
            <a:ext cx="356631" cy="409412"/>
            <a:chOff x="2366130" y="2021410"/>
            <a:chExt cx="356631" cy="409412"/>
          </a:xfrm>
        </p:grpSpPr>
        <p:sp>
          <p:nvSpPr>
            <p:cNvPr id="2116" name="Google Shape;2116;p95"/>
            <p:cNvSpPr/>
            <p:nvPr/>
          </p:nvSpPr>
          <p:spPr>
            <a:xfrm>
              <a:off x="2684037" y="2119285"/>
              <a:ext cx="38724" cy="258248"/>
            </a:xfrm>
            <a:custGeom>
              <a:rect b="b" l="l" r="r" t="t"/>
              <a:pathLst>
                <a:path extrusionOk="0" h="12731" w="1909">
                  <a:moveTo>
                    <a:pt x="953" y="0"/>
                  </a:moveTo>
                  <a:cubicBezTo>
                    <a:pt x="427" y="0"/>
                    <a:pt x="1" y="426"/>
                    <a:pt x="1" y="953"/>
                  </a:cubicBezTo>
                  <a:lnTo>
                    <a:pt x="1" y="1893"/>
                  </a:lnTo>
                  <a:lnTo>
                    <a:pt x="395" y="2145"/>
                  </a:lnTo>
                  <a:lnTo>
                    <a:pt x="395" y="2895"/>
                  </a:lnTo>
                  <a:lnTo>
                    <a:pt x="1" y="3154"/>
                  </a:lnTo>
                  <a:lnTo>
                    <a:pt x="1" y="12069"/>
                  </a:lnTo>
                  <a:lnTo>
                    <a:pt x="811" y="12630"/>
                  </a:lnTo>
                  <a:lnTo>
                    <a:pt x="953" y="12731"/>
                  </a:lnTo>
                  <a:lnTo>
                    <a:pt x="1909" y="12069"/>
                  </a:lnTo>
                  <a:lnTo>
                    <a:pt x="1909" y="3160"/>
                  </a:lnTo>
                  <a:lnTo>
                    <a:pt x="1515" y="2883"/>
                  </a:lnTo>
                  <a:lnTo>
                    <a:pt x="1515" y="2173"/>
                  </a:lnTo>
                  <a:lnTo>
                    <a:pt x="1909" y="1893"/>
                  </a:lnTo>
                  <a:lnTo>
                    <a:pt x="1909" y="953"/>
                  </a:lnTo>
                  <a:cubicBezTo>
                    <a:pt x="1868" y="521"/>
                    <a:pt x="1685" y="237"/>
                    <a:pt x="1354" y="95"/>
                  </a:cubicBezTo>
                  <a:cubicBezTo>
                    <a:pt x="1237" y="48"/>
                    <a:pt x="1105" y="16"/>
                    <a:pt x="9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95"/>
            <p:cNvSpPr/>
            <p:nvPr/>
          </p:nvSpPr>
          <p:spPr>
            <a:xfrm>
              <a:off x="2684037" y="2383010"/>
              <a:ext cx="38724" cy="29129"/>
            </a:xfrm>
            <a:custGeom>
              <a:rect b="b" l="l" r="r" t="t"/>
              <a:pathLst>
                <a:path extrusionOk="0" h="1436" w="1909">
                  <a:moveTo>
                    <a:pt x="408" y="1"/>
                  </a:moveTo>
                  <a:lnTo>
                    <a:pt x="1" y="395"/>
                  </a:lnTo>
                  <a:lnTo>
                    <a:pt x="553" y="1436"/>
                  </a:lnTo>
                  <a:lnTo>
                    <a:pt x="1357" y="1436"/>
                  </a:lnTo>
                  <a:lnTo>
                    <a:pt x="1909" y="395"/>
                  </a:lnTo>
                  <a:lnTo>
                    <a:pt x="14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95"/>
            <p:cNvSpPr/>
            <p:nvPr/>
          </p:nvSpPr>
          <p:spPr>
            <a:xfrm>
              <a:off x="2695295" y="2409888"/>
              <a:ext cx="16350" cy="11238"/>
            </a:xfrm>
            <a:custGeom>
              <a:rect b="b" l="l" r="r" t="t"/>
              <a:pathLst>
                <a:path extrusionOk="0" h="554" w="806">
                  <a:moveTo>
                    <a:pt x="405" y="0"/>
                  </a:moveTo>
                  <a:cubicBezTo>
                    <a:pt x="256" y="0"/>
                    <a:pt x="121" y="38"/>
                    <a:pt x="1" y="108"/>
                  </a:cubicBezTo>
                  <a:lnTo>
                    <a:pt x="159" y="407"/>
                  </a:lnTo>
                  <a:cubicBezTo>
                    <a:pt x="211" y="505"/>
                    <a:pt x="308" y="554"/>
                    <a:pt x="404" y="554"/>
                  </a:cubicBezTo>
                  <a:cubicBezTo>
                    <a:pt x="501" y="554"/>
                    <a:pt x="597" y="505"/>
                    <a:pt x="647" y="407"/>
                  </a:cubicBezTo>
                  <a:lnTo>
                    <a:pt x="805" y="108"/>
                  </a:lnTo>
                  <a:cubicBezTo>
                    <a:pt x="682" y="45"/>
                    <a:pt x="550" y="4"/>
                    <a:pt x="4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95"/>
            <p:cNvSpPr/>
            <p:nvPr/>
          </p:nvSpPr>
          <p:spPr>
            <a:xfrm>
              <a:off x="2639268" y="2021410"/>
              <a:ext cx="59455" cy="51199"/>
            </a:xfrm>
            <a:custGeom>
              <a:rect b="b" l="l" r="r" t="t"/>
              <a:pathLst>
                <a:path extrusionOk="0" h="2524" w="2931">
                  <a:moveTo>
                    <a:pt x="1669" y="1"/>
                  </a:moveTo>
                  <a:cubicBezTo>
                    <a:pt x="1076" y="1"/>
                    <a:pt x="174" y="411"/>
                    <a:pt x="35" y="959"/>
                  </a:cubicBezTo>
                  <a:cubicBezTo>
                    <a:pt x="13" y="1054"/>
                    <a:pt x="1" y="1158"/>
                    <a:pt x="1" y="1262"/>
                  </a:cubicBezTo>
                  <a:lnTo>
                    <a:pt x="1" y="2523"/>
                  </a:lnTo>
                  <a:lnTo>
                    <a:pt x="2646" y="2523"/>
                  </a:lnTo>
                  <a:cubicBezTo>
                    <a:pt x="2804" y="2523"/>
                    <a:pt x="2930" y="2397"/>
                    <a:pt x="2930" y="2240"/>
                  </a:cubicBezTo>
                  <a:lnTo>
                    <a:pt x="2930" y="1262"/>
                  </a:lnTo>
                  <a:cubicBezTo>
                    <a:pt x="2930" y="1158"/>
                    <a:pt x="2917" y="1054"/>
                    <a:pt x="2892" y="959"/>
                  </a:cubicBezTo>
                  <a:cubicBezTo>
                    <a:pt x="2757" y="408"/>
                    <a:pt x="2258" y="1"/>
                    <a:pt x="16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95"/>
            <p:cNvSpPr/>
            <p:nvPr/>
          </p:nvSpPr>
          <p:spPr>
            <a:xfrm>
              <a:off x="2684118" y="2364084"/>
              <a:ext cx="38643" cy="26878"/>
            </a:xfrm>
            <a:custGeom>
              <a:rect b="b" l="l" r="r" t="t"/>
              <a:pathLst>
                <a:path extrusionOk="0" h="1325" w="1905">
                  <a:moveTo>
                    <a:pt x="0" y="1"/>
                  </a:moveTo>
                  <a:lnTo>
                    <a:pt x="0" y="1325"/>
                  </a:lnTo>
                  <a:lnTo>
                    <a:pt x="1905" y="1325"/>
                  </a:lnTo>
                  <a:lnTo>
                    <a:pt x="19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95"/>
            <p:cNvSpPr/>
            <p:nvPr/>
          </p:nvSpPr>
          <p:spPr>
            <a:xfrm>
              <a:off x="2417167" y="2021410"/>
              <a:ext cx="255956" cy="409412"/>
            </a:xfrm>
            <a:custGeom>
              <a:rect b="b" l="l" r="r" t="t"/>
              <a:pathLst>
                <a:path extrusionOk="0" h="20183" w="12618">
                  <a:moveTo>
                    <a:pt x="893" y="1"/>
                  </a:moveTo>
                  <a:cubicBezTo>
                    <a:pt x="401" y="1"/>
                    <a:pt x="1" y="398"/>
                    <a:pt x="1" y="893"/>
                  </a:cubicBezTo>
                  <a:lnTo>
                    <a:pt x="1" y="20183"/>
                  </a:lnTo>
                  <a:lnTo>
                    <a:pt x="10095" y="20183"/>
                  </a:lnTo>
                  <a:cubicBezTo>
                    <a:pt x="10792" y="20183"/>
                    <a:pt x="11356" y="19621"/>
                    <a:pt x="11356" y="18921"/>
                  </a:cubicBezTo>
                  <a:lnTo>
                    <a:pt x="11356" y="1262"/>
                  </a:lnTo>
                  <a:cubicBezTo>
                    <a:pt x="11356" y="565"/>
                    <a:pt x="11918" y="1"/>
                    <a:pt x="126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95"/>
            <p:cNvSpPr/>
            <p:nvPr/>
          </p:nvSpPr>
          <p:spPr>
            <a:xfrm>
              <a:off x="2494068" y="2162147"/>
              <a:ext cx="25600" cy="25600"/>
            </a:xfrm>
            <a:custGeom>
              <a:rect b="b" l="l" r="r" t="t"/>
              <a:pathLst>
                <a:path extrusionOk="0" h="1262" w="1262">
                  <a:moveTo>
                    <a:pt x="631" y="0"/>
                  </a:moveTo>
                  <a:cubicBezTo>
                    <a:pt x="281" y="0"/>
                    <a:pt x="0" y="284"/>
                    <a:pt x="0" y="631"/>
                  </a:cubicBezTo>
                  <a:cubicBezTo>
                    <a:pt x="0" y="981"/>
                    <a:pt x="281" y="1262"/>
                    <a:pt x="631" y="1262"/>
                  </a:cubicBezTo>
                  <a:cubicBezTo>
                    <a:pt x="978" y="1262"/>
                    <a:pt x="1262" y="981"/>
                    <a:pt x="1262" y="631"/>
                  </a:cubicBezTo>
                  <a:cubicBezTo>
                    <a:pt x="1262" y="284"/>
                    <a:pt x="978"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95"/>
            <p:cNvSpPr/>
            <p:nvPr/>
          </p:nvSpPr>
          <p:spPr>
            <a:xfrm>
              <a:off x="2557905" y="2162147"/>
              <a:ext cx="25600" cy="25600"/>
            </a:xfrm>
            <a:custGeom>
              <a:rect b="b" l="l" r="r" t="t"/>
              <a:pathLst>
                <a:path extrusionOk="0" h="1262" w="1262">
                  <a:moveTo>
                    <a:pt x="631" y="0"/>
                  </a:moveTo>
                  <a:cubicBezTo>
                    <a:pt x="284" y="0"/>
                    <a:pt x="0" y="284"/>
                    <a:pt x="0" y="631"/>
                  </a:cubicBezTo>
                  <a:cubicBezTo>
                    <a:pt x="0" y="981"/>
                    <a:pt x="284" y="1262"/>
                    <a:pt x="631" y="1262"/>
                  </a:cubicBezTo>
                  <a:cubicBezTo>
                    <a:pt x="981" y="1262"/>
                    <a:pt x="1262" y="981"/>
                    <a:pt x="1262" y="631"/>
                  </a:cubicBezTo>
                  <a:cubicBezTo>
                    <a:pt x="1262" y="284"/>
                    <a:pt x="981"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95"/>
            <p:cNvSpPr/>
            <p:nvPr/>
          </p:nvSpPr>
          <p:spPr>
            <a:xfrm>
              <a:off x="2494068" y="2085389"/>
              <a:ext cx="89579" cy="51179"/>
            </a:xfrm>
            <a:custGeom>
              <a:rect b="b" l="l" r="r" t="t"/>
              <a:pathLst>
                <a:path extrusionOk="0" h="2523" w="4416">
                  <a:moveTo>
                    <a:pt x="0" y="0"/>
                  </a:moveTo>
                  <a:lnTo>
                    <a:pt x="0" y="2523"/>
                  </a:lnTo>
                  <a:lnTo>
                    <a:pt x="4138" y="2523"/>
                  </a:lnTo>
                  <a:cubicBezTo>
                    <a:pt x="4292" y="2523"/>
                    <a:pt x="4415" y="2403"/>
                    <a:pt x="4415" y="2249"/>
                  </a:cubicBezTo>
                  <a:lnTo>
                    <a:pt x="4415" y="278"/>
                  </a:lnTo>
                  <a:cubicBezTo>
                    <a:pt x="4415" y="123"/>
                    <a:pt x="4292" y="0"/>
                    <a:pt x="41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95"/>
            <p:cNvSpPr/>
            <p:nvPr/>
          </p:nvSpPr>
          <p:spPr>
            <a:xfrm>
              <a:off x="2684118" y="2157664"/>
              <a:ext cx="38643" cy="25600"/>
            </a:xfrm>
            <a:custGeom>
              <a:rect b="b" l="l" r="r" t="t"/>
              <a:pathLst>
                <a:path extrusionOk="0" h="1262" w="1905">
                  <a:moveTo>
                    <a:pt x="0" y="1"/>
                  </a:moveTo>
                  <a:lnTo>
                    <a:pt x="0" y="1262"/>
                  </a:lnTo>
                  <a:lnTo>
                    <a:pt x="1905" y="1262"/>
                  </a:lnTo>
                  <a:lnTo>
                    <a:pt x="19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95"/>
            <p:cNvSpPr/>
            <p:nvPr/>
          </p:nvSpPr>
          <p:spPr>
            <a:xfrm>
              <a:off x="2461510" y="2207058"/>
              <a:ext cx="39617" cy="38075"/>
            </a:xfrm>
            <a:custGeom>
              <a:rect b="b" l="l" r="r" t="t"/>
              <a:pathLst>
                <a:path extrusionOk="0" h="1877" w="1953">
                  <a:moveTo>
                    <a:pt x="1606" y="1"/>
                  </a:moveTo>
                  <a:cubicBezTo>
                    <a:pt x="1501" y="1"/>
                    <a:pt x="1400" y="54"/>
                    <a:pt x="1340" y="151"/>
                  </a:cubicBezTo>
                  <a:lnTo>
                    <a:pt x="820" y="1041"/>
                  </a:lnTo>
                  <a:lnTo>
                    <a:pt x="577" y="744"/>
                  </a:lnTo>
                  <a:cubicBezTo>
                    <a:pt x="517" y="672"/>
                    <a:pt x="430" y="635"/>
                    <a:pt x="342" y="635"/>
                  </a:cubicBezTo>
                  <a:cubicBezTo>
                    <a:pt x="273" y="635"/>
                    <a:pt x="203" y="657"/>
                    <a:pt x="145" y="703"/>
                  </a:cubicBezTo>
                  <a:cubicBezTo>
                    <a:pt x="16" y="810"/>
                    <a:pt x="0" y="1003"/>
                    <a:pt x="107" y="1135"/>
                  </a:cubicBezTo>
                  <a:lnTo>
                    <a:pt x="628" y="1766"/>
                  </a:lnTo>
                  <a:cubicBezTo>
                    <a:pt x="688" y="1835"/>
                    <a:pt x="773" y="1876"/>
                    <a:pt x="864" y="1876"/>
                  </a:cubicBezTo>
                  <a:cubicBezTo>
                    <a:pt x="871" y="1876"/>
                    <a:pt x="880" y="1876"/>
                    <a:pt x="893" y="1870"/>
                  </a:cubicBezTo>
                  <a:cubicBezTo>
                    <a:pt x="990" y="1864"/>
                    <a:pt x="1076" y="1807"/>
                    <a:pt x="1129" y="1722"/>
                  </a:cubicBezTo>
                  <a:lnTo>
                    <a:pt x="1870" y="460"/>
                  </a:lnTo>
                  <a:cubicBezTo>
                    <a:pt x="1952" y="315"/>
                    <a:pt x="1905" y="129"/>
                    <a:pt x="1760" y="41"/>
                  </a:cubicBezTo>
                  <a:cubicBezTo>
                    <a:pt x="1711" y="14"/>
                    <a:pt x="1658" y="1"/>
                    <a:pt x="16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95"/>
            <p:cNvSpPr/>
            <p:nvPr/>
          </p:nvSpPr>
          <p:spPr>
            <a:xfrm>
              <a:off x="2461510" y="2258237"/>
              <a:ext cx="39617" cy="38055"/>
            </a:xfrm>
            <a:custGeom>
              <a:rect b="b" l="l" r="r" t="t"/>
              <a:pathLst>
                <a:path extrusionOk="0" h="1876" w="1953">
                  <a:moveTo>
                    <a:pt x="1606" y="1"/>
                  </a:moveTo>
                  <a:cubicBezTo>
                    <a:pt x="1501" y="1"/>
                    <a:pt x="1400" y="54"/>
                    <a:pt x="1340" y="151"/>
                  </a:cubicBezTo>
                  <a:lnTo>
                    <a:pt x="820" y="1040"/>
                  </a:lnTo>
                  <a:lnTo>
                    <a:pt x="577" y="744"/>
                  </a:lnTo>
                  <a:cubicBezTo>
                    <a:pt x="517" y="671"/>
                    <a:pt x="430" y="635"/>
                    <a:pt x="342" y="635"/>
                  </a:cubicBezTo>
                  <a:cubicBezTo>
                    <a:pt x="273" y="635"/>
                    <a:pt x="203" y="657"/>
                    <a:pt x="145" y="703"/>
                  </a:cubicBezTo>
                  <a:cubicBezTo>
                    <a:pt x="16" y="810"/>
                    <a:pt x="0" y="1002"/>
                    <a:pt x="107" y="1135"/>
                  </a:cubicBezTo>
                  <a:lnTo>
                    <a:pt x="628" y="1766"/>
                  </a:lnTo>
                  <a:cubicBezTo>
                    <a:pt x="688" y="1835"/>
                    <a:pt x="773" y="1876"/>
                    <a:pt x="864" y="1876"/>
                  </a:cubicBezTo>
                  <a:cubicBezTo>
                    <a:pt x="871" y="1876"/>
                    <a:pt x="880" y="1876"/>
                    <a:pt x="893" y="1870"/>
                  </a:cubicBezTo>
                  <a:cubicBezTo>
                    <a:pt x="990" y="1863"/>
                    <a:pt x="1076" y="1807"/>
                    <a:pt x="1129" y="1721"/>
                  </a:cubicBezTo>
                  <a:lnTo>
                    <a:pt x="1870" y="460"/>
                  </a:lnTo>
                  <a:cubicBezTo>
                    <a:pt x="1952" y="315"/>
                    <a:pt x="1905" y="129"/>
                    <a:pt x="1760" y="41"/>
                  </a:cubicBezTo>
                  <a:cubicBezTo>
                    <a:pt x="1711" y="14"/>
                    <a:pt x="1658" y="1"/>
                    <a:pt x="16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95"/>
            <p:cNvSpPr/>
            <p:nvPr/>
          </p:nvSpPr>
          <p:spPr>
            <a:xfrm>
              <a:off x="2461510" y="2309416"/>
              <a:ext cx="39617" cy="38055"/>
            </a:xfrm>
            <a:custGeom>
              <a:rect b="b" l="l" r="r" t="t"/>
              <a:pathLst>
                <a:path extrusionOk="0" h="1876" w="1953">
                  <a:moveTo>
                    <a:pt x="1606" y="0"/>
                  </a:moveTo>
                  <a:cubicBezTo>
                    <a:pt x="1501" y="0"/>
                    <a:pt x="1400" y="54"/>
                    <a:pt x="1340" y="151"/>
                  </a:cubicBezTo>
                  <a:lnTo>
                    <a:pt x="820" y="1040"/>
                  </a:lnTo>
                  <a:lnTo>
                    <a:pt x="577" y="744"/>
                  </a:lnTo>
                  <a:cubicBezTo>
                    <a:pt x="517" y="671"/>
                    <a:pt x="430" y="634"/>
                    <a:pt x="342" y="634"/>
                  </a:cubicBezTo>
                  <a:cubicBezTo>
                    <a:pt x="273" y="634"/>
                    <a:pt x="203" y="657"/>
                    <a:pt x="145" y="703"/>
                  </a:cubicBezTo>
                  <a:cubicBezTo>
                    <a:pt x="16" y="810"/>
                    <a:pt x="0" y="1002"/>
                    <a:pt x="107" y="1135"/>
                  </a:cubicBezTo>
                  <a:lnTo>
                    <a:pt x="628" y="1765"/>
                  </a:lnTo>
                  <a:cubicBezTo>
                    <a:pt x="688" y="1835"/>
                    <a:pt x="773" y="1876"/>
                    <a:pt x="864" y="1876"/>
                  </a:cubicBezTo>
                  <a:cubicBezTo>
                    <a:pt x="871" y="1876"/>
                    <a:pt x="880" y="1876"/>
                    <a:pt x="893" y="1869"/>
                  </a:cubicBezTo>
                  <a:cubicBezTo>
                    <a:pt x="990" y="1863"/>
                    <a:pt x="1076" y="1806"/>
                    <a:pt x="1129" y="1721"/>
                  </a:cubicBezTo>
                  <a:lnTo>
                    <a:pt x="1870" y="460"/>
                  </a:lnTo>
                  <a:cubicBezTo>
                    <a:pt x="1952" y="315"/>
                    <a:pt x="1905" y="129"/>
                    <a:pt x="1760" y="40"/>
                  </a:cubicBezTo>
                  <a:cubicBezTo>
                    <a:pt x="1711" y="13"/>
                    <a:pt x="1658" y="0"/>
                    <a:pt x="16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95"/>
            <p:cNvSpPr/>
            <p:nvPr/>
          </p:nvSpPr>
          <p:spPr>
            <a:xfrm>
              <a:off x="2513501" y="2207180"/>
              <a:ext cx="89071" cy="12354"/>
            </a:xfrm>
            <a:custGeom>
              <a:rect b="b" l="l" r="r" t="t"/>
              <a:pathLst>
                <a:path extrusionOk="0" h="609" w="4391">
                  <a:moveTo>
                    <a:pt x="304" y="0"/>
                  </a:moveTo>
                  <a:cubicBezTo>
                    <a:pt x="137" y="0"/>
                    <a:pt x="1" y="136"/>
                    <a:pt x="1" y="303"/>
                  </a:cubicBezTo>
                  <a:cubicBezTo>
                    <a:pt x="1" y="470"/>
                    <a:pt x="133" y="609"/>
                    <a:pt x="304" y="609"/>
                  </a:cubicBezTo>
                  <a:lnTo>
                    <a:pt x="4088" y="609"/>
                  </a:lnTo>
                  <a:cubicBezTo>
                    <a:pt x="4252" y="609"/>
                    <a:pt x="4391" y="470"/>
                    <a:pt x="4391" y="303"/>
                  </a:cubicBezTo>
                  <a:cubicBezTo>
                    <a:pt x="4391" y="139"/>
                    <a:pt x="4258" y="0"/>
                    <a:pt x="40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95"/>
            <p:cNvSpPr/>
            <p:nvPr/>
          </p:nvSpPr>
          <p:spPr>
            <a:xfrm>
              <a:off x="2513501" y="2232759"/>
              <a:ext cx="89071" cy="12374"/>
            </a:xfrm>
            <a:custGeom>
              <a:rect b="b" l="l" r="r" t="t"/>
              <a:pathLst>
                <a:path extrusionOk="0" h="610" w="4391">
                  <a:moveTo>
                    <a:pt x="304" y="1"/>
                  </a:moveTo>
                  <a:cubicBezTo>
                    <a:pt x="137" y="1"/>
                    <a:pt x="1" y="139"/>
                    <a:pt x="1" y="303"/>
                  </a:cubicBezTo>
                  <a:cubicBezTo>
                    <a:pt x="1" y="470"/>
                    <a:pt x="133" y="609"/>
                    <a:pt x="304" y="609"/>
                  </a:cubicBezTo>
                  <a:lnTo>
                    <a:pt x="4088" y="609"/>
                  </a:lnTo>
                  <a:cubicBezTo>
                    <a:pt x="4252" y="609"/>
                    <a:pt x="4391" y="470"/>
                    <a:pt x="4391" y="303"/>
                  </a:cubicBezTo>
                  <a:cubicBezTo>
                    <a:pt x="4391" y="139"/>
                    <a:pt x="4258" y="1"/>
                    <a:pt x="4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95"/>
            <p:cNvSpPr/>
            <p:nvPr/>
          </p:nvSpPr>
          <p:spPr>
            <a:xfrm>
              <a:off x="2513501" y="2258338"/>
              <a:ext cx="89071" cy="12374"/>
            </a:xfrm>
            <a:custGeom>
              <a:rect b="b" l="l" r="r" t="t"/>
              <a:pathLst>
                <a:path extrusionOk="0" h="610" w="4391">
                  <a:moveTo>
                    <a:pt x="304" y="1"/>
                  </a:moveTo>
                  <a:cubicBezTo>
                    <a:pt x="137" y="1"/>
                    <a:pt x="1" y="140"/>
                    <a:pt x="1" y="304"/>
                  </a:cubicBezTo>
                  <a:cubicBezTo>
                    <a:pt x="1" y="471"/>
                    <a:pt x="133" y="610"/>
                    <a:pt x="304" y="610"/>
                  </a:cubicBezTo>
                  <a:lnTo>
                    <a:pt x="4088" y="610"/>
                  </a:lnTo>
                  <a:cubicBezTo>
                    <a:pt x="4252" y="610"/>
                    <a:pt x="4391" y="471"/>
                    <a:pt x="4391" y="304"/>
                  </a:cubicBezTo>
                  <a:cubicBezTo>
                    <a:pt x="4391" y="140"/>
                    <a:pt x="4258" y="1"/>
                    <a:pt x="4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95"/>
            <p:cNvSpPr/>
            <p:nvPr/>
          </p:nvSpPr>
          <p:spPr>
            <a:xfrm>
              <a:off x="2513501" y="2283816"/>
              <a:ext cx="89071" cy="12293"/>
            </a:xfrm>
            <a:custGeom>
              <a:rect b="b" l="l" r="r" t="t"/>
              <a:pathLst>
                <a:path extrusionOk="0" h="606" w="4391">
                  <a:moveTo>
                    <a:pt x="304" y="0"/>
                  </a:moveTo>
                  <a:cubicBezTo>
                    <a:pt x="137" y="0"/>
                    <a:pt x="1" y="132"/>
                    <a:pt x="1" y="303"/>
                  </a:cubicBezTo>
                  <a:cubicBezTo>
                    <a:pt x="1" y="467"/>
                    <a:pt x="133" y="605"/>
                    <a:pt x="304" y="605"/>
                  </a:cubicBezTo>
                  <a:lnTo>
                    <a:pt x="4088" y="605"/>
                  </a:lnTo>
                  <a:cubicBezTo>
                    <a:pt x="4252" y="605"/>
                    <a:pt x="4391" y="473"/>
                    <a:pt x="4391" y="303"/>
                  </a:cubicBezTo>
                  <a:cubicBezTo>
                    <a:pt x="4391" y="136"/>
                    <a:pt x="4258" y="0"/>
                    <a:pt x="40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95"/>
            <p:cNvSpPr/>
            <p:nvPr/>
          </p:nvSpPr>
          <p:spPr>
            <a:xfrm>
              <a:off x="2513501" y="2309517"/>
              <a:ext cx="89071" cy="12374"/>
            </a:xfrm>
            <a:custGeom>
              <a:rect b="b" l="l" r="r" t="t"/>
              <a:pathLst>
                <a:path extrusionOk="0" h="610" w="4391">
                  <a:moveTo>
                    <a:pt x="304" y="1"/>
                  </a:moveTo>
                  <a:cubicBezTo>
                    <a:pt x="137" y="1"/>
                    <a:pt x="1" y="139"/>
                    <a:pt x="1" y="303"/>
                  </a:cubicBezTo>
                  <a:cubicBezTo>
                    <a:pt x="1" y="471"/>
                    <a:pt x="133" y="609"/>
                    <a:pt x="304" y="609"/>
                  </a:cubicBezTo>
                  <a:lnTo>
                    <a:pt x="4088" y="609"/>
                  </a:lnTo>
                  <a:cubicBezTo>
                    <a:pt x="4252" y="609"/>
                    <a:pt x="4391" y="471"/>
                    <a:pt x="4391" y="303"/>
                  </a:cubicBezTo>
                  <a:cubicBezTo>
                    <a:pt x="4391" y="139"/>
                    <a:pt x="4258" y="1"/>
                    <a:pt x="4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95"/>
            <p:cNvSpPr/>
            <p:nvPr/>
          </p:nvSpPr>
          <p:spPr>
            <a:xfrm>
              <a:off x="2513501" y="2335117"/>
              <a:ext cx="89071" cy="12354"/>
            </a:xfrm>
            <a:custGeom>
              <a:rect b="b" l="l" r="r" t="t"/>
              <a:pathLst>
                <a:path extrusionOk="0" h="609" w="4391">
                  <a:moveTo>
                    <a:pt x="304" y="0"/>
                  </a:moveTo>
                  <a:cubicBezTo>
                    <a:pt x="137" y="0"/>
                    <a:pt x="1" y="136"/>
                    <a:pt x="1" y="303"/>
                  </a:cubicBezTo>
                  <a:cubicBezTo>
                    <a:pt x="1" y="470"/>
                    <a:pt x="133" y="609"/>
                    <a:pt x="304" y="609"/>
                  </a:cubicBezTo>
                  <a:lnTo>
                    <a:pt x="4088" y="609"/>
                  </a:lnTo>
                  <a:cubicBezTo>
                    <a:pt x="4252" y="609"/>
                    <a:pt x="4391" y="473"/>
                    <a:pt x="4391" y="303"/>
                  </a:cubicBezTo>
                  <a:cubicBezTo>
                    <a:pt x="4391" y="139"/>
                    <a:pt x="4258" y="0"/>
                    <a:pt x="40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95"/>
            <p:cNvSpPr/>
            <p:nvPr/>
          </p:nvSpPr>
          <p:spPr>
            <a:xfrm>
              <a:off x="2366130" y="2379622"/>
              <a:ext cx="255895" cy="51199"/>
            </a:xfrm>
            <a:custGeom>
              <a:rect b="b" l="l" r="r" t="t"/>
              <a:pathLst>
                <a:path extrusionOk="0" h="2524" w="12615">
                  <a:moveTo>
                    <a:pt x="284" y="1"/>
                  </a:moveTo>
                  <a:cubicBezTo>
                    <a:pt x="127" y="1"/>
                    <a:pt x="0" y="127"/>
                    <a:pt x="0" y="285"/>
                  </a:cubicBezTo>
                  <a:lnTo>
                    <a:pt x="0" y="1262"/>
                  </a:lnTo>
                  <a:cubicBezTo>
                    <a:pt x="0" y="1366"/>
                    <a:pt x="16" y="1467"/>
                    <a:pt x="38" y="1568"/>
                  </a:cubicBezTo>
                  <a:cubicBezTo>
                    <a:pt x="174" y="2120"/>
                    <a:pt x="669" y="2524"/>
                    <a:pt x="1262" y="2524"/>
                  </a:cubicBezTo>
                  <a:lnTo>
                    <a:pt x="12614" y="2524"/>
                  </a:lnTo>
                  <a:cubicBezTo>
                    <a:pt x="12018" y="2524"/>
                    <a:pt x="11523" y="2114"/>
                    <a:pt x="11387" y="1568"/>
                  </a:cubicBezTo>
                  <a:cubicBezTo>
                    <a:pt x="11365" y="1467"/>
                    <a:pt x="11353" y="1369"/>
                    <a:pt x="11353" y="1262"/>
                  </a:cubicBezTo>
                  <a:lnTo>
                    <a:pt x="11353" y="285"/>
                  </a:lnTo>
                  <a:cubicBezTo>
                    <a:pt x="11353" y="127"/>
                    <a:pt x="11227" y="1"/>
                    <a:pt x="11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95"/>
            <p:cNvSpPr/>
            <p:nvPr/>
          </p:nvSpPr>
          <p:spPr>
            <a:xfrm>
              <a:off x="2513379" y="2104822"/>
              <a:ext cx="54648" cy="12374"/>
            </a:xfrm>
            <a:custGeom>
              <a:rect b="b" l="l" r="r" t="t"/>
              <a:pathLst>
                <a:path extrusionOk="0" h="610" w="2694">
                  <a:moveTo>
                    <a:pt x="307" y="1"/>
                  </a:moveTo>
                  <a:cubicBezTo>
                    <a:pt x="139" y="1"/>
                    <a:pt x="1" y="136"/>
                    <a:pt x="1" y="304"/>
                  </a:cubicBezTo>
                  <a:cubicBezTo>
                    <a:pt x="1" y="471"/>
                    <a:pt x="136" y="609"/>
                    <a:pt x="307" y="609"/>
                  </a:cubicBezTo>
                  <a:lnTo>
                    <a:pt x="2388" y="609"/>
                  </a:lnTo>
                  <a:cubicBezTo>
                    <a:pt x="2555" y="609"/>
                    <a:pt x="2694" y="471"/>
                    <a:pt x="2691" y="304"/>
                  </a:cubicBezTo>
                  <a:cubicBezTo>
                    <a:pt x="2691" y="140"/>
                    <a:pt x="2555" y="1"/>
                    <a:pt x="23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95"/>
            <p:cNvSpPr/>
            <p:nvPr/>
          </p:nvSpPr>
          <p:spPr>
            <a:xfrm>
              <a:off x="2462200" y="2053724"/>
              <a:ext cx="140372" cy="114651"/>
            </a:xfrm>
            <a:custGeom>
              <a:rect b="b" l="l" r="r" t="t"/>
              <a:pathLst>
                <a:path extrusionOk="0" h="5652" w="6920">
                  <a:moveTo>
                    <a:pt x="304" y="0"/>
                  </a:moveTo>
                  <a:cubicBezTo>
                    <a:pt x="140" y="0"/>
                    <a:pt x="1" y="136"/>
                    <a:pt x="1" y="303"/>
                  </a:cubicBezTo>
                  <a:cubicBezTo>
                    <a:pt x="1" y="470"/>
                    <a:pt x="137" y="609"/>
                    <a:pt x="304" y="609"/>
                  </a:cubicBezTo>
                  <a:lnTo>
                    <a:pt x="1262" y="609"/>
                  </a:lnTo>
                  <a:lnTo>
                    <a:pt x="1262" y="3781"/>
                  </a:lnTo>
                  <a:lnTo>
                    <a:pt x="934" y="3781"/>
                  </a:lnTo>
                  <a:cubicBezTo>
                    <a:pt x="420" y="3781"/>
                    <a:pt x="1" y="4201"/>
                    <a:pt x="1" y="4715"/>
                  </a:cubicBezTo>
                  <a:cubicBezTo>
                    <a:pt x="1" y="5232"/>
                    <a:pt x="420" y="5651"/>
                    <a:pt x="934" y="5651"/>
                  </a:cubicBezTo>
                  <a:lnTo>
                    <a:pt x="6614" y="5651"/>
                  </a:lnTo>
                  <a:cubicBezTo>
                    <a:pt x="6781" y="5651"/>
                    <a:pt x="6920" y="5512"/>
                    <a:pt x="6916" y="5348"/>
                  </a:cubicBezTo>
                  <a:cubicBezTo>
                    <a:pt x="6916" y="5184"/>
                    <a:pt x="6781" y="5046"/>
                    <a:pt x="6614" y="5046"/>
                  </a:cubicBezTo>
                  <a:lnTo>
                    <a:pt x="934" y="5046"/>
                  </a:lnTo>
                  <a:cubicBezTo>
                    <a:pt x="755" y="5046"/>
                    <a:pt x="610" y="4901"/>
                    <a:pt x="610" y="4718"/>
                  </a:cubicBezTo>
                  <a:cubicBezTo>
                    <a:pt x="610" y="4538"/>
                    <a:pt x="755" y="4393"/>
                    <a:pt x="934" y="4393"/>
                  </a:cubicBezTo>
                  <a:lnTo>
                    <a:pt x="1565" y="4393"/>
                  </a:lnTo>
                  <a:cubicBezTo>
                    <a:pt x="1732" y="4393"/>
                    <a:pt x="1871" y="4257"/>
                    <a:pt x="1871" y="4087"/>
                  </a:cubicBezTo>
                  <a:lnTo>
                    <a:pt x="1871" y="303"/>
                  </a:lnTo>
                  <a:cubicBezTo>
                    <a:pt x="1871" y="139"/>
                    <a:pt x="1735" y="0"/>
                    <a:pt x="15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8" name="Google Shape;2138;p95"/>
          <p:cNvGrpSpPr/>
          <p:nvPr/>
        </p:nvGrpSpPr>
        <p:grpSpPr>
          <a:xfrm>
            <a:off x="2320654" y="1990900"/>
            <a:ext cx="409412" cy="384076"/>
            <a:chOff x="2901593" y="2022505"/>
            <a:chExt cx="409412" cy="384076"/>
          </a:xfrm>
        </p:grpSpPr>
        <p:sp>
          <p:nvSpPr>
            <p:cNvPr id="2139" name="Google Shape;2139;p95"/>
            <p:cNvSpPr/>
            <p:nvPr/>
          </p:nvSpPr>
          <p:spPr>
            <a:xfrm>
              <a:off x="3055049" y="2099263"/>
              <a:ext cx="255956" cy="307257"/>
            </a:xfrm>
            <a:custGeom>
              <a:rect b="b" l="l" r="r" t="t"/>
              <a:pathLst>
                <a:path extrusionOk="0" h="15147" w="12618">
                  <a:moveTo>
                    <a:pt x="275" y="0"/>
                  </a:moveTo>
                  <a:cubicBezTo>
                    <a:pt x="124" y="0"/>
                    <a:pt x="1" y="120"/>
                    <a:pt x="1" y="275"/>
                  </a:cubicBezTo>
                  <a:lnTo>
                    <a:pt x="1" y="15146"/>
                  </a:lnTo>
                  <a:lnTo>
                    <a:pt x="12343" y="15146"/>
                  </a:lnTo>
                  <a:cubicBezTo>
                    <a:pt x="12495" y="15146"/>
                    <a:pt x="12618" y="15026"/>
                    <a:pt x="12618" y="14872"/>
                  </a:cubicBezTo>
                  <a:lnTo>
                    <a:pt x="12618" y="275"/>
                  </a:lnTo>
                  <a:cubicBezTo>
                    <a:pt x="12618" y="127"/>
                    <a:pt x="12495" y="0"/>
                    <a:pt x="123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95"/>
            <p:cNvSpPr/>
            <p:nvPr/>
          </p:nvSpPr>
          <p:spPr>
            <a:xfrm>
              <a:off x="3055049" y="2099324"/>
              <a:ext cx="67772" cy="307257"/>
            </a:xfrm>
            <a:custGeom>
              <a:rect b="b" l="l" r="r" t="t"/>
              <a:pathLst>
                <a:path extrusionOk="0" h="15147" w="3341">
                  <a:moveTo>
                    <a:pt x="275" y="1"/>
                  </a:moveTo>
                  <a:cubicBezTo>
                    <a:pt x="121" y="1"/>
                    <a:pt x="1" y="120"/>
                    <a:pt x="1" y="275"/>
                  </a:cubicBezTo>
                  <a:lnTo>
                    <a:pt x="1" y="3255"/>
                  </a:lnTo>
                  <a:lnTo>
                    <a:pt x="1" y="5494"/>
                  </a:lnTo>
                  <a:lnTo>
                    <a:pt x="1" y="7121"/>
                  </a:lnTo>
                  <a:lnTo>
                    <a:pt x="1" y="8020"/>
                  </a:lnTo>
                  <a:lnTo>
                    <a:pt x="1" y="9637"/>
                  </a:lnTo>
                  <a:lnTo>
                    <a:pt x="1" y="15146"/>
                  </a:lnTo>
                  <a:lnTo>
                    <a:pt x="2703" y="15146"/>
                  </a:lnTo>
                  <a:lnTo>
                    <a:pt x="2703" y="9637"/>
                  </a:lnTo>
                  <a:lnTo>
                    <a:pt x="3050" y="9637"/>
                  </a:lnTo>
                  <a:cubicBezTo>
                    <a:pt x="3208" y="9637"/>
                    <a:pt x="3334" y="9511"/>
                    <a:pt x="3334" y="9354"/>
                  </a:cubicBezTo>
                  <a:lnTo>
                    <a:pt x="3334" y="5778"/>
                  </a:lnTo>
                  <a:cubicBezTo>
                    <a:pt x="3340" y="5620"/>
                    <a:pt x="3208" y="5494"/>
                    <a:pt x="3050" y="5494"/>
                  </a:cubicBezTo>
                  <a:lnTo>
                    <a:pt x="2051" y="5494"/>
                  </a:lnTo>
                  <a:cubicBezTo>
                    <a:pt x="2066" y="5396"/>
                    <a:pt x="2073" y="5295"/>
                    <a:pt x="2073" y="5188"/>
                  </a:cubicBezTo>
                  <a:cubicBezTo>
                    <a:pt x="2073" y="4519"/>
                    <a:pt x="1735" y="3930"/>
                    <a:pt x="1218" y="3583"/>
                  </a:cubicBezTo>
                  <a:lnTo>
                    <a:pt x="12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95"/>
            <p:cNvSpPr/>
            <p:nvPr/>
          </p:nvSpPr>
          <p:spPr>
            <a:xfrm>
              <a:off x="3131747" y="2022505"/>
              <a:ext cx="102683" cy="128079"/>
            </a:xfrm>
            <a:custGeom>
              <a:rect b="b" l="l" r="r" t="t"/>
              <a:pathLst>
                <a:path extrusionOk="0" h="6314" w="5062">
                  <a:moveTo>
                    <a:pt x="2530" y="0"/>
                  </a:moveTo>
                  <a:cubicBezTo>
                    <a:pt x="1136" y="0"/>
                    <a:pt x="1" y="1132"/>
                    <a:pt x="1" y="2529"/>
                  </a:cubicBezTo>
                  <a:lnTo>
                    <a:pt x="1" y="6313"/>
                  </a:lnTo>
                  <a:lnTo>
                    <a:pt x="1272" y="6313"/>
                  </a:lnTo>
                  <a:lnTo>
                    <a:pt x="1272" y="2529"/>
                  </a:lnTo>
                  <a:cubicBezTo>
                    <a:pt x="1272" y="1836"/>
                    <a:pt x="1836" y="1271"/>
                    <a:pt x="2530" y="1271"/>
                  </a:cubicBezTo>
                  <a:cubicBezTo>
                    <a:pt x="3224" y="1271"/>
                    <a:pt x="3788" y="1836"/>
                    <a:pt x="3788" y="2529"/>
                  </a:cubicBezTo>
                  <a:lnTo>
                    <a:pt x="3788" y="6313"/>
                  </a:lnTo>
                  <a:lnTo>
                    <a:pt x="5062" y="6313"/>
                  </a:lnTo>
                  <a:lnTo>
                    <a:pt x="5062" y="2529"/>
                  </a:lnTo>
                  <a:cubicBezTo>
                    <a:pt x="5062" y="1132"/>
                    <a:pt x="3927" y="0"/>
                    <a:pt x="25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95"/>
            <p:cNvSpPr/>
            <p:nvPr/>
          </p:nvSpPr>
          <p:spPr>
            <a:xfrm>
              <a:off x="3112943" y="2144418"/>
              <a:ext cx="63472" cy="12313"/>
            </a:xfrm>
            <a:custGeom>
              <a:rect b="b" l="l" r="r" t="t"/>
              <a:pathLst>
                <a:path extrusionOk="0" h="607" w="3129">
                  <a:moveTo>
                    <a:pt x="303" y="1"/>
                  </a:moveTo>
                  <a:cubicBezTo>
                    <a:pt x="139" y="1"/>
                    <a:pt x="1" y="133"/>
                    <a:pt x="1" y="303"/>
                  </a:cubicBezTo>
                  <a:cubicBezTo>
                    <a:pt x="1" y="471"/>
                    <a:pt x="133" y="606"/>
                    <a:pt x="303" y="606"/>
                  </a:cubicBezTo>
                  <a:lnTo>
                    <a:pt x="2826" y="606"/>
                  </a:lnTo>
                  <a:cubicBezTo>
                    <a:pt x="2996" y="606"/>
                    <a:pt x="3129" y="474"/>
                    <a:pt x="3129" y="303"/>
                  </a:cubicBezTo>
                  <a:cubicBezTo>
                    <a:pt x="3129" y="140"/>
                    <a:pt x="2996" y="1"/>
                    <a:pt x="28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95"/>
            <p:cNvSpPr/>
            <p:nvPr/>
          </p:nvSpPr>
          <p:spPr>
            <a:xfrm>
              <a:off x="3189762" y="2144418"/>
              <a:ext cx="63492" cy="12313"/>
            </a:xfrm>
            <a:custGeom>
              <a:rect b="b" l="l" r="r" t="t"/>
              <a:pathLst>
                <a:path extrusionOk="0" h="607" w="3130">
                  <a:moveTo>
                    <a:pt x="304" y="1"/>
                  </a:moveTo>
                  <a:cubicBezTo>
                    <a:pt x="140" y="1"/>
                    <a:pt x="1" y="133"/>
                    <a:pt x="1" y="303"/>
                  </a:cubicBezTo>
                  <a:cubicBezTo>
                    <a:pt x="1" y="471"/>
                    <a:pt x="133" y="606"/>
                    <a:pt x="304" y="606"/>
                  </a:cubicBezTo>
                  <a:lnTo>
                    <a:pt x="2826" y="606"/>
                  </a:lnTo>
                  <a:cubicBezTo>
                    <a:pt x="2993" y="606"/>
                    <a:pt x="3129" y="474"/>
                    <a:pt x="3129" y="303"/>
                  </a:cubicBezTo>
                  <a:cubicBezTo>
                    <a:pt x="3129" y="140"/>
                    <a:pt x="2997" y="1"/>
                    <a:pt x="28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95"/>
            <p:cNvSpPr/>
            <p:nvPr/>
          </p:nvSpPr>
          <p:spPr>
            <a:xfrm>
              <a:off x="2933258" y="2169308"/>
              <a:ext cx="141265" cy="65906"/>
            </a:xfrm>
            <a:custGeom>
              <a:rect b="b" l="l" r="r" t="t"/>
              <a:pathLst>
                <a:path extrusionOk="0" h="3249" w="6964">
                  <a:moveTo>
                    <a:pt x="1423" y="606"/>
                  </a:moveTo>
                  <a:cubicBezTo>
                    <a:pt x="2318" y="606"/>
                    <a:pt x="3044" y="1331"/>
                    <a:pt x="3044" y="2227"/>
                  </a:cubicBezTo>
                  <a:lnTo>
                    <a:pt x="3044" y="2246"/>
                  </a:lnTo>
                  <a:lnTo>
                    <a:pt x="1423" y="2246"/>
                  </a:lnTo>
                  <a:cubicBezTo>
                    <a:pt x="975" y="2246"/>
                    <a:pt x="603" y="1880"/>
                    <a:pt x="603" y="1426"/>
                  </a:cubicBezTo>
                  <a:cubicBezTo>
                    <a:pt x="603" y="978"/>
                    <a:pt x="972" y="606"/>
                    <a:pt x="1423" y="606"/>
                  </a:cubicBezTo>
                  <a:close/>
                  <a:moveTo>
                    <a:pt x="5535" y="609"/>
                  </a:moveTo>
                  <a:cubicBezTo>
                    <a:pt x="5986" y="609"/>
                    <a:pt x="6355" y="978"/>
                    <a:pt x="6355" y="1429"/>
                  </a:cubicBezTo>
                  <a:cubicBezTo>
                    <a:pt x="6352" y="1880"/>
                    <a:pt x="5986" y="2246"/>
                    <a:pt x="5535" y="2246"/>
                  </a:cubicBezTo>
                  <a:lnTo>
                    <a:pt x="3914" y="2246"/>
                  </a:lnTo>
                  <a:lnTo>
                    <a:pt x="3914" y="2230"/>
                  </a:lnTo>
                  <a:cubicBezTo>
                    <a:pt x="3914" y="1334"/>
                    <a:pt x="4639" y="609"/>
                    <a:pt x="5535" y="609"/>
                  </a:cubicBezTo>
                  <a:close/>
                  <a:moveTo>
                    <a:pt x="1429" y="0"/>
                  </a:moveTo>
                  <a:cubicBezTo>
                    <a:pt x="641" y="0"/>
                    <a:pt x="1" y="637"/>
                    <a:pt x="1" y="1426"/>
                  </a:cubicBezTo>
                  <a:cubicBezTo>
                    <a:pt x="1" y="2214"/>
                    <a:pt x="641" y="2854"/>
                    <a:pt x="1429" y="2854"/>
                  </a:cubicBezTo>
                  <a:lnTo>
                    <a:pt x="2060" y="3248"/>
                  </a:lnTo>
                  <a:lnTo>
                    <a:pt x="4996" y="3248"/>
                  </a:lnTo>
                  <a:lnTo>
                    <a:pt x="5535" y="2854"/>
                  </a:lnTo>
                  <a:cubicBezTo>
                    <a:pt x="6323" y="2854"/>
                    <a:pt x="6963" y="2214"/>
                    <a:pt x="6963" y="1426"/>
                  </a:cubicBezTo>
                  <a:cubicBezTo>
                    <a:pt x="6963" y="641"/>
                    <a:pt x="6320" y="0"/>
                    <a:pt x="5535" y="0"/>
                  </a:cubicBezTo>
                  <a:cubicBezTo>
                    <a:pt x="4614" y="0"/>
                    <a:pt x="3819" y="562"/>
                    <a:pt x="3482" y="1363"/>
                  </a:cubicBezTo>
                  <a:cubicBezTo>
                    <a:pt x="3141" y="562"/>
                    <a:pt x="2350" y="0"/>
                    <a:pt x="1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95"/>
            <p:cNvSpPr/>
            <p:nvPr/>
          </p:nvSpPr>
          <p:spPr>
            <a:xfrm>
              <a:off x="2914576" y="2270509"/>
              <a:ext cx="178873" cy="136011"/>
            </a:xfrm>
            <a:custGeom>
              <a:rect b="b" l="l" r="r" t="t"/>
              <a:pathLst>
                <a:path extrusionOk="0" h="6705" w="8818">
                  <a:moveTo>
                    <a:pt x="1" y="0"/>
                  </a:moveTo>
                  <a:lnTo>
                    <a:pt x="1" y="6430"/>
                  </a:lnTo>
                  <a:cubicBezTo>
                    <a:pt x="1" y="6584"/>
                    <a:pt x="121" y="6704"/>
                    <a:pt x="275" y="6704"/>
                  </a:cubicBezTo>
                  <a:lnTo>
                    <a:pt x="8818" y="6704"/>
                  </a:lnTo>
                  <a:lnTo>
                    <a:pt x="88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95"/>
            <p:cNvSpPr/>
            <p:nvPr/>
          </p:nvSpPr>
          <p:spPr>
            <a:xfrm>
              <a:off x="2901593" y="2227262"/>
              <a:ext cx="204655" cy="51118"/>
            </a:xfrm>
            <a:custGeom>
              <a:rect b="b" l="l" r="r" t="t"/>
              <a:pathLst>
                <a:path extrusionOk="0" h="2520" w="10089">
                  <a:moveTo>
                    <a:pt x="278" y="0"/>
                  </a:moveTo>
                  <a:cubicBezTo>
                    <a:pt x="124" y="0"/>
                    <a:pt x="1" y="120"/>
                    <a:pt x="1" y="275"/>
                  </a:cubicBezTo>
                  <a:lnTo>
                    <a:pt x="1" y="2242"/>
                  </a:lnTo>
                  <a:cubicBezTo>
                    <a:pt x="1" y="2397"/>
                    <a:pt x="124" y="2520"/>
                    <a:pt x="278" y="2520"/>
                  </a:cubicBezTo>
                  <a:lnTo>
                    <a:pt x="9811" y="2520"/>
                  </a:lnTo>
                  <a:cubicBezTo>
                    <a:pt x="9966" y="2520"/>
                    <a:pt x="10089" y="2394"/>
                    <a:pt x="10082" y="2242"/>
                  </a:cubicBezTo>
                  <a:lnTo>
                    <a:pt x="10082" y="275"/>
                  </a:lnTo>
                  <a:cubicBezTo>
                    <a:pt x="10082" y="120"/>
                    <a:pt x="9962" y="0"/>
                    <a:pt x="9808" y="0"/>
                  </a:cubicBezTo>
                  <a:lnTo>
                    <a:pt x="5775" y="0"/>
                  </a:lnTo>
                  <a:lnTo>
                    <a:pt x="5472" y="395"/>
                  </a:lnTo>
                  <a:lnTo>
                    <a:pt x="4605" y="395"/>
                  </a:lnTo>
                  <a:lnTo>
                    <a:pt x="43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95"/>
            <p:cNvSpPr/>
            <p:nvPr/>
          </p:nvSpPr>
          <p:spPr>
            <a:xfrm>
              <a:off x="2988859" y="2227262"/>
              <a:ext cx="30002" cy="179259"/>
            </a:xfrm>
            <a:custGeom>
              <a:rect b="b" l="l" r="r" t="t"/>
              <a:pathLst>
                <a:path extrusionOk="0" h="8837" w="1479">
                  <a:moveTo>
                    <a:pt x="0" y="0"/>
                  </a:moveTo>
                  <a:lnTo>
                    <a:pt x="0" y="8836"/>
                  </a:lnTo>
                  <a:lnTo>
                    <a:pt x="1479" y="8836"/>
                  </a:lnTo>
                  <a:lnTo>
                    <a:pt x="14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95"/>
            <p:cNvSpPr/>
            <p:nvPr/>
          </p:nvSpPr>
          <p:spPr>
            <a:xfrm>
              <a:off x="2988859" y="2278502"/>
              <a:ext cx="30002" cy="128019"/>
            </a:xfrm>
            <a:custGeom>
              <a:rect b="b" l="l" r="r" t="t"/>
              <a:pathLst>
                <a:path extrusionOk="0" h="6311" w="1479">
                  <a:moveTo>
                    <a:pt x="0" y="0"/>
                  </a:moveTo>
                  <a:lnTo>
                    <a:pt x="0" y="6310"/>
                  </a:lnTo>
                  <a:lnTo>
                    <a:pt x="1479" y="6310"/>
                  </a:lnTo>
                  <a:lnTo>
                    <a:pt x="14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9" name="Google Shape;2149;p95"/>
          <p:cNvGrpSpPr/>
          <p:nvPr/>
        </p:nvGrpSpPr>
        <p:grpSpPr>
          <a:xfrm>
            <a:off x="3118691" y="2003821"/>
            <a:ext cx="409412" cy="358233"/>
            <a:chOff x="3452615" y="2055570"/>
            <a:chExt cx="409412" cy="358233"/>
          </a:xfrm>
        </p:grpSpPr>
        <p:sp>
          <p:nvSpPr>
            <p:cNvPr id="2150" name="Google Shape;2150;p95"/>
            <p:cNvSpPr/>
            <p:nvPr/>
          </p:nvSpPr>
          <p:spPr>
            <a:xfrm>
              <a:off x="3580553" y="2106100"/>
              <a:ext cx="230296" cy="264537"/>
            </a:xfrm>
            <a:custGeom>
              <a:rect b="b" l="l" r="r" t="t"/>
              <a:pathLst>
                <a:path extrusionOk="0" h="13041" w="11353">
                  <a:moveTo>
                    <a:pt x="274" y="1"/>
                  </a:moveTo>
                  <a:cubicBezTo>
                    <a:pt x="126" y="1"/>
                    <a:pt x="0" y="124"/>
                    <a:pt x="0" y="278"/>
                  </a:cubicBezTo>
                  <a:lnTo>
                    <a:pt x="0" y="13040"/>
                  </a:lnTo>
                  <a:lnTo>
                    <a:pt x="11352" y="13040"/>
                  </a:lnTo>
                  <a:lnTo>
                    <a:pt x="11352" y="278"/>
                  </a:lnTo>
                  <a:cubicBezTo>
                    <a:pt x="11352" y="124"/>
                    <a:pt x="11229" y="1"/>
                    <a:pt x="1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95"/>
            <p:cNvSpPr/>
            <p:nvPr/>
          </p:nvSpPr>
          <p:spPr>
            <a:xfrm>
              <a:off x="3606132" y="2132328"/>
              <a:ext cx="179137" cy="204716"/>
            </a:xfrm>
            <a:custGeom>
              <a:rect b="b" l="l" r="r" t="t"/>
              <a:pathLst>
                <a:path extrusionOk="0" h="10092" w="8831">
                  <a:moveTo>
                    <a:pt x="275" y="1"/>
                  </a:moveTo>
                  <a:cubicBezTo>
                    <a:pt x="123" y="1"/>
                    <a:pt x="0" y="124"/>
                    <a:pt x="0" y="278"/>
                  </a:cubicBezTo>
                  <a:lnTo>
                    <a:pt x="0" y="9817"/>
                  </a:lnTo>
                  <a:cubicBezTo>
                    <a:pt x="0" y="9969"/>
                    <a:pt x="123" y="10092"/>
                    <a:pt x="275" y="10092"/>
                  </a:cubicBezTo>
                  <a:lnTo>
                    <a:pt x="8553" y="10092"/>
                  </a:lnTo>
                  <a:cubicBezTo>
                    <a:pt x="8707" y="10092"/>
                    <a:pt x="8830" y="9966"/>
                    <a:pt x="8830" y="9817"/>
                  </a:cubicBezTo>
                  <a:lnTo>
                    <a:pt x="8830" y="278"/>
                  </a:lnTo>
                  <a:cubicBezTo>
                    <a:pt x="8830" y="124"/>
                    <a:pt x="8707" y="1"/>
                    <a:pt x="85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95"/>
            <p:cNvSpPr/>
            <p:nvPr/>
          </p:nvSpPr>
          <p:spPr>
            <a:xfrm>
              <a:off x="3554953" y="2362624"/>
              <a:ext cx="307074" cy="51179"/>
            </a:xfrm>
            <a:custGeom>
              <a:rect b="b" l="l" r="r" t="t"/>
              <a:pathLst>
                <a:path extrusionOk="0" h="2523" w="15138">
                  <a:moveTo>
                    <a:pt x="1" y="0"/>
                  </a:moveTo>
                  <a:lnTo>
                    <a:pt x="1" y="1261"/>
                  </a:lnTo>
                  <a:lnTo>
                    <a:pt x="12501" y="1261"/>
                  </a:lnTo>
                  <a:cubicBezTo>
                    <a:pt x="12570" y="1261"/>
                    <a:pt x="12643" y="1290"/>
                    <a:pt x="12693" y="1340"/>
                  </a:cubicBezTo>
                  <a:lnTo>
                    <a:pt x="13876" y="2523"/>
                  </a:lnTo>
                  <a:lnTo>
                    <a:pt x="15137" y="2523"/>
                  </a:lnTo>
                  <a:lnTo>
                    <a:pt x="15134" y="1375"/>
                  </a:lnTo>
                  <a:cubicBezTo>
                    <a:pt x="15134" y="1302"/>
                    <a:pt x="15106" y="1230"/>
                    <a:pt x="15055" y="1179"/>
                  </a:cubicBezTo>
                  <a:lnTo>
                    <a:pt x="13955" y="79"/>
                  </a:lnTo>
                  <a:cubicBezTo>
                    <a:pt x="13904" y="28"/>
                    <a:pt x="13835" y="0"/>
                    <a:pt x="137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95"/>
            <p:cNvSpPr/>
            <p:nvPr/>
          </p:nvSpPr>
          <p:spPr>
            <a:xfrm>
              <a:off x="3452615" y="2055570"/>
              <a:ext cx="102358" cy="307074"/>
            </a:xfrm>
            <a:custGeom>
              <a:rect b="b" l="l" r="r" t="t"/>
              <a:pathLst>
                <a:path extrusionOk="0" h="15138" w="5046">
                  <a:moveTo>
                    <a:pt x="0" y="1"/>
                  </a:moveTo>
                  <a:lnTo>
                    <a:pt x="0" y="1262"/>
                  </a:lnTo>
                  <a:lnTo>
                    <a:pt x="3784" y="1262"/>
                  </a:lnTo>
                  <a:lnTo>
                    <a:pt x="3784" y="15137"/>
                  </a:lnTo>
                  <a:lnTo>
                    <a:pt x="5046" y="15137"/>
                  </a:lnTo>
                  <a:lnTo>
                    <a:pt x="5046" y="612"/>
                  </a:lnTo>
                  <a:cubicBezTo>
                    <a:pt x="5046" y="278"/>
                    <a:pt x="4775" y="1"/>
                    <a:pt x="44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95"/>
            <p:cNvSpPr/>
            <p:nvPr/>
          </p:nvSpPr>
          <p:spPr>
            <a:xfrm>
              <a:off x="3503794" y="2337024"/>
              <a:ext cx="76779" cy="76779"/>
            </a:xfrm>
            <a:custGeom>
              <a:rect b="b" l="l" r="r" t="t"/>
              <a:pathLst>
                <a:path extrusionOk="0" h="3785" w="3785">
                  <a:moveTo>
                    <a:pt x="1892" y="1"/>
                  </a:moveTo>
                  <a:cubicBezTo>
                    <a:pt x="845" y="1"/>
                    <a:pt x="0" y="849"/>
                    <a:pt x="0" y="1893"/>
                  </a:cubicBezTo>
                  <a:cubicBezTo>
                    <a:pt x="0" y="2936"/>
                    <a:pt x="845" y="3785"/>
                    <a:pt x="1892" y="3785"/>
                  </a:cubicBezTo>
                  <a:cubicBezTo>
                    <a:pt x="2936" y="3785"/>
                    <a:pt x="3784" y="2936"/>
                    <a:pt x="3784" y="1893"/>
                  </a:cubicBezTo>
                  <a:cubicBezTo>
                    <a:pt x="3784" y="849"/>
                    <a:pt x="2936" y="1"/>
                    <a:pt x="1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95"/>
            <p:cNvSpPr/>
            <p:nvPr/>
          </p:nvSpPr>
          <p:spPr>
            <a:xfrm>
              <a:off x="3529373" y="2362624"/>
              <a:ext cx="25600" cy="25600"/>
            </a:xfrm>
            <a:custGeom>
              <a:rect b="b" l="l" r="r" t="t"/>
              <a:pathLst>
                <a:path extrusionOk="0" h="1262" w="1262">
                  <a:moveTo>
                    <a:pt x="631" y="0"/>
                  </a:moveTo>
                  <a:cubicBezTo>
                    <a:pt x="281" y="0"/>
                    <a:pt x="0" y="284"/>
                    <a:pt x="0" y="631"/>
                  </a:cubicBezTo>
                  <a:cubicBezTo>
                    <a:pt x="0" y="978"/>
                    <a:pt x="281" y="1261"/>
                    <a:pt x="631" y="1261"/>
                  </a:cubicBezTo>
                  <a:cubicBezTo>
                    <a:pt x="978" y="1261"/>
                    <a:pt x="1262" y="978"/>
                    <a:pt x="1262" y="631"/>
                  </a:cubicBezTo>
                  <a:cubicBezTo>
                    <a:pt x="1262" y="284"/>
                    <a:pt x="978"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95"/>
            <p:cNvSpPr/>
            <p:nvPr/>
          </p:nvSpPr>
          <p:spPr>
            <a:xfrm>
              <a:off x="3702344" y="2279719"/>
              <a:ext cx="63533" cy="12293"/>
            </a:xfrm>
            <a:custGeom>
              <a:rect b="b" l="l" r="r" t="t"/>
              <a:pathLst>
                <a:path extrusionOk="0" h="606" w="3132">
                  <a:moveTo>
                    <a:pt x="303" y="0"/>
                  </a:moveTo>
                  <a:cubicBezTo>
                    <a:pt x="136" y="0"/>
                    <a:pt x="0" y="133"/>
                    <a:pt x="0" y="303"/>
                  </a:cubicBezTo>
                  <a:cubicBezTo>
                    <a:pt x="0" y="470"/>
                    <a:pt x="133" y="606"/>
                    <a:pt x="303" y="606"/>
                  </a:cubicBezTo>
                  <a:lnTo>
                    <a:pt x="2826" y="606"/>
                  </a:lnTo>
                  <a:cubicBezTo>
                    <a:pt x="2996" y="606"/>
                    <a:pt x="3132" y="470"/>
                    <a:pt x="3128" y="303"/>
                  </a:cubicBezTo>
                  <a:cubicBezTo>
                    <a:pt x="3128" y="139"/>
                    <a:pt x="2996" y="0"/>
                    <a:pt x="28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95"/>
            <p:cNvSpPr/>
            <p:nvPr/>
          </p:nvSpPr>
          <p:spPr>
            <a:xfrm>
              <a:off x="3702344" y="2305298"/>
              <a:ext cx="63533" cy="12313"/>
            </a:xfrm>
            <a:custGeom>
              <a:rect b="b" l="l" r="r" t="t"/>
              <a:pathLst>
                <a:path extrusionOk="0" h="607" w="3132">
                  <a:moveTo>
                    <a:pt x="303" y="1"/>
                  </a:moveTo>
                  <a:cubicBezTo>
                    <a:pt x="136" y="1"/>
                    <a:pt x="0" y="139"/>
                    <a:pt x="0" y="303"/>
                  </a:cubicBezTo>
                  <a:cubicBezTo>
                    <a:pt x="0" y="470"/>
                    <a:pt x="133" y="606"/>
                    <a:pt x="303" y="606"/>
                  </a:cubicBezTo>
                  <a:lnTo>
                    <a:pt x="2826" y="606"/>
                  </a:lnTo>
                  <a:cubicBezTo>
                    <a:pt x="2996" y="606"/>
                    <a:pt x="3132" y="470"/>
                    <a:pt x="3128" y="303"/>
                  </a:cubicBezTo>
                  <a:cubicBezTo>
                    <a:pt x="3128" y="139"/>
                    <a:pt x="2996" y="1"/>
                    <a:pt x="28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95"/>
            <p:cNvSpPr/>
            <p:nvPr/>
          </p:nvSpPr>
          <p:spPr>
            <a:xfrm>
              <a:off x="3670091" y="2106039"/>
              <a:ext cx="51199" cy="80166"/>
            </a:xfrm>
            <a:custGeom>
              <a:rect b="b" l="l" r="r" t="t"/>
              <a:pathLst>
                <a:path extrusionOk="0" h="3952" w="2524">
                  <a:moveTo>
                    <a:pt x="1" y="1"/>
                  </a:moveTo>
                  <a:lnTo>
                    <a:pt x="1" y="3425"/>
                  </a:lnTo>
                  <a:cubicBezTo>
                    <a:pt x="1" y="3583"/>
                    <a:pt x="130" y="3688"/>
                    <a:pt x="264" y="3688"/>
                  </a:cubicBezTo>
                  <a:cubicBezTo>
                    <a:pt x="328" y="3688"/>
                    <a:pt x="393" y="3664"/>
                    <a:pt x="446" y="3611"/>
                  </a:cubicBezTo>
                  <a:cubicBezTo>
                    <a:pt x="496" y="3559"/>
                    <a:pt x="563" y="3533"/>
                    <a:pt x="630" y="3533"/>
                  </a:cubicBezTo>
                  <a:cubicBezTo>
                    <a:pt x="698" y="3533"/>
                    <a:pt x="766" y="3559"/>
                    <a:pt x="818" y="3611"/>
                  </a:cubicBezTo>
                  <a:lnTo>
                    <a:pt x="1076" y="3876"/>
                  </a:lnTo>
                  <a:cubicBezTo>
                    <a:pt x="1127" y="3927"/>
                    <a:pt x="1194" y="3952"/>
                    <a:pt x="1261" y="3952"/>
                  </a:cubicBezTo>
                  <a:cubicBezTo>
                    <a:pt x="1328" y="3952"/>
                    <a:pt x="1396" y="3927"/>
                    <a:pt x="1448" y="3876"/>
                  </a:cubicBezTo>
                  <a:lnTo>
                    <a:pt x="1707" y="3611"/>
                  </a:lnTo>
                  <a:cubicBezTo>
                    <a:pt x="1757" y="3559"/>
                    <a:pt x="1824" y="3533"/>
                    <a:pt x="1892" y="3533"/>
                  </a:cubicBezTo>
                  <a:cubicBezTo>
                    <a:pt x="1959" y="3533"/>
                    <a:pt x="2027" y="3559"/>
                    <a:pt x="2079" y="3611"/>
                  </a:cubicBezTo>
                  <a:cubicBezTo>
                    <a:pt x="2132" y="3665"/>
                    <a:pt x="2198" y="3689"/>
                    <a:pt x="2262" y="3689"/>
                  </a:cubicBezTo>
                  <a:cubicBezTo>
                    <a:pt x="2396" y="3689"/>
                    <a:pt x="2524" y="3585"/>
                    <a:pt x="2524" y="3425"/>
                  </a:cubicBezTo>
                  <a:lnTo>
                    <a:pt x="25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95"/>
            <p:cNvSpPr/>
            <p:nvPr/>
          </p:nvSpPr>
          <p:spPr>
            <a:xfrm>
              <a:off x="3708470" y="2234686"/>
              <a:ext cx="51199" cy="25600"/>
            </a:xfrm>
            <a:custGeom>
              <a:rect b="b" l="l" r="r" t="t"/>
              <a:pathLst>
                <a:path extrusionOk="0" h="1262" w="2524">
                  <a:moveTo>
                    <a:pt x="275" y="0"/>
                  </a:moveTo>
                  <a:cubicBezTo>
                    <a:pt x="124" y="0"/>
                    <a:pt x="1" y="123"/>
                    <a:pt x="1" y="278"/>
                  </a:cubicBezTo>
                  <a:lnTo>
                    <a:pt x="1" y="987"/>
                  </a:lnTo>
                  <a:cubicBezTo>
                    <a:pt x="1" y="1139"/>
                    <a:pt x="124" y="1262"/>
                    <a:pt x="275" y="1262"/>
                  </a:cubicBezTo>
                  <a:lnTo>
                    <a:pt x="2246" y="1262"/>
                  </a:lnTo>
                  <a:cubicBezTo>
                    <a:pt x="2401" y="1262"/>
                    <a:pt x="2524" y="1135"/>
                    <a:pt x="2524" y="987"/>
                  </a:cubicBezTo>
                  <a:lnTo>
                    <a:pt x="2524" y="278"/>
                  </a:lnTo>
                  <a:cubicBezTo>
                    <a:pt x="2524" y="123"/>
                    <a:pt x="2401" y="0"/>
                    <a:pt x="22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0" name="Google Shape;2160;p95"/>
          <p:cNvGrpSpPr/>
          <p:nvPr/>
        </p:nvGrpSpPr>
        <p:grpSpPr>
          <a:xfrm>
            <a:off x="3872304" y="1978242"/>
            <a:ext cx="302591" cy="409392"/>
            <a:chOff x="4001831" y="2014898"/>
            <a:chExt cx="302591" cy="409392"/>
          </a:xfrm>
        </p:grpSpPr>
        <p:sp>
          <p:nvSpPr>
            <p:cNvPr id="2161" name="Google Shape;2161;p95"/>
            <p:cNvSpPr/>
            <p:nvPr/>
          </p:nvSpPr>
          <p:spPr>
            <a:xfrm>
              <a:off x="4069380" y="2278563"/>
              <a:ext cx="41402" cy="89254"/>
            </a:xfrm>
            <a:custGeom>
              <a:rect b="b" l="l" r="r" t="t"/>
              <a:pathLst>
                <a:path extrusionOk="0" h="4400" w="2041">
                  <a:moveTo>
                    <a:pt x="401" y="0"/>
                  </a:moveTo>
                  <a:lnTo>
                    <a:pt x="1" y="669"/>
                  </a:lnTo>
                  <a:lnTo>
                    <a:pt x="1" y="3832"/>
                  </a:lnTo>
                  <a:lnTo>
                    <a:pt x="401" y="4399"/>
                  </a:lnTo>
                  <a:lnTo>
                    <a:pt x="1647" y="4399"/>
                  </a:lnTo>
                  <a:lnTo>
                    <a:pt x="2041" y="3781"/>
                  </a:lnTo>
                  <a:lnTo>
                    <a:pt x="2041" y="669"/>
                  </a:lnTo>
                  <a:lnTo>
                    <a:pt x="16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95"/>
            <p:cNvSpPr/>
            <p:nvPr/>
          </p:nvSpPr>
          <p:spPr>
            <a:xfrm>
              <a:off x="4069380" y="2027373"/>
              <a:ext cx="41402" cy="89254"/>
            </a:xfrm>
            <a:custGeom>
              <a:rect b="b" l="l" r="r" t="t"/>
              <a:pathLst>
                <a:path extrusionOk="0" h="4400" w="2041">
                  <a:moveTo>
                    <a:pt x="401" y="0"/>
                  </a:moveTo>
                  <a:lnTo>
                    <a:pt x="1" y="536"/>
                  </a:lnTo>
                  <a:lnTo>
                    <a:pt x="1" y="3923"/>
                  </a:lnTo>
                  <a:lnTo>
                    <a:pt x="401" y="4399"/>
                  </a:lnTo>
                  <a:lnTo>
                    <a:pt x="1647" y="4399"/>
                  </a:lnTo>
                  <a:lnTo>
                    <a:pt x="2041" y="3920"/>
                  </a:lnTo>
                  <a:lnTo>
                    <a:pt x="2041" y="508"/>
                  </a:lnTo>
                  <a:lnTo>
                    <a:pt x="16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95"/>
            <p:cNvSpPr/>
            <p:nvPr/>
          </p:nvSpPr>
          <p:spPr>
            <a:xfrm>
              <a:off x="4033679" y="2382178"/>
              <a:ext cx="12191" cy="42112"/>
            </a:xfrm>
            <a:custGeom>
              <a:rect b="b" l="l" r="r" t="t"/>
              <a:pathLst>
                <a:path extrusionOk="0" h="2076" w="601">
                  <a:moveTo>
                    <a:pt x="300" y="1"/>
                  </a:moveTo>
                  <a:cubicBezTo>
                    <a:pt x="133" y="1"/>
                    <a:pt x="1" y="137"/>
                    <a:pt x="1" y="301"/>
                  </a:cubicBezTo>
                  <a:lnTo>
                    <a:pt x="1" y="1776"/>
                  </a:lnTo>
                  <a:cubicBezTo>
                    <a:pt x="1" y="1940"/>
                    <a:pt x="133" y="2076"/>
                    <a:pt x="300" y="2076"/>
                  </a:cubicBezTo>
                  <a:cubicBezTo>
                    <a:pt x="464" y="2076"/>
                    <a:pt x="600" y="1937"/>
                    <a:pt x="600" y="1776"/>
                  </a:cubicBezTo>
                  <a:lnTo>
                    <a:pt x="600" y="301"/>
                  </a:lnTo>
                  <a:cubicBezTo>
                    <a:pt x="600" y="137"/>
                    <a:pt x="464"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95"/>
            <p:cNvSpPr/>
            <p:nvPr/>
          </p:nvSpPr>
          <p:spPr>
            <a:xfrm>
              <a:off x="4027107" y="2348404"/>
              <a:ext cx="25214" cy="44546"/>
            </a:xfrm>
            <a:custGeom>
              <a:rect b="b" l="l" r="r" t="t"/>
              <a:pathLst>
                <a:path extrusionOk="0" h="2196" w="1243">
                  <a:moveTo>
                    <a:pt x="0" y="1"/>
                  </a:moveTo>
                  <a:lnTo>
                    <a:pt x="0" y="919"/>
                  </a:lnTo>
                  <a:lnTo>
                    <a:pt x="0" y="1915"/>
                  </a:lnTo>
                  <a:cubicBezTo>
                    <a:pt x="0" y="2070"/>
                    <a:pt x="126" y="2196"/>
                    <a:pt x="281" y="2196"/>
                  </a:cubicBezTo>
                  <a:lnTo>
                    <a:pt x="962" y="2196"/>
                  </a:lnTo>
                  <a:cubicBezTo>
                    <a:pt x="1116" y="2196"/>
                    <a:pt x="1243" y="2070"/>
                    <a:pt x="1243" y="1915"/>
                  </a:cubicBezTo>
                  <a:lnTo>
                    <a:pt x="1243" y="969"/>
                  </a:lnTo>
                  <a:lnTo>
                    <a:pt x="12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95"/>
            <p:cNvSpPr/>
            <p:nvPr/>
          </p:nvSpPr>
          <p:spPr>
            <a:xfrm>
              <a:off x="4154963" y="2102915"/>
              <a:ext cx="149460" cy="202140"/>
            </a:xfrm>
            <a:custGeom>
              <a:rect b="b" l="l" r="r" t="t"/>
              <a:pathLst>
                <a:path extrusionOk="0" h="9965" w="7368">
                  <a:moveTo>
                    <a:pt x="1436" y="0"/>
                  </a:moveTo>
                  <a:cubicBezTo>
                    <a:pt x="1281" y="0"/>
                    <a:pt x="1155" y="126"/>
                    <a:pt x="1155" y="281"/>
                  </a:cubicBezTo>
                  <a:lnTo>
                    <a:pt x="1155" y="3627"/>
                  </a:lnTo>
                  <a:cubicBezTo>
                    <a:pt x="1155" y="3702"/>
                    <a:pt x="1123" y="3772"/>
                    <a:pt x="1073" y="3822"/>
                  </a:cubicBezTo>
                  <a:lnTo>
                    <a:pt x="111" y="4787"/>
                  </a:lnTo>
                  <a:cubicBezTo>
                    <a:pt x="1" y="4891"/>
                    <a:pt x="1" y="5071"/>
                    <a:pt x="111" y="5181"/>
                  </a:cubicBezTo>
                  <a:lnTo>
                    <a:pt x="1073" y="6143"/>
                  </a:lnTo>
                  <a:cubicBezTo>
                    <a:pt x="1127" y="6193"/>
                    <a:pt x="1155" y="6263"/>
                    <a:pt x="1155" y="6339"/>
                  </a:cubicBezTo>
                  <a:lnTo>
                    <a:pt x="1155" y="9684"/>
                  </a:lnTo>
                  <a:cubicBezTo>
                    <a:pt x="1155" y="9839"/>
                    <a:pt x="1281" y="9965"/>
                    <a:pt x="1436" y="9965"/>
                  </a:cubicBezTo>
                  <a:lnTo>
                    <a:pt x="7087" y="9965"/>
                  </a:lnTo>
                  <a:cubicBezTo>
                    <a:pt x="7241" y="9965"/>
                    <a:pt x="7367" y="9839"/>
                    <a:pt x="7367" y="9681"/>
                  </a:cubicBezTo>
                  <a:lnTo>
                    <a:pt x="7367" y="281"/>
                  </a:lnTo>
                  <a:cubicBezTo>
                    <a:pt x="7367" y="126"/>
                    <a:pt x="7241" y="0"/>
                    <a:pt x="70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95"/>
            <p:cNvSpPr/>
            <p:nvPr/>
          </p:nvSpPr>
          <p:spPr>
            <a:xfrm>
              <a:off x="4102770" y="2014898"/>
              <a:ext cx="25153" cy="114184"/>
            </a:xfrm>
            <a:custGeom>
              <a:rect b="b" l="l" r="r" t="t"/>
              <a:pathLst>
                <a:path extrusionOk="0" h="5629" w="1240">
                  <a:moveTo>
                    <a:pt x="609" y="0"/>
                  </a:moveTo>
                  <a:cubicBezTo>
                    <a:pt x="275" y="0"/>
                    <a:pt x="1" y="271"/>
                    <a:pt x="1" y="612"/>
                  </a:cubicBezTo>
                  <a:lnTo>
                    <a:pt x="1" y="5017"/>
                  </a:lnTo>
                  <a:cubicBezTo>
                    <a:pt x="1" y="5351"/>
                    <a:pt x="272" y="5629"/>
                    <a:pt x="609" y="5629"/>
                  </a:cubicBezTo>
                  <a:lnTo>
                    <a:pt x="631" y="5629"/>
                  </a:lnTo>
                  <a:cubicBezTo>
                    <a:pt x="966" y="5629"/>
                    <a:pt x="1240" y="5351"/>
                    <a:pt x="1240" y="5017"/>
                  </a:cubicBezTo>
                  <a:lnTo>
                    <a:pt x="1240" y="612"/>
                  </a:lnTo>
                  <a:cubicBezTo>
                    <a:pt x="1240" y="274"/>
                    <a:pt x="969"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95"/>
            <p:cNvSpPr/>
            <p:nvPr/>
          </p:nvSpPr>
          <p:spPr>
            <a:xfrm>
              <a:off x="4102770" y="2266087"/>
              <a:ext cx="25153" cy="114326"/>
            </a:xfrm>
            <a:custGeom>
              <a:rect b="b" l="l" r="r" t="t"/>
              <a:pathLst>
                <a:path extrusionOk="0" h="5636" w="1240">
                  <a:moveTo>
                    <a:pt x="609" y="1"/>
                  </a:moveTo>
                  <a:cubicBezTo>
                    <a:pt x="275" y="1"/>
                    <a:pt x="1" y="275"/>
                    <a:pt x="1" y="612"/>
                  </a:cubicBezTo>
                  <a:lnTo>
                    <a:pt x="1" y="5024"/>
                  </a:lnTo>
                  <a:cubicBezTo>
                    <a:pt x="1" y="5358"/>
                    <a:pt x="272" y="5636"/>
                    <a:pt x="609" y="5636"/>
                  </a:cubicBezTo>
                  <a:lnTo>
                    <a:pt x="631" y="5636"/>
                  </a:lnTo>
                  <a:cubicBezTo>
                    <a:pt x="966" y="5636"/>
                    <a:pt x="1240" y="5358"/>
                    <a:pt x="1240" y="5021"/>
                  </a:cubicBezTo>
                  <a:lnTo>
                    <a:pt x="1240" y="612"/>
                  </a:lnTo>
                  <a:cubicBezTo>
                    <a:pt x="1240" y="278"/>
                    <a:pt x="969" y="1"/>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95"/>
            <p:cNvSpPr/>
            <p:nvPr/>
          </p:nvSpPr>
          <p:spPr>
            <a:xfrm>
              <a:off x="4001831" y="2027373"/>
              <a:ext cx="75683" cy="340707"/>
            </a:xfrm>
            <a:custGeom>
              <a:rect b="b" l="l" r="r" t="t"/>
              <a:pathLst>
                <a:path extrusionOk="0" h="16796" w="3731">
                  <a:moveTo>
                    <a:pt x="1650" y="0"/>
                  </a:moveTo>
                  <a:cubicBezTo>
                    <a:pt x="738" y="0"/>
                    <a:pt x="1" y="738"/>
                    <a:pt x="1" y="1646"/>
                  </a:cubicBezTo>
                  <a:lnTo>
                    <a:pt x="1" y="15149"/>
                  </a:lnTo>
                  <a:cubicBezTo>
                    <a:pt x="1" y="16057"/>
                    <a:pt x="738" y="16795"/>
                    <a:pt x="1650" y="16795"/>
                  </a:cubicBezTo>
                  <a:lnTo>
                    <a:pt x="3731" y="16795"/>
                  </a:lnTo>
                  <a:lnTo>
                    <a:pt x="3731" y="12383"/>
                  </a:lnTo>
                  <a:lnTo>
                    <a:pt x="3731" y="12380"/>
                  </a:lnTo>
                  <a:lnTo>
                    <a:pt x="2984" y="12380"/>
                  </a:lnTo>
                  <a:cubicBezTo>
                    <a:pt x="2709" y="12380"/>
                    <a:pt x="2489" y="12160"/>
                    <a:pt x="2489" y="11885"/>
                  </a:cubicBezTo>
                  <a:lnTo>
                    <a:pt x="2489" y="4894"/>
                  </a:lnTo>
                  <a:cubicBezTo>
                    <a:pt x="2489" y="4623"/>
                    <a:pt x="2709" y="4399"/>
                    <a:pt x="2984" y="4399"/>
                  </a:cubicBezTo>
                  <a:lnTo>
                    <a:pt x="3731" y="4399"/>
                  </a:lnTo>
                  <a:lnTo>
                    <a:pt x="37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95"/>
            <p:cNvSpPr/>
            <p:nvPr/>
          </p:nvSpPr>
          <p:spPr>
            <a:xfrm>
              <a:off x="4197501" y="2122490"/>
              <a:ext cx="37385" cy="62579"/>
            </a:xfrm>
            <a:custGeom>
              <a:rect b="b" l="l" r="r" t="t"/>
              <a:pathLst>
                <a:path extrusionOk="0" h="3085" w="1843">
                  <a:moveTo>
                    <a:pt x="300" y="0"/>
                  </a:moveTo>
                  <a:cubicBezTo>
                    <a:pt x="133" y="0"/>
                    <a:pt x="1" y="136"/>
                    <a:pt x="1" y="300"/>
                  </a:cubicBezTo>
                  <a:cubicBezTo>
                    <a:pt x="1" y="467"/>
                    <a:pt x="133" y="599"/>
                    <a:pt x="300" y="599"/>
                  </a:cubicBezTo>
                  <a:lnTo>
                    <a:pt x="1243" y="599"/>
                  </a:lnTo>
                  <a:lnTo>
                    <a:pt x="1243" y="1243"/>
                  </a:lnTo>
                  <a:lnTo>
                    <a:pt x="300" y="1243"/>
                  </a:lnTo>
                  <a:cubicBezTo>
                    <a:pt x="133" y="1243"/>
                    <a:pt x="1" y="1378"/>
                    <a:pt x="1" y="1542"/>
                  </a:cubicBezTo>
                  <a:lnTo>
                    <a:pt x="1" y="2785"/>
                  </a:lnTo>
                  <a:cubicBezTo>
                    <a:pt x="1" y="2949"/>
                    <a:pt x="133" y="3084"/>
                    <a:pt x="300" y="3084"/>
                  </a:cubicBezTo>
                  <a:lnTo>
                    <a:pt x="1543" y="3084"/>
                  </a:lnTo>
                  <a:cubicBezTo>
                    <a:pt x="1707" y="3084"/>
                    <a:pt x="1842" y="2949"/>
                    <a:pt x="1842" y="2785"/>
                  </a:cubicBezTo>
                  <a:cubicBezTo>
                    <a:pt x="1842" y="2617"/>
                    <a:pt x="1707" y="2485"/>
                    <a:pt x="1543" y="2485"/>
                  </a:cubicBezTo>
                  <a:lnTo>
                    <a:pt x="600" y="2485"/>
                  </a:lnTo>
                  <a:lnTo>
                    <a:pt x="600" y="1842"/>
                  </a:lnTo>
                  <a:lnTo>
                    <a:pt x="1543" y="1842"/>
                  </a:lnTo>
                  <a:cubicBezTo>
                    <a:pt x="1707" y="1842"/>
                    <a:pt x="1842" y="1706"/>
                    <a:pt x="1842" y="1542"/>
                  </a:cubicBezTo>
                  <a:lnTo>
                    <a:pt x="1842" y="300"/>
                  </a:lnTo>
                  <a:cubicBezTo>
                    <a:pt x="1842" y="136"/>
                    <a:pt x="1707" y="0"/>
                    <a:pt x="15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95"/>
            <p:cNvSpPr/>
            <p:nvPr/>
          </p:nvSpPr>
          <p:spPr>
            <a:xfrm>
              <a:off x="4247848" y="2122490"/>
              <a:ext cx="37385" cy="62579"/>
            </a:xfrm>
            <a:custGeom>
              <a:rect b="b" l="l" r="r" t="t"/>
              <a:pathLst>
                <a:path extrusionOk="0" h="3085" w="1843">
                  <a:moveTo>
                    <a:pt x="300" y="0"/>
                  </a:moveTo>
                  <a:cubicBezTo>
                    <a:pt x="136" y="0"/>
                    <a:pt x="1" y="136"/>
                    <a:pt x="1" y="300"/>
                  </a:cubicBezTo>
                  <a:lnTo>
                    <a:pt x="1" y="1542"/>
                  </a:lnTo>
                  <a:cubicBezTo>
                    <a:pt x="1" y="1709"/>
                    <a:pt x="136" y="1842"/>
                    <a:pt x="300" y="1842"/>
                  </a:cubicBezTo>
                  <a:lnTo>
                    <a:pt x="1243" y="1842"/>
                  </a:lnTo>
                  <a:lnTo>
                    <a:pt x="1243" y="2785"/>
                  </a:lnTo>
                  <a:cubicBezTo>
                    <a:pt x="1243" y="2949"/>
                    <a:pt x="1379" y="3084"/>
                    <a:pt x="1543" y="3084"/>
                  </a:cubicBezTo>
                  <a:cubicBezTo>
                    <a:pt x="1707" y="3084"/>
                    <a:pt x="1842" y="2949"/>
                    <a:pt x="1842" y="2785"/>
                  </a:cubicBezTo>
                  <a:lnTo>
                    <a:pt x="1842" y="300"/>
                  </a:lnTo>
                  <a:cubicBezTo>
                    <a:pt x="1842" y="136"/>
                    <a:pt x="1710" y="0"/>
                    <a:pt x="1543" y="0"/>
                  </a:cubicBezTo>
                  <a:cubicBezTo>
                    <a:pt x="1379" y="0"/>
                    <a:pt x="1243" y="136"/>
                    <a:pt x="1243" y="300"/>
                  </a:cubicBezTo>
                  <a:lnTo>
                    <a:pt x="1243" y="1243"/>
                  </a:lnTo>
                  <a:lnTo>
                    <a:pt x="600" y="1243"/>
                  </a:lnTo>
                  <a:lnTo>
                    <a:pt x="600" y="300"/>
                  </a:lnTo>
                  <a:cubicBezTo>
                    <a:pt x="600" y="136"/>
                    <a:pt x="467" y="0"/>
                    <a:pt x="3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95"/>
            <p:cNvSpPr/>
            <p:nvPr/>
          </p:nvSpPr>
          <p:spPr>
            <a:xfrm>
              <a:off x="4221883" y="2223043"/>
              <a:ext cx="38582" cy="61748"/>
            </a:xfrm>
            <a:custGeom>
              <a:rect b="b" l="l" r="r" t="t"/>
              <a:pathLst>
                <a:path extrusionOk="0" h="3044" w="1902">
                  <a:moveTo>
                    <a:pt x="344" y="0"/>
                  </a:moveTo>
                  <a:cubicBezTo>
                    <a:pt x="177" y="0"/>
                    <a:pt x="44" y="133"/>
                    <a:pt x="44" y="300"/>
                  </a:cubicBezTo>
                  <a:cubicBezTo>
                    <a:pt x="44" y="464"/>
                    <a:pt x="177" y="599"/>
                    <a:pt x="344" y="599"/>
                  </a:cubicBezTo>
                  <a:lnTo>
                    <a:pt x="1095" y="599"/>
                  </a:lnTo>
                  <a:lnTo>
                    <a:pt x="76" y="2608"/>
                  </a:lnTo>
                  <a:cubicBezTo>
                    <a:pt x="0" y="2753"/>
                    <a:pt x="60" y="2936"/>
                    <a:pt x="205" y="3012"/>
                  </a:cubicBezTo>
                  <a:cubicBezTo>
                    <a:pt x="249" y="3031"/>
                    <a:pt x="294" y="3043"/>
                    <a:pt x="341" y="3043"/>
                  </a:cubicBezTo>
                  <a:cubicBezTo>
                    <a:pt x="451" y="3043"/>
                    <a:pt x="552" y="2980"/>
                    <a:pt x="612" y="2879"/>
                  </a:cubicBezTo>
                  <a:lnTo>
                    <a:pt x="1854" y="432"/>
                  </a:lnTo>
                  <a:cubicBezTo>
                    <a:pt x="1902" y="341"/>
                    <a:pt x="1895" y="230"/>
                    <a:pt x="1842" y="142"/>
                  </a:cubicBezTo>
                  <a:cubicBezTo>
                    <a:pt x="1785" y="54"/>
                    <a:pt x="1687" y="0"/>
                    <a:pt x="1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95"/>
            <p:cNvSpPr/>
            <p:nvPr/>
          </p:nvSpPr>
          <p:spPr>
            <a:xfrm>
              <a:off x="4197440" y="2198153"/>
              <a:ext cx="87793" cy="12171"/>
            </a:xfrm>
            <a:custGeom>
              <a:rect b="b" l="l" r="r" t="t"/>
              <a:pathLst>
                <a:path extrusionOk="0" h="600" w="4328">
                  <a:moveTo>
                    <a:pt x="300" y="1"/>
                  </a:moveTo>
                  <a:cubicBezTo>
                    <a:pt x="133" y="1"/>
                    <a:pt x="1" y="133"/>
                    <a:pt x="1" y="300"/>
                  </a:cubicBezTo>
                  <a:cubicBezTo>
                    <a:pt x="1" y="464"/>
                    <a:pt x="133" y="600"/>
                    <a:pt x="300" y="600"/>
                  </a:cubicBezTo>
                  <a:lnTo>
                    <a:pt x="4028" y="600"/>
                  </a:lnTo>
                  <a:cubicBezTo>
                    <a:pt x="4195" y="600"/>
                    <a:pt x="4327" y="464"/>
                    <a:pt x="4327" y="300"/>
                  </a:cubicBezTo>
                  <a:cubicBezTo>
                    <a:pt x="4327" y="133"/>
                    <a:pt x="4192" y="1"/>
                    <a:pt x="40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3" name="Google Shape;2173;p95"/>
          <p:cNvGrpSpPr/>
          <p:nvPr/>
        </p:nvGrpSpPr>
        <p:grpSpPr>
          <a:xfrm>
            <a:off x="4609222" y="1978232"/>
            <a:ext cx="358233" cy="409412"/>
            <a:chOff x="4517659" y="2029990"/>
            <a:chExt cx="358233" cy="409412"/>
          </a:xfrm>
        </p:grpSpPr>
        <p:sp>
          <p:nvSpPr>
            <p:cNvPr id="2174" name="Google Shape;2174;p95"/>
            <p:cNvSpPr/>
            <p:nvPr/>
          </p:nvSpPr>
          <p:spPr>
            <a:xfrm>
              <a:off x="4765541" y="2055570"/>
              <a:ext cx="110350" cy="153537"/>
            </a:xfrm>
            <a:custGeom>
              <a:rect b="b" l="l" r="r" t="t"/>
              <a:pathLst>
                <a:path extrusionOk="0" h="7569" w="5440">
                  <a:moveTo>
                    <a:pt x="0" y="1"/>
                  </a:moveTo>
                  <a:lnTo>
                    <a:pt x="0" y="7569"/>
                  </a:lnTo>
                  <a:lnTo>
                    <a:pt x="5162" y="7569"/>
                  </a:lnTo>
                  <a:cubicBezTo>
                    <a:pt x="5317" y="7569"/>
                    <a:pt x="5440" y="7446"/>
                    <a:pt x="5440" y="7295"/>
                  </a:cubicBezTo>
                  <a:lnTo>
                    <a:pt x="5440" y="3785"/>
                  </a:lnTo>
                  <a:lnTo>
                    <a:pt x="5046" y="3608"/>
                  </a:lnTo>
                  <a:lnTo>
                    <a:pt x="5046" y="2148"/>
                  </a:lnTo>
                  <a:lnTo>
                    <a:pt x="5440" y="1893"/>
                  </a:lnTo>
                  <a:lnTo>
                    <a:pt x="5440" y="278"/>
                  </a:lnTo>
                  <a:cubicBezTo>
                    <a:pt x="5440" y="124"/>
                    <a:pt x="5314" y="1"/>
                    <a:pt x="51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95"/>
            <p:cNvSpPr/>
            <p:nvPr/>
          </p:nvSpPr>
          <p:spPr>
            <a:xfrm>
              <a:off x="4765541" y="2093949"/>
              <a:ext cx="110350" cy="38400"/>
            </a:xfrm>
            <a:custGeom>
              <a:rect b="b" l="l" r="r" t="t"/>
              <a:pathLst>
                <a:path extrusionOk="0" h="1893" w="5440">
                  <a:moveTo>
                    <a:pt x="0" y="1"/>
                  </a:moveTo>
                  <a:lnTo>
                    <a:pt x="0" y="1893"/>
                  </a:lnTo>
                  <a:lnTo>
                    <a:pt x="5440" y="1893"/>
                  </a:lnTo>
                  <a:lnTo>
                    <a:pt x="54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95"/>
            <p:cNvSpPr/>
            <p:nvPr/>
          </p:nvSpPr>
          <p:spPr>
            <a:xfrm>
              <a:off x="4517659" y="2337024"/>
              <a:ext cx="281475" cy="102378"/>
            </a:xfrm>
            <a:custGeom>
              <a:rect b="b" l="l" r="r" t="t"/>
              <a:pathLst>
                <a:path extrusionOk="0" h="5047" w="13876">
                  <a:moveTo>
                    <a:pt x="275" y="1"/>
                  </a:moveTo>
                  <a:cubicBezTo>
                    <a:pt x="124" y="1"/>
                    <a:pt x="1" y="124"/>
                    <a:pt x="1" y="278"/>
                  </a:cubicBezTo>
                  <a:lnTo>
                    <a:pt x="1" y="4772"/>
                  </a:lnTo>
                  <a:cubicBezTo>
                    <a:pt x="1" y="4923"/>
                    <a:pt x="124" y="5046"/>
                    <a:pt x="275" y="5046"/>
                  </a:cubicBezTo>
                  <a:lnTo>
                    <a:pt x="13598" y="5046"/>
                  </a:lnTo>
                  <a:cubicBezTo>
                    <a:pt x="13753" y="5046"/>
                    <a:pt x="13876" y="4923"/>
                    <a:pt x="13876" y="4772"/>
                  </a:cubicBezTo>
                  <a:lnTo>
                    <a:pt x="13876" y="278"/>
                  </a:lnTo>
                  <a:cubicBezTo>
                    <a:pt x="13876" y="124"/>
                    <a:pt x="13753" y="1"/>
                    <a:pt x="13598" y="1"/>
                  </a:cubicBezTo>
                  <a:lnTo>
                    <a:pt x="12220" y="1"/>
                  </a:lnTo>
                  <a:lnTo>
                    <a:pt x="12220" y="3391"/>
                  </a:lnTo>
                  <a:lnTo>
                    <a:pt x="1656" y="3391"/>
                  </a:lnTo>
                  <a:lnTo>
                    <a:pt x="165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95"/>
            <p:cNvSpPr/>
            <p:nvPr/>
          </p:nvSpPr>
          <p:spPr>
            <a:xfrm>
              <a:off x="4543258" y="2029990"/>
              <a:ext cx="230296" cy="383812"/>
            </a:xfrm>
            <a:custGeom>
              <a:rect b="b" l="l" r="r" t="t"/>
              <a:pathLst>
                <a:path extrusionOk="0" h="18921" w="11353">
                  <a:moveTo>
                    <a:pt x="274" y="0"/>
                  </a:moveTo>
                  <a:cubicBezTo>
                    <a:pt x="123" y="0"/>
                    <a:pt x="0" y="123"/>
                    <a:pt x="0" y="278"/>
                  </a:cubicBezTo>
                  <a:lnTo>
                    <a:pt x="0" y="18646"/>
                  </a:lnTo>
                  <a:cubicBezTo>
                    <a:pt x="0" y="18798"/>
                    <a:pt x="123" y="18921"/>
                    <a:pt x="274" y="18921"/>
                  </a:cubicBezTo>
                  <a:lnTo>
                    <a:pt x="11075" y="18921"/>
                  </a:lnTo>
                  <a:cubicBezTo>
                    <a:pt x="11226" y="18921"/>
                    <a:pt x="11352" y="18798"/>
                    <a:pt x="11352" y="18646"/>
                  </a:cubicBezTo>
                  <a:lnTo>
                    <a:pt x="11352" y="278"/>
                  </a:lnTo>
                  <a:cubicBezTo>
                    <a:pt x="11352" y="123"/>
                    <a:pt x="11229" y="0"/>
                    <a:pt x="11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95"/>
            <p:cNvSpPr/>
            <p:nvPr/>
          </p:nvSpPr>
          <p:spPr>
            <a:xfrm>
              <a:off x="4568838" y="2157928"/>
              <a:ext cx="179117" cy="230296"/>
            </a:xfrm>
            <a:custGeom>
              <a:rect b="b" l="l" r="r" t="t"/>
              <a:pathLst>
                <a:path extrusionOk="0" h="11353" w="8830">
                  <a:moveTo>
                    <a:pt x="275" y="0"/>
                  </a:moveTo>
                  <a:cubicBezTo>
                    <a:pt x="123" y="0"/>
                    <a:pt x="0" y="123"/>
                    <a:pt x="0" y="278"/>
                  </a:cubicBezTo>
                  <a:lnTo>
                    <a:pt x="0" y="11078"/>
                  </a:lnTo>
                  <a:cubicBezTo>
                    <a:pt x="0" y="11229"/>
                    <a:pt x="123" y="11352"/>
                    <a:pt x="275" y="11352"/>
                  </a:cubicBezTo>
                  <a:lnTo>
                    <a:pt x="8552" y="11352"/>
                  </a:lnTo>
                  <a:cubicBezTo>
                    <a:pt x="8704" y="11352"/>
                    <a:pt x="8830" y="11229"/>
                    <a:pt x="8830" y="11078"/>
                  </a:cubicBezTo>
                  <a:lnTo>
                    <a:pt x="8830" y="278"/>
                  </a:lnTo>
                  <a:cubicBezTo>
                    <a:pt x="8830" y="123"/>
                    <a:pt x="8707" y="0"/>
                    <a:pt x="85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95"/>
            <p:cNvSpPr/>
            <p:nvPr/>
          </p:nvSpPr>
          <p:spPr>
            <a:xfrm>
              <a:off x="4594417" y="2183507"/>
              <a:ext cx="25620" cy="25600"/>
            </a:xfrm>
            <a:custGeom>
              <a:rect b="b" l="l" r="r" t="t"/>
              <a:pathLst>
                <a:path extrusionOk="0" h="1262" w="1263">
                  <a:moveTo>
                    <a:pt x="275" y="0"/>
                  </a:moveTo>
                  <a:cubicBezTo>
                    <a:pt x="124" y="0"/>
                    <a:pt x="1" y="123"/>
                    <a:pt x="1" y="278"/>
                  </a:cubicBezTo>
                  <a:lnTo>
                    <a:pt x="1" y="988"/>
                  </a:lnTo>
                  <a:cubicBezTo>
                    <a:pt x="1" y="1139"/>
                    <a:pt x="124" y="1262"/>
                    <a:pt x="275" y="1262"/>
                  </a:cubicBezTo>
                  <a:lnTo>
                    <a:pt x="985" y="1262"/>
                  </a:lnTo>
                  <a:cubicBezTo>
                    <a:pt x="1136" y="1262"/>
                    <a:pt x="1262" y="1139"/>
                    <a:pt x="1262" y="988"/>
                  </a:cubicBezTo>
                  <a:lnTo>
                    <a:pt x="1262" y="278"/>
                  </a:lnTo>
                  <a:cubicBezTo>
                    <a:pt x="1262" y="123"/>
                    <a:pt x="1139" y="0"/>
                    <a:pt x="9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95"/>
            <p:cNvSpPr/>
            <p:nvPr/>
          </p:nvSpPr>
          <p:spPr>
            <a:xfrm>
              <a:off x="4645596" y="2183507"/>
              <a:ext cx="25600" cy="25600"/>
            </a:xfrm>
            <a:custGeom>
              <a:rect b="b" l="l" r="r" t="t"/>
              <a:pathLst>
                <a:path extrusionOk="0" h="1262" w="1262">
                  <a:moveTo>
                    <a:pt x="275" y="0"/>
                  </a:moveTo>
                  <a:cubicBezTo>
                    <a:pt x="123" y="0"/>
                    <a:pt x="1" y="123"/>
                    <a:pt x="1" y="278"/>
                  </a:cubicBezTo>
                  <a:lnTo>
                    <a:pt x="1" y="988"/>
                  </a:lnTo>
                  <a:cubicBezTo>
                    <a:pt x="1" y="1139"/>
                    <a:pt x="123" y="1262"/>
                    <a:pt x="275" y="1262"/>
                  </a:cubicBezTo>
                  <a:lnTo>
                    <a:pt x="984" y="1262"/>
                  </a:lnTo>
                  <a:cubicBezTo>
                    <a:pt x="1136" y="1262"/>
                    <a:pt x="1262" y="1139"/>
                    <a:pt x="1262" y="988"/>
                  </a:cubicBezTo>
                  <a:lnTo>
                    <a:pt x="1262" y="278"/>
                  </a:lnTo>
                  <a:cubicBezTo>
                    <a:pt x="1262" y="123"/>
                    <a:pt x="1139" y="0"/>
                    <a:pt x="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95"/>
            <p:cNvSpPr/>
            <p:nvPr/>
          </p:nvSpPr>
          <p:spPr>
            <a:xfrm>
              <a:off x="4696775" y="2183507"/>
              <a:ext cx="25600" cy="25600"/>
            </a:xfrm>
            <a:custGeom>
              <a:rect b="b" l="l" r="r" t="t"/>
              <a:pathLst>
                <a:path extrusionOk="0" h="1262" w="1262">
                  <a:moveTo>
                    <a:pt x="275" y="0"/>
                  </a:moveTo>
                  <a:cubicBezTo>
                    <a:pt x="123" y="0"/>
                    <a:pt x="0" y="123"/>
                    <a:pt x="0" y="278"/>
                  </a:cubicBezTo>
                  <a:lnTo>
                    <a:pt x="0" y="988"/>
                  </a:lnTo>
                  <a:cubicBezTo>
                    <a:pt x="0" y="1139"/>
                    <a:pt x="123" y="1262"/>
                    <a:pt x="275" y="1262"/>
                  </a:cubicBezTo>
                  <a:lnTo>
                    <a:pt x="984" y="1262"/>
                  </a:lnTo>
                  <a:cubicBezTo>
                    <a:pt x="1135" y="1262"/>
                    <a:pt x="1262" y="1139"/>
                    <a:pt x="1262" y="988"/>
                  </a:cubicBezTo>
                  <a:lnTo>
                    <a:pt x="1262" y="278"/>
                  </a:lnTo>
                  <a:cubicBezTo>
                    <a:pt x="1262" y="123"/>
                    <a:pt x="1139" y="0"/>
                    <a:pt x="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95"/>
            <p:cNvSpPr/>
            <p:nvPr/>
          </p:nvSpPr>
          <p:spPr>
            <a:xfrm>
              <a:off x="4594417" y="2234686"/>
              <a:ext cx="25620" cy="25600"/>
            </a:xfrm>
            <a:custGeom>
              <a:rect b="b" l="l" r="r" t="t"/>
              <a:pathLst>
                <a:path extrusionOk="0" h="1262" w="1263">
                  <a:moveTo>
                    <a:pt x="275" y="0"/>
                  </a:moveTo>
                  <a:cubicBezTo>
                    <a:pt x="124" y="0"/>
                    <a:pt x="1" y="123"/>
                    <a:pt x="1" y="278"/>
                  </a:cubicBezTo>
                  <a:lnTo>
                    <a:pt x="1" y="987"/>
                  </a:lnTo>
                  <a:cubicBezTo>
                    <a:pt x="1" y="1139"/>
                    <a:pt x="124" y="1262"/>
                    <a:pt x="275" y="1262"/>
                  </a:cubicBezTo>
                  <a:lnTo>
                    <a:pt x="985" y="1262"/>
                  </a:lnTo>
                  <a:cubicBezTo>
                    <a:pt x="1136" y="1262"/>
                    <a:pt x="1262" y="1139"/>
                    <a:pt x="1262" y="987"/>
                  </a:cubicBezTo>
                  <a:lnTo>
                    <a:pt x="1262" y="278"/>
                  </a:lnTo>
                  <a:cubicBezTo>
                    <a:pt x="1262" y="123"/>
                    <a:pt x="1139" y="0"/>
                    <a:pt x="9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95"/>
            <p:cNvSpPr/>
            <p:nvPr/>
          </p:nvSpPr>
          <p:spPr>
            <a:xfrm>
              <a:off x="4645596" y="2234686"/>
              <a:ext cx="25600" cy="25600"/>
            </a:xfrm>
            <a:custGeom>
              <a:rect b="b" l="l" r="r" t="t"/>
              <a:pathLst>
                <a:path extrusionOk="0" h="1262" w="1262">
                  <a:moveTo>
                    <a:pt x="275" y="0"/>
                  </a:moveTo>
                  <a:cubicBezTo>
                    <a:pt x="123" y="0"/>
                    <a:pt x="1" y="123"/>
                    <a:pt x="1" y="278"/>
                  </a:cubicBezTo>
                  <a:lnTo>
                    <a:pt x="1" y="987"/>
                  </a:lnTo>
                  <a:cubicBezTo>
                    <a:pt x="1" y="1139"/>
                    <a:pt x="123" y="1262"/>
                    <a:pt x="275" y="1262"/>
                  </a:cubicBezTo>
                  <a:lnTo>
                    <a:pt x="984" y="1262"/>
                  </a:lnTo>
                  <a:cubicBezTo>
                    <a:pt x="1136" y="1262"/>
                    <a:pt x="1262" y="1139"/>
                    <a:pt x="1262" y="987"/>
                  </a:cubicBezTo>
                  <a:lnTo>
                    <a:pt x="1262" y="278"/>
                  </a:lnTo>
                  <a:cubicBezTo>
                    <a:pt x="1262" y="123"/>
                    <a:pt x="1139" y="0"/>
                    <a:pt x="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95"/>
            <p:cNvSpPr/>
            <p:nvPr/>
          </p:nvSpPr>
          <p:spPr>
            <a:xfrm>
              <a:off x="4696775" y="2234686"/>
              <a:ext cx="25600" cy="25600"/>
            </a:xfrm>
            <a:custGeom>
              <a:rect b="b" l="l" r="r" t="t"/>
              <a:pathLst>
                <a:path extrusionOk="0" h="1262" w="1262">
                  <a:moveTo>
                    <a:pt x="275" y="0"/>
                  </a:moveTo>
                  <a:cubicBezTo>
                    <a:pt x="123" y="0"/>
                    <a:pt x="0" y="123"/>
                    <a:pt x="0" y="278"/>
                  </a:cubicBezTo>
                  <a:lnTo>
                    <a:pt x="0" y="987"/>
                  </a:lnTo>
                  <a:cubicBezTo>
                    <a:pt x="0" y="1139"/>
                    <a:pt x="123" y="1262"/>
                    <a:pt x="275" y="1262"/>
                  </a:cubicBezTo>
                  <a:lnTo>
                    <a:pt x="984" y="1262"/>
                  </a:lnTo>
                  <a:cubicBezTo>
                    <a:pt x="1135" y="1262"/>
                    <a:pt x="1262" y="1139"/>
                    <a:pt x="1262" y="987"/>
                  </a:cubicBezTo>
                  <a:lnTo>
                    <a:pt x="1262" y="278"/>
                  </a:lnTo>
                  <a:cubicBezTo>
                    <a:pt x="1262" y="123"/>
                    <a:pt x="1139" y="0"/>
                    <a:pt x="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95"/>
            <p:cNvSpPr/>
            <p:nvPr/>
          </p:nvSpPr>
          <p:spPr>
            <a:xfrm>
              <a:off x="4594417" y="2285845"/>
              <a:ext cx="25620" cy="25620"/>
            </a:xfrm>
            <a:custGeom>
              <a:rect b="b" l="l" r="r" t="t"/>
              <a:pathLst>
                <a:path extrusionOk="0" h="1263" w="1263">
                  <a:moveTo>
                    <a:pt x="275" y="1"/>
                  </a:moveTo>
                  <a:cubicBezTo>
                    <a:pt x="124" y="1"/>
                    <a:pt x="1" y="124"/>
                    <a:pt x="1" y="278"/>
                  </a:cubicBezTo>
                  <a:lnTo>
                    <a:pt x="1" y="988"/>
                  </a:lnTo>
                  <a:cubicBezTo>
                    <a:pt x="1" y="1139"/>
                    <a:pt x="124" y="1262"/>
                    <a:pt x="275" y="1262"/>
                  </a:cubicBezTo>
                  <a:lnTo>
                    <a:pt x="985" y="1262"/>
                  </a:lnTo>
                  <a:cubicBezTo>
                    <a:pt x="1136" y="1262"/>
                    <a:pt x="1262" y="1139"/>
                    <a:pt x="1262" y="988"/>
                  </a:cubicBezTo>
                  <a:lnTo>
                    <a:pt x="1262" y="278"/>
                  </a:lnTo>
                  <a:cubicBezTo>
                    <a:pt x="1262" y="124"/>
                    <a:pt x="1139" y="1"/>
                    <a:pt x="9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95"/>
            <p:cNvSpPr/>
            <p:nvPr/>
          </p:nvSpPr>
          <p:spPr>
            <a:xfrm>
              <a:off x="4645596" y="2285845"/>
              <a:ext cx="25600" cy="25620"/>
            </a:xfrm>
            <a:custGeom>
              <a:rect b="b" l="l" r="r" t="t"/>
              <a:pathLst>
                <a:path extrusionOk="0" h="1263" w="1262">
                  <a:moveTo>
                    <a:pt x="275" y="1"/>
                  </a:moveTo>
                  <a:cubicBezTo>
                    <a:pt x="123" y="1"/>
                    <a:pt x="1" y="124"/>
                    <a:pt x="1" y="278"/>
                  </a:cubicBezTo>
                  <a:lnTo>
                    <a:pt x="1" y="988"/>
                  </a:lnTo>
                  <a:cubicBezTo>
                    <a:pt x="1" y="1139"/>
                    <a:pt x="123" y="1262"/>
                    <a:pt x="275" y="1262"/>
                  </a:cubicBezTo>
                  <a:lnTo>
                    <a:pt x="984" y="1262"/>
                  </a:lnTo>
                  <a:cubicBezTo>
                    <a:pt x="1136" y="1262"/>
                    <a:pt x="1262" y="1139"/>
                    <a:pt x="1262" y="988"/>
                  </a:cubicBezTo>
                  <a:lnTo>
                    <a:pt x="1262" y="278"/>
                  </a:lnTo>
                  <a:cubicBezTo>
                    <a:pt x="1262" y="124"/>
                    <a:pt x="1139" y="1"/>
                    <a:pt x="9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95"/>
            <p:cNvSpPr/>
            <p:nvPr/>
          </p:nvSpPr>
          <p:spPr>
            <a:xfrm>
              <a:off x="4696775" y="2285845"/>
              <a:ext cx="25600" cy="25620"/>
            </a:xfrm>
            <a:custGeom>
              <a:rect b="b" l="l" r="r" t="t"/>
              <a:pathLst>
                <a:path extrusionOk="0" h="1263" w="1262">
                  <a:moveTo>
                    <a:pt x="275" y="1"/>
                  </a:moveTo>
                  <a:cubicBezTo>
                    <a:pt x="123" y="1"/>
                    <a:pt x="0" y="124"/>
                    <a:pt x="0" y="278"/>
                  </a:cubicBezTo>
                  <a:lnTo>
                    <a:pt x="0" y="988"/>
                  </a:lnTo>
                  <a:cubicBezTo>
                    <a:pt x="0" y="1139"/>
                    <a:pt x="123" y="1262"/>
                    <a:pt x="275" y="1262"/>
                  </a:cubicBezTo>
                  <a:lnTo>
                    <a:pt x="984" y="1262"/>
                  </a:lnTo>
                  <a:cubicBezTo>
                    <a:pt x="1135" y="1262"/>
                    <a:pt x="1262" y="1139"/>
                    <a:pt x="1262" y="988"/>
                  </a:cubicBezTo>
                  <a:lnTo>
                    <a:pt x="1262" y="278"/>
                  </a:lnTo>
                  <a:cubicBezTo>
                    <a:pt x="1262" y="124"/>
                    <a:pt x="1139" y="1"/>
                    <a:pt x="9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95"/>
            <p:cNvSpPr/>
            <p:nvPr/>
          </p:nvSpPr>
          <p:spPr>
            <a:xfrm>
              <a:off x="4594417" y="2337024"/>
              <a:ext cx="25620" cy="25620"/>
            </a:xfrm>
            <a:custGeom>
              <a:rect b="b" l="l" r="r" t="t"/>
              <a:pathLst>
                <a:path extrusionOk="0" h="1263" w="1263">
                  <a:moveTo>
                    <a:pt x="275" y="1"/>
                  </a:moveTo>
                  <a:cubicBezTo>
                    <a:pt x="124" y="1"/>
                    <a:pt x="1" y="124"/>
                    <a:pt x="1" y="278"/>
                  </a:cubicBezTo>
                  <a:lnTo>
                    <a:pt x="1" y="988"/>
                  </a:lnTo>
                  <a:cubicBezTo>
                    <a:pt x="1" y="1139"/>
                    <a:pt x="124" y="1262"/>
                    <a:pt x="275" y="1262"/>
                  </a:cubicBezTo>
                  <a:lnTo>
                    <a:pt x="985" y="1262"/>
                  </a:lnTo>
                  <a:cubicBezTo>
                    <a:pt x="1136" y="1262"/>
                    <a:pt x="1262" y="1139"/>
                    <a:pt x="1262" y="988"/>
                  </a:cubicBezTo>
                  <a:lnTo>
                    <a:pt x="1262" y="278"/>
                  </a:lnTo>
                  <a:cubicBezTo>
                    <a:pt x="1262" y="124"/>
                    <a:pt x="1139" y="1"/>
                    <a:pt x="9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95"/>
            <p:cNvSpPr/>
            <p:nvPr/>
          </p:nvSpPr>
          <p:spPr>
            <a:xfrm>
              <a:off x="4645596" y="2337024"/>
              <a:ext cx="25600" cy="25620"/>
            </a:xfrm>
            <a:custGeom>
              <a:rect b="b" l="l" r="r" t="t"/>
              <a:pathLst>
                <a:path extrusionOk="0" h="1263" w="1262">
                  <a:moveTo>
                    <a:pt x="275" y="1"/>
                  </a:moveTo>
                  <a:cubicBezTo>
                    <a:pt x="123" y="1"/>
                    <a:pt x="1" y="124"/>
                    <a:pt x="1" y="278"/>
                  </a:cubicBezTo>
                  <a:lnTo>
                    <a:pt x="1" y="988"/>
                  </a:lnTo>
                  <a:cubicBezTo>
                    <a:pt x="1" y="1139"/>
                    <a:pt x="123" y="1262"/>
                    <a:pt x="275" y="1262"/>
                  </a:cubicBezTo>
                  <a:lnTo>
                    <a:pt x="984" y="1262"/>
                  </a:lnTo>
                  <a:cubicBezTo>
                    <a:pt x="1136" y="1262"/>
                    <a:pt x="1262" y="1139"/>
                    <a:pt x="1262" y="988"/>
                  </a:cubicBezTo>
                  <a:lnTo>
                    <a:pt x="1262" y="278"/>
                  </a:lnTo>
                  <a:cubicBezTo>
                    <a:pt x="1262" y="124"/>
                    <a:pt x="1139" y="1"/>
                    <a:pt x="9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95"/>
            <p:cNvSpPr/>
            <p:nvPr/>
          </p:nvSpPr>
          <p:spPr>
            <a:xfrm>
              <a:off x="4696775" y="2337024"/>
              <a:ext cx="25600" cy="25620"/>
            </a:xfrm>
            <a:custGeom>
              <a:rect b="b" l="l" r="r" t="t"/>
              <a:pathLst>
                <a:path extrusionOk="0" h="1263" w="1262">
                  <a:moveTo>
                    <a:pt x="275" y="1"/>
                  </a:moveTo>
                  <a:cubicBezTo>
                    <a:pt x="123" y="1"/>
                    <a:pt x="0" y="124"/>
                    <a:pt x="0" y="278"/>
                  </a:cubicBezTo>
                  <a:lnTo>
                    <a:pt x="0" y="988"/>
                  </a:lnTo>
                  <a:cubicBezTo>
                    <a:pt x="0" y="1139"/>
                    <a:pt x="123" y="1262"/>
                    <a:pt x="275" y="1262"/>
                  </a:cubicBezTo>
                  <a:lnTo>
                    <a:pt x="984" y="1262"/>
                  </a:lnTo>
                  <a:cubicBezTo>
                    <a:pt x="1135" y="1262"/>
                    <a:pt x="1262" y="1139"/>
                    <a:pt x="1262" y="988"/>
                  </a:cubicBezTo>
                  <a:lnTo>
                    <a:pt x="1262" y="278"/>
                  </a:lnTo>
                  <a:cubicBezTo>
                    <a:pt x="1262" y="124"/>
                    <a:pt x="1139" y="1"/>
                    <a:pt x="9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95"/>
            <p:cNvSpPr/>
            <p:nvPr/>
          </p:nvSpPr>
          <p:spPr>
            <a:xfrm>
              <a:off x="4568838" y="2055570"/>
              <a:ext cx="179117" cy="76779"/>
            </a:xfrm>
            <a:custGeom>
              <a:rect b="b" l="l" r="r" t="t"/>
              <a:pathLst>
                <a:path extrusionOk="0" h="3785" w="8830">
                  <a:moveTo>
                    <a:pt x="275" y="1"/>
                  </a:moveTo>
                  <a:cubicBezTo>
                    <a:pt x="123" y="1"/>
                    <a:pt x="0" y="124"/>
                    <a:pt x="0" y="278"/>
                  </a:cubicBezTo>
                  <a:lnTo>
                    <a:pt x="0" y="3510"/>
                  </a:lnTo>
                  <a:cubicBezTo>
                    <a:pt x="0" y="3662"/>
                    <a:pt x="123" y="3785"/>
                    <a:pt x="275" y="3785"/>
                  </a:cubicBezTo>
                  <a:lnTo>
                    <a:pt x="8552" y="3785"/>
                  </a:lnTo>
                  <a:cubicBezTo>
                    <a:pt x="8704" y="3785"/>
                    <a:pt x="8830" y="3662"/>
                    <a:pt x="8830" y="3510"/>
                  </a:cubicBezTo>
                  <a:lnTo>
                    <a:pt x="8830" y="278"/>
                  </a:lnTo>
                  <a:cubicBezTo>
                    <a:pt x="8830" y="124"/>
                    <a:pt x="8707" y="1"/>
                    <a:pt x="85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95"/>
            <p:cNvSpPr/>
            <p:nvPr/>
          </p:nvSpPr>
          <p:spPr>
            <a:xfrm>
              <a:off x="4818566" y="2177361"/>
              <a:ext cx="37892" cy="12313"/>
            </a:xfrm>
            <a:custGeom>
              <a:rect b="b" l="l" r="r" t="t"/>
              <a:pathLst>
                <a:path extrusionOk="0" h="607" w="1868">
                  <a:moveTo>
                    <a:pt x="303" y="1"/>
                  </a:moveTo>
                  <a:cubicBezTo>
                    <a:pt x="136" y="1"/>
                    <a:pt x="0" y="133"/>
                    <a:pt x="0" y="303"/>
                  </a:cubicBezTo>
                  <a:cubicBezTo>
                    <a:pt x="0" y="471"/>
                    <a:pt x="133" y="606"/>
                    <a:pt x="303" y="606"/>
                  </a:cubicBezTo>
                  <a:lnTo>
                    <a:pt x="1564" y="606"/>
                  </a:lnTo>
                  <a:cubicBezTo>
                    <a:pt x="1728" y="606"/>
                    <a:pt x="1867" y="474"/>
                    <a:pt x="1867" y="303"/>
                  </a:cubicBezTo>
                  <a:cubicBezTo>
                    <a:pt x="1867" y="140"/>
                    <a:pt x="1735" y="1"/>
                    <a:pt x="15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95"/>
            <p:cNvSpPr/>
            <p:nvPr/>
          </p:nvSpPr>
          <p:spPr>
            <a:xfrm>
              <a:off x="4792967" y="2177361"/>
              <a:ext cx="12313" cy="12313"/>
            </a:xfrm>
            <a:custGeom>
              <a:rect b="b" l="l" r="r" t="t"/>
              <a:pathLst>
                <a:path extrusionOk="0" h="607" w="607">
                  <a:moveTo>
                    <a:pt x="304" y="1"/>
                  </a:moveTo>
                  <a:cubicBezTo>
                    <a:pt x="137" y="1"/>
                    <a:pt x="1" y="133"/>
                    <a:pt x="1" y="303"/>
                  </a:cubicBezTo>
                  <a:cubicBezTo>
                    <a:pt x="1" y="471"/>
                    <a:pt x="133" y="606"/>
                    <a:pt x="304" y="606"/>
                  </a:cubicBezTo>
                  <a:cubicBezTo>
                    <a:pt x="468" y="606"/>
                    <a:pt x="606" y="474"/>
                    <a:pt x="606" y="303"/>
                  </a:cubicBezTo>
                  <a:cubicBezTo>
                    <a:pt x="606" y="140"/>
                    <a:pt x="474" y="1"/>
                    <a:pt x="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4" name="Google Shape;2194;p95"/>
          <p:cNvGrpSpPr/>
          <p:nvPr/>
        </p:nvGrpSpPr>
        <p:grpSpPr>
          <a:xfrm>
            <a:off x="5381085" y="1978201"/>
            <a:ext cx="256017" cy="409473"/>
            <a:chOff x="5067970" y="2036055"/>
            <a:chExt cx="256017" cy="409473"/>
          </a:xfrm>
        </p:grpSpPr>
        <p:sp>
          <p:nvSpPr>
            <p:cNvPr id="2195" name="Google Shape;2195;p95"/>
            <p:cNvSpPr/>
            <p:nvPr/>
          </p:nvSpPr>
          <p:spPr>
            <a:xfrm>
              <a:off x="5067970" y="2036055"/>
              <a:ext cx="256017" cy="409473"/>
            </a:xfrm>
            <a:custGeom>
              <a:rect b="b" l="l" r="r" t="t"/>
              <a:pathLst>
                <a:path extrusionOk="0" h="20186" w="12621">
                  <a:moveTo>
                    <a:pt x="612" y="1"/>
                  </a:moveTo>
                  <a:cubicBezTo>
                    <a:pt x="275" y="1"/>
                    <a:pt x="1" y="278"/>
                    <a:pt x="1" y="613"/>
                  </a:cubicBezTo>
                  <a:lnTo>
                    <a:pt x="1" y="19577"/>
                  </a:lnTo>
                  <a:cubicBezTo>
                    <a:pt x="1" y="19915"/>
                    <a:pt x="278" y="20186"/>
                    <a:pt x="612" y="20186"/>
                  </a:cubicBezTo>
                  <a:lnTo>
                    <a:pt x="12009" y="20186"/>
                  </a:lnTo>
                  <a:cubicBezTo>
                    <a:pt x="12349" y="20186"/>
                    <a:pt x="12620" y="19911"/>
                    <a:pt x="12620" y="19577"/>
                  </a:cubicBezTo>
                  <a:lnTo>
                    <a:pt x="12620" y="613"/>
                  </a:lnTo>
                  <a:cubicBezTo>
                    <a:pt x="12620" y="278"/>
                    <a:pt x="12349" y="4"/>
                    <a:pt x="12006" y="1"/>
                  </a:cubicBezTo>
                  <a:lnTo>
                    <a:pt x="10091" y="1"/>
                  </a:lnTo>
                  <a:lnTo>
                    <a:pt x="9540" y="395"/>
                  </a:lnTo>
                  <a:lnTo>
                    <a:pt x="3154" y="395"/>
                  </a:lnTo>
                  <a:lnTo>
                    <a:pt x="2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95"/>
            <p:cNvSpPr/>
            <p:nvPr/>
          </p:nvSpPr>
          <p:spPr>
            <a:xfrm>
              <a:off x="5093692" y="2087295"/>
              <a:ext cx="204716" cy="307074"/>
            </a:xfrm>
            <a:custGeom>
              <a:rect b="b" l="l" r="r" t="t"/>
              <a:pathLst>
                <a:path extrusionOk="0" h="15138" w="10092">
                  <a:moveTo>
                    <a:pt x="275" y="1"/>
                  </a:moveTo>
                  <a:cubicBezTo>
                    <a:pt x="126" y="1"/>
                    <a:pt x="0" y="124"/>
                    <a:pt x="0" y="278"/>
                  </a:cubicBezTo>
                  <a:lnTo>
                    <a:pt x="0" y="14863"/>
                  </a:lnTo>
                  <a:cubicBezTo>
                    <a:pt x="0" y="15017"/>
                    <a:pt x="123" y="15137"/>
                    <a:pt x="275" y="15137"/>
                  </a:cubicBezTo>
                  <a:lnTo>
                    <a:pt x="9814" y="15137"/>
                  </a:lnTo>
                  <a:cubicBezTo>
                    <a:pt x="9968" y="15137"/>
                    <a:pt x="10091" y="15017"/>
                    <a:pt x="10091" y="14863"/>
                  </a:cubicBezTo>
                  <a:lnTo>
                    <a:pt x="10091" y="278"/>
                  </a:lnTo>
                  <a:cubicBezTo>
                    <a:pt x="10091" y="124"/>
                    <a:pt x="9968" y="1"/>
                    <a:pt x="9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95"/>
            <p:cNvSpPr/>
            <p:nvPr/>
          </p:nvSpPr>
          <p:spPr>
            <a:xfrm>
              <a:off x="5119271" y="2036055"/>
              <a:ext cx="153537" cy="25620"/>
            </a:xfrm>
            <a:custGeom>
              <a:rect b="b" l="l" r="r" t="t"/>
              <a:pathLst>
                <a:path extrusionOk="0" h="1263" w="7569">
                  <a:moveTo>
                    <a:pt x="1" y="1"/>
                  </a:moveTo>
                  <a:lnTo>
                    <a:pt x="1" y="673"/>
                  </a:lnTo>
                  <a:cubicBezTo>
                    <a:pt x="1" y="997"/>
                    <a:pt x="262" y="1262"/>
                    <a:pt x="590" y="1262"/>
                  </a:cubicBezTo>
                  <a:lnTo>
                    <a:pt x="6976" y="1262"/>
                  </a:lnTo>
                  <a:cubicBezTo>
                    <a:pt x="7304" y="1262"/>
                    <a:pt x="7569" y="997"/>
                    <a:pt x="7569" y="673"/>
                  </a:cubicBezTo>
                  <a:lnTo>
                    <a:pt x="75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95"/>
            <p:cNvSpPr/>
            <p:nvPr/>
          </p:nvSpPr>
          <p:spPr>
            <a:xfrm>
              <a:off x="5164304" y="2413782"/>
              <a:ext cx="63472" cy="12374"/>
            </a:xfrm>
            <a:custGeom>
              <a:rect b="b" l="l" r="r" t="t"/>
              <a:pathLst>
                <a:path extrusionOk="0" h="610" w="3129">
                  <a:moveTo>
                    <a:pt x="303" y="1"/>
                  </a:moveTo>
                  <a:cubicBezTo>
                    <a:pt x="136" y="1"/>
                    <a:pt x="1" y="136"/>
                    <a:pt x="1" y="303"/>
                  </a:cubicBezTo>
                  <a:cubicBezTo>
                    <a:pt x="1" y="471"/>
                    <a:pt x="133" y="609"/>
                    <a:pt x="303" y="609"/>
                  </a:cubicBezTo>
                  <a:lnTo>
                    <a:pt x="2826" y="609"/>
                  </a:lnTo>
                  <a:cubicBezTo>
                    <a:pt x="2996" y="609"/>
                    <a:pt x="3129" y="471"/>
                    <a:pt x="3129" y="303"/>
                  </a:cubicBezTo>
                  <a:cubicBezTo>
                    <a:pt x="3129" y="139"/>
                    <a:pt x="2996" y="1"/>
                    <a:pt x="28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95"/>
            <p:cNvSpPr/>
            <p:nvPr/>
          </p:nvSpPr>
          <p:spPr>
            <a:xfrm>
              <a:off x="5113125" y="2170707"/>
              <a:ext cx="37892" cy="37892"/>
            </a:xfrm>
            <a:custGeom>
              <a:rect b="b" l="l" r="r" t="t"/>
              <a:pathLst>
                <a:path extrusionOk="0" h="1868" w="1868">
                  <a:moveTo>
                    <a:pt x="304" y="1"/>
                  </a:moveTo>
                  <a:cubicBezTo>
                    <a:pt x="136" y="1"/>
                    <a:pt x="1" y="133"/>
                    <a:pt x="1" y="304"/>
                  </a:cubicBezTo>
                  <a:lnTo>
                    <a:pt x="1" y="1565"/>
                  </a:lnTo>
                  <a:cubicBezTo>
                    <a:pt x="1" y="1732"/>
                    <a:pt x="133" y="1868"/>
                    <a:pt x="304" y="1868"/>
                  </a:cubicBezTo>
                  <a:cubicBezTo>
                    <a:pt x="474" y="1868"/>
                    <a:pt x="609" y="1732"/>
                    <a:pt x="606" y="1565"/>
                  </a:cubicBezTo>
                  <a:lnTo>
                    <a:pt x="606" y="606"/>
                  </a:lnTo>
                  <a:lnTo>
                    <a:pt x="1565" y="606"/>
                  </a:lnTo>
                  <a:cubicBezTo>
                    <a:pt x="1729" y="606"/>
                    <a:pt x="1868" y="471"/>
                    <a:pt x="1868" y="304"/>
                  </a:cubicBezTo>
                  <a:cubicBezTo>
                    <a:pt x="1868" y="140"/>
                    <a:pt x="1735"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95"/>
            <p:cNvSpPr/>
            <p:nvPr/>
          </p:nvSpPr>
          <p:spPr>
            <a:xfrm>
              <a:off x="5241062" y="2170707"/>
              <a:ext cx="37892" cy="37892"/>
            </a:xfrm>
            <a:custGeom>
              <a:rect b="b" l="l" r="r" t="t"/>
              <a:pathLst>
                <a:path extrusionOk="0" h="1868" w="1868">
                  <a:moveTo>
                    <a:pt x="303" y="1"/>
                  </a:moveTo>
                  <a:cubicBezTo>
                    <a:pt x="136" y="1"/>
                    <a:pt x="1" y="140"/>
                    <a:pt x="1" y="304"/>
                  </a:cubicBezTo>
                  <a:cubicBezTo>
                    <a:pt x="1" y="471"/>
                    <a:pt x="133" y="606"/>
                    <a:pt x="303" y="606"/>
                  </a:cubicBezTo>
                  <a:lnTo>
                    <a:pt x="1262" y="606"/>
                  </a:lnTo>
                  <a:lnTo>
                    <a:pt x="1262" y="1565"/>
                  </a:lnTo>
                  <a:cubicBezTo>
                    <a:pt x="1262" y="1732"/>
                    <a:pt x="1394" y="1868"/>
                    <a:pt x="1565" y="1868"/>
                  </a:cubicBezTo>
                  <a:cubicBezTo>
                    <a:pt x="1735" y="1868"/>
                    <a:pt x="1867" y="1732"/>
                    <a:pt x="1867" y="1565"/>
                  </a:cubicBezTo>
                  <a:lnTo>
                    <a:pt x="1867" y="304"/>
                  </a:lnTo>
                  <a:cubicBezTo>
                    <a:pt x="1867" y="140"/>
                    <a:pt x="1735"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95"/>
            <p:cNvSpPr/>
            <p:nvPr/>
          </p:nvSpPr>
          <p:spPr>
            <a:xfrm>
              <a:off x="5113125" y="2273004"/>
              <a:ext cx="37953" cy="37872"/>
            </a:xfrm>
            <a:custGeom>
              <a:rect b="b" l="l" r="r" t="t"/>
              <a:pathLst>
                <a:path extrusionOk="0" h="1867" w="1871">
                  <a:moveTo>
                    <a:pt x="304" y="0"/>
                  </a:moveTo>
                  <a:cubicBezTo>
                    <a:pt x="136" y="0"/>
                    <a:pt x="1" y="133"/>
                    <a:pt x="1" y="303"/>
                  </a:cubicBezTo>
                  <a:lnTo>
                    <a:pt x="1" y="1564"/>
                  </a:lnTo>
                  <a:cubicBezTo>
                    <a:pt x="1" y="1731"/>
                    <a:pt x="133" y="1867"/>
                    <a:pt x="304" y="1867"/>
                  </a:cubicBezTo>
                  <a:lnTo>
                    <a:pt x="1565" y="1867"/>
                  </a:lnTo>
                  <a:cubicBezTo>
                    <a:pt x="1735" y="1867"/>
                    <a:pt x="1871" y="1734"/>
                    <a:pt x="1868" y="1564"/>
                  </a:cubicBezTo>
                  <a:cubicBezTo>
                    <a:pt x="1868" y="1400"/>
                    <a:pt x="1735" y="1261"/>
                    <a:pt x="1565" y="1261"/>
                  </a:cubicBezTo>
                  <a:lnTo>
                    <a:pt x="606" y="1261"/>
                  </a:lnTo>
                  <a:lnTo>
                    <a:pt x="606" y="303"/>
                  </a:lnTo>
                  <a:cubicBezTo>
                    <a:pt x="606" y="139"/>
                    <a:pt x="468" y="0"/>
                    <a:pt x="3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95"/>
            <p:cNvSpPr/>
            <p:nvPr/>
          </p:nvSpPr>
          <p:spPr>
            <a:xfrm>
              <a:off x="5241062" y="2273004"/>
              <a:ext cx="37892" cy="37872"/>
            </a:xfrm>
            <a:custGeom>
              <a:rect b="b" l="l" r="r" t="t"/>
              <a:pathLst>
                <a:path extrusionOk="0" h="1867" w="1868">
                  <a:moveTo>
                    <a:pt x="1565" y="0"/>
                  </a:moveTo>
                  <a:cubicBezTo>
                    <a:pt x="1398" y="0"/>
                    <a:pt x="1262" y="133"/>
                    <a:pt x="1262" y="303"/>
                  </a:cubicBezTo>
                  <a:lnTo>
                    <a:pt x="1262" y="1261"/>
                  </a:lnTo>
                  <a:lnTo>
                    <a:pt x="303" y="1261"/>
                  </a:lnTo>
                  <a:cubicBezTo>
                    <a:pt x="136" y="1261"/>
                    <a:pt x="1" y="1394"/>
                    <a:pt x="1" y="1564"/>
                  </a:cubicBezTo>
                  <a:cubicBezTo>
                    <a:pt x="1" y="1731"/>
                    <a:pt x="133" y="1867"/>
                    <a:pt x="303" y="1867"/>
                  </a:cubicBezTo>
                  <a:lnTo>
                    <a:pt x="1565" y="1867"/>
                  </a:lnTo>
                  <a:cubicBezTo>
                    <a:pt x="1735" y="1867"/>
                    <a:pt x="1867" y="1734"/>
                    <a:pt x="1867" y="1564"/>
                  </a:cubicBezTo>
                  <a:lnTo>
                    <a:pt x="1867" y="303"/>
                  </a:lnTo>
                  <a:cubicBezTo>
                    <a:pt x="1867" y="139"/>
                    <a:pt x="1729" y="0"/>
                    <a:pt x="15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95"/>
            <p:cNvSpPr/>
            <p:nvPr/>
          </p:nvSpPr>
          <p:spPr>
            <a:xfrm>
              <a:off x="5138725" y="2196307"/>
              <a:ext cx="12354" cy="89112"/>
            </a:xfrm>
            <a:custGeom>
              <a:rect b="b" l="l" r="r" t="t"/>
              <a:pathLst>
                <a:path extrusionOk="0" h="4393" w="609">
                  <a:moveTo>
                    <a:pt x="303" y="0"/>
                  </a:moveTo>
                  <a:cubicBezTo>
                    <a:pt x="136" y="0"/>
                    <a:pt x="0" y="133"/>
                    <a:pt x="0" y="303"/>
                  </a:cubicBezTo>
                  <a:lnTo>
                    <a:pt x="0" y="4087"/>
                  </a:lnTo>
                  <a:cubicBezTo>
                    <a:pt x="0" y="4254"/>
                    <a:pt x="133" y="4393"/>
                    <a:pt x="303" y="4393"/>
                  </a:cubicBezTo>
                  <a:cubicBezTo>
                    <a:pt x="473" y="4393"/>
                    <a:pt x="609" y="4254"/>
                    <a:pt x="606" y="4087"/>
                  </a:cubicBezTo>
                  <a:lnTo>
                    <a:pt x="606" y="303"/>
                  </a:lnTo>
                  <a:cubicBezTo>
                    <a:pt x="606" y="139"/>
                    <a:pt x="467" y="0"/>
                    <a:pt x="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95"/>
            <p:cNvSpPr/>
            <p:nvPr/>
          </p:nvSpPr>
          <p:spPr>
            <a:xfrm>
              <a:off x="5241062" y="2196307"/>
              <a:ext cx="12313" cy="89112"/>
            </a:xfrm>
            <a:custGeom>
              <a:rect b="b" l="l" r="r" t="t"/>
              <a:pathLst>
                <a:path extrusionOk="0" h="4393" w="607">
                  <a:moveTo>
                    <a:pt x="303" y="0"/>
                  </a:moveTo>
                  <a:cubicBezTo>
                    <a:pt x="136" y="0"/>
                    <a:pt x="1" y="133"/>
                    <a:pt x="1" y="303"/>
                  </a:cubicBezTo>
                  <a:lnTo>
                    <a:pt x="1" y="4087"/>
                  </a:lnTo>
                  <a:cubicBezTo>
                    <a:pt x="1" y="4254"/>
                    <a:pt x="133" y="4393"/>
                    <a:pt x="303" y="4393"/>
                  </a:cubicBezTo>
                  <a:cubicBezTo>
                    <a:pt x="474" y="4393"/>
                    <a:pt x="606" y="4254"/>
                    <a:pt x="606" y="4087"/>
                  </a:cubicBezTo>
                  <a:lnTo>
                    <a:pt x="606" y="303"/>
                  </a:lnTo>
                  <a:cubicBezTo>
                    <a:pt x="606" y="139"/>
                    <a:pt x="467" y="0"/>
                    <a:pt x="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95"/>
            <p:cNvSpPr/>
            <p:nvPr/>
          </p:nvSpPr>
          <p:spPr>
            <a:xfrm>
              <a:off x="5164304" y="2196307"/>
              <a:ext cx="12374" cy="63472"/>
            </a:xfrm>
            <a:custGeom>
              <a:rect b="b" l="l" r="r" t="t"/>
              <a:pathLst>
                <a:path extrusionOk="0" h="3129" w="610">
                  <a:moveTo>
                    <a:pt x="303" y="0"/>
                  </a:moveTo>
                  <a:cubicBezTo>
                    <a:pt x="136" y="0"/>
                    <a:pt x="1" y="133"/>
                    <a:pt x="1" y="303"/>
                  </a:cubicBezTo>
                  <a:lnTo>
                    <a:pt x="1" y="2826"/>
                  </a:lnTo>
                  <a:cubicBezTo>
                    <a:pt x="1" y="2993"/>
                    <a:pt x="133" y="3128"/>
                    <a:pt x="303" y="3128"/>
                  </a:cubicBezTo>
                  <a:cubicBezTo>
                    <a:pt x="474" y="3128"/>
                    <a:pt x="609" y="2993"/>
                    <a:pt x="606" y="2826"/>
                  </a:cubicBezTo>
                  <a:lnTo>
                    <a:pt x="606" y="303"/>
                  </a:lnTo>
                  <a:cubicBezTo>
                    <a:pt x="606" y="139"/>
                    <a:pt x="474" y="0"/>
                    <a:pt x="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95"/>
            <p:cNvSpPr/>
            <p:nvPr/>
          </p:nvSpPr>
          <p:spPr>
            <a:xfrm>
              <a:off x="5189883" y="2196307"/>
              <a:ext cx="12374" cy="63472"/>
            </a:xfrm>
            <a:custGeom>
              <a:rect b="b" l="l" r="r" t="t"/>
              <a:pathLst>
                <a:path extrusionOk="0" h="3129" w="610">
                  <a:moveTo>
                    <a:pt x="304" y="0"/>
                  </a:moveTo>
                  <a:cubicBezTo>
                    <a:pt x="137" y="0"/>
                    <a:pt x="1" y="133"/>
                    <a:pt x="1" y="303"/>
                  </a:cubicBezTo>
                  <a:lnTo>
                    <a:pt x="1" y="2826"/>
                  </a:lnTo>
                  <a:cubicBezTo>
                    <a:pt x="1" y="2993"/>
                    <a:pt x="133" y="3128"/>
                    <a:pt x="304" y="3128"/>
                  </a:cubicBezTo>
                  <a:cubicBezTo>
                    <a:pt x="474" y="3128"/>
                    <a:pt x="610" y="2993"/>
                    <a:pt x="606" y="2826"/>
                  </a:cubicBezTo>
                  <a:lnTo>
                    <a:pt x="606" y="303"/>
                  </a:lnTo>
                  <a:cubicBezTo>
                    <a:pt x="606" y="139"/>
                    <a:pt x="474" y="0"/>
                    <a:pt x="3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95"/>
            <p:cNvSpPr/>
            <p:nvPr/>
          </p:nvSpPr>
          <p:spPr>
            <a:xfrm>
              <a:off x="5215483" y="2196307"/>
              <a:ext cx="12293" cy="63472"/>
            </a:xfrm>
            <a:custGeom>
              <a:rect b="b" l="l" r="r" t="t"/>
              <a:pathLst>
                <a:path extrusionOk="0" h="3129" w="606">
                  <a:moveTo>
                    <a:pt x="303" y="0"/>
                  </a:moveTo>
                  <a:cubicBezTo>
                    <a:pt x="136" y="0"/>
                    <a:pt x="0" y="133"/>
                    <a:pt x="0" y="303"/>
                  </a:cubicBezTo>
                  <a:lnTo>
                    <a:pt x="0" y="2826"/>
                  </a:lnTo>
                  <a:cubicBezTo>
                    <a:pt x="0" y="2993"/>
                    <a:pt x="133" y="3128"/>
                    <a:pt x="303" y="3128"/>
                  </a:cubicBezTo>
                  <a:cubicBezTo>
                    <a:pt x="473" y="3128"/>
                    <a:pt x="606" y="2993"/>
                    <a:pt x="606" y="2826"/>
                  </a:cubicBezTo>
                  <a:lnTo>
                    <a:pt x="606" y="303"/>
                  </a:lnTo>
                  <a:cubicBezTo>
                    <a:pt x="606" y="139"/>
                    <a:pt x="473" y="0"/>
                    <a:pt x="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95"/>
            <p:cNvSpPr/>
            <p:nvPr/>
          </p:nvSpPr>
          <p:spPr>
            <a:xfrm>
              <a:off x="5164304" y="2273065"/>
              <a:ext cx="12374" cy="12354"/>
            </a:xfrm>
            <a:custGeom>
              <a:rect b="b" l="l" r="r" t="t"/>
              <a:pathLst>
                <a:path extrusionOk="0" h="609" w="610">
                  <a:moveTo>
                    <a:pt x="303" y="0"/>
                  </a:moveTo>
                  <a:cubicBezTo>
                    <a:pt x="136" y="0"/>
                    <a:pt x="1" y="136"/>
                    <a:pt x="1" y="303"/>
                  </a:cubicBezTo>
                  <a:cubicBezTo>
                    <a:pt x="1" y="470"/>
                    <a:pt x="133" y="609"/>
                    <a:pt x="303" y="609"/>
                  </a:cubicBezTo>
                  <a:cubicBezTo>
                    <a:pt x="474" y="609"/>
                    <a:pt x="609" y="470"/>
                    <a:pt x="606" y="303"/>
                  </a:cubicBezTo>
                  <a:cubicBezTo>
                    <a:pt x="606" y="139"/>
                    <a:pt x="474" y="0"/>
                    <a:pt x="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95"/>
            <p:cNvSpPr/>
            <p:nvPr/>
          </p:nvSpPr>
          <p:spPr>
            <a:xfrm>
              <a:off x="5189883" y="2273065"/>
              <a:ext cx="12374" cy="12354"/>
            </a:xfrm>
            <a:custGeom>
              <a:rect b="b" l="l" r="r" t="t"/>
              <a:pathLst>
                <a:path extrusionOk="0" h="609" w="610">
                  <a:moveTo>
                    <a:pt x="304" y="0"/>
                  </a:moveTo>
                  <a:cubicBezTo>
                    <a:pt x="137" y="0"/>
                    <a:pt x="1" y="136"/>
                    <a:pt x="1" y="303"/>
                  </a:cubicBezTo>
                  <a:cubicBezTo>
                    <a:pt x="1" y="470"/>
                    <a:pt x="133" y="609"/>
                    <a:pt x="304" y="609"/>
                  </a:cubicBezTo>
                  <a:cubicBezTo>
                    <a:pt x="474" y="609"/>
                    <a:pt x="610" y="470"/>
                    <a:pt x="606" y="303"/>
                  </a:cubicBezTo>
                  <a:cubicBezTo>
                    <a:pt x="606" y="139"/>
                    <a:pt x="474" y="0"/>
                    <a:pt x="3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95"/>
            <p:cNvSpPr/>
            <p:nvPr/>
          </p:nvSpPr>
          <p:spPr>
            <a:xfrm>
              <a:off x="5215483" y="2273065"/>
              <a:ext cx="12293" cy="12354"/>
            </a:xfrm>
            <a:custGeom>
              <a:rect b="b" l="l" r="r" t="t"/>
              <a:pathLst>
                <a:path extrusionOk="0" h="609" w="606">
                  <a:moveTo>
                    <a:pt x="303" y="0"/>
                  </a:moveTo>
                  <a:cubicBezTo>
                    <a:pt x="136" y="0"/>
                    <a:pt x="0" y="136"/>
                    <a:pt x="0" y="303"/>
                  </a:cubicBezTo>
                  <a:cubicBezTo>
                    <a:pt x="0" y="470"/>
                    <a:pt x="133" y="609"/>
                    <a:pt x="303" y="609"/>
                  </a:cubicBezTo>
                  <a:cubicBezTo>
                    <a:pt x="473" y="609"/>
                    <a:pt x="606" y="470"/>
                    <a:pt x="606" y="303"/>
                  </a:cubicBezTo>
                  <a:cubicBezTo>
                    <a:pt x="606" y="139"/>
                    <a:pt x="473" y="0"/>
                    <a:pt x="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1" name="Google Shape;2211;p95"/>
          <p:cNvGrpSpPr/>
          <p:nvPr/>
        </p:nvGrpSpPr>
        <p:grpSpPr>
          <a:xfrm>
            <a:off x="6055025" y="1978201"/>
            <a:ext cx="409412" cy="409473"/>
            <a:chOff x="5503205" y="2018286"/>
            <a:chExt cx="409412" cy="409473"/>
          </a:xfrm>
        </p:grpSpPr>
        <p:sp>
          <p:nvSpPr>
            <p:cNvPr id="2212" name="Google Shape;2212;p95"/>
            <p:cNvSpPr/>
            <p:nvPr/>
          </p:nvSpPr>
          <p:spPr>
            <a:xfrm>
              <a:off x="5580086" y="2087052"/>
              <a:ext cx="204716" cy="41584"/>
            </a:xfrm>
            <a:custGeom>
              <a:rect b="b" l="l" r="r" t="t"/>
              <a:pathLst>
                <a:path extrusionOk="0" h="2050" w="10092">
                  <a:moveTo>
                    <a:pt x="1" y="0"/>
                  </a:moveTo>
                  <a:lnTo>
                    <a:pt x="1" y="2050"/>
                  </a:lnTo>
                  <a:lnTo>
                    <a:pt x="10092" y="2050"/>
                  </a:lnTo>
                  <a:lnTo>
                    <a:pt x="100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95"/>
            <p:cNvSpPr/>
            <p:nvPr/>
          </p:nvSpPr>
          <p:spPr>
            <a:xfrm>
              <a:off x="5528927" y="2120624"/>
              <a:ext cx="307054" cy="33612"/>
            </a:xfrm>
            <a:custGeom>
              <a:rect b="b" l="l" r="r" t="t"/>
              <a:pathLst>
                <a:path extrusionOk="0" h="1657" w="15137">
                  <a:moveTo>
                    <a:pt x="274" y="1"/>
                  </a:moveTo>
                  <a:cubicBezTo>
                    <a:pt x="120" y="1"/>
                    <a:pt x="0" y="124"/>
                    <a:pt x="0" y="278"/>
                  </a:cubicBezTo>
                  <a:lnTo>
                    <a:pt x="0" y="1656"/>
                  </a:lnTo>
                  <a:lnTo>
                    <a:pt x="15136" y="1656"/>
                  </a:lnTo>
                  <a:lnTo>
                    <a:pt x="15136" y="278"/>
                  </a:lnTo>
                  <a:cubicBezTo>
                    <a:pt x="15136" y="124"/>
                    <a:pt x="15013" y="1"/>
                    <a:pt x="148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95"/>
            <p:cNvSpPr/>
            <p:nvPr/>
          </p:nvSpPr>
          <p:spPr>
            <a:xfrm>
              <a:off x="5528927" y="2146223"/>
              <a:ext cx="307054" cy="263928"/>
            </a:xfrm>
            <a:custGeom>
              <a:rect b="b" l="l" r="r" t="t"/>
              <a:pathLst>
                <a:path extrusionOk="0" h="13011" w="15137">
                  <a:moveTo>
                    <a:pt x="0" y="0"/>
                  </a:moveTo>
                  <a:lnTo>
                    <a:pt x="0" y="2523"/>
                  </a:lnTo>
                  <a:lnTo>
                    <a:pt x="0" y="13011"/>
                  </a:lnTo>
                  <a:lnTo>
                    <a:pt x="15136" y="13011"/>
                  </a:lnTo>
                  <a:lnTo>
                    <a:pt x="151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95"/>
            <p:cNvSpPr/>
            <p:nvPr/>
          </p:nvSpPr>
          <p:spPr>
            <a:xfrm>
              <a:off x="5554506" y="2018286"/>
              <a:ext cx="255895" cy="76779"/>
            </a:xfrm>
            <a:custGeom>
              <a:rect b="b" l="l" r="r" t="t"/>
              <a:pathLst>
                <a:path extrusionOk="0" h="3785" w="12615">
                  <a:moveTo>
                    <a:pt x="275" y="0"/>
                  </a:moveTo>
                  <a:cubicBezTo>
                    <a:pt x="120" y="0"/>
                    <a:pt x="0" y="123"/>
                    <a:pt x="0" y="278"/>
                  </a:cubicBezTo>
                  <a:lnTo>
                    <a:pt x="0" y="3510"/>
                  </a:lnTo>
                  <a:cubicBezTo>
                    <a:pt x="0" y="3665"/>
                    <a:pt x="120" y="3784"/>
                    <a:pt x="275" y="3784"/>
                  </a:cubicBezTo>
                  <a:lnTo>
                    <a:pt x="12337" y="3784"/>
                  </a:lnTo>
                  <a:cubicBezTo>
                    <a:pt x="12488" y="3784"/>
                    <a:pt x="12614" y="3665"/>
                    <a:pt x="12614" y="3510"/>
                  </a:cubicBezTo>
                  <a:lnTo>
                    <a:pt x="12614" y="278"/>
                  </a:lnTo>
                  <a:cubicBezTo>
                    <a:pt x="12614" y="123"/>
                    <a:pt x="12491" y="0"/>
                    <a:pt x="123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95"/>
            <p:cNvSpPr/>
            <p:nvPr/>
          </p:nvSpPr>
          <p:spPr>
            <a:xfrm>
              <a:off x="5554384" y="2146223"/>
              <a:ext cx="51321" cy="51179"/>
            </a:xfrm>
            <a:custGeom>
              <a:rect b="b" l="l" r="r" t="t"/>
              <a:pathLst>
                <a:path extrusionOk="0" h="2523" w="2530">
                  <a:moveTo>
                    <a:pt x="0" y="0"/>
                  </a:moveTo>
                  <a:lnTo>
                    <a:pt x="0" y="1299"/>
                  </a:lnTo>
                  <a:cubicBezTo>
                    <a:pt x="0" y="1977"/>
                    <a:pt x="549" y="2523"/>
                    <a:pt x="1227" y="2523"/>
                  </a:cubicBezTo>
                  <a:lnTo>
                    <a:pt x="1302" y="2523"/>
                  </a:lnTo>
                  <a:cubicBezTo>
                    <a:pt x="1980" y="2523"/>
                    <a:pt x="2529" y="1977"/>
                    <a:pt x="2523" y="1299"/>
                  </a:cubicBezTo>
                  <a:lnTo>
                    <a:pt x="25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95"/>
            <p:cNvSpPr/>
            <p:nvPr/>
          </p:nvSpPr>
          <p:spPr>
            <a:xfrm>
              <a:off x="5605543" y="2146223"/>
              <a:ext cx="51321" cy="51179"/>
            </a:xfrm>
            <a:custGeom>
              <a:rect b="b" l="l" r="r" t="t"/>
              <a:pathLst>
                <a:path extrusionOk="0" h="2523" w="2530">
                  <a:moveTo>
                    <a:pt x="1" y="0"/>
                  </a:moveTo>
                  <a:lnTo>
                    <a:pt x="1" y="1299"/>
                  </a:lnTo>
                  <a:cubicBezTo>
                    <a:pt x="1" y="1977"/>
                    <a:pt x="550" y="2523"/>
                    <a:pt x="1228" y="2523"/>
                  </a:cubicBezTo>
                  <a:lnTo>
                    <a:pt x="1303" y="2523"/>
                  </a:lnTo>
                  <a:cubicBezTo>
                    <a:pt x="1981" y="2523"/>
                    <a:pt x="2530" y="1977"/>
                    <a:pt x="2524" y="1299"/>
                  </a:cubicBezTo>
                  <a:lnTo>
                    <a:pt x="25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95"/>
            <p:cNvSpPr/>
            <p:nvPr/>
          </p:nvSpPr>
          <p:spPr>
            <a:xfrm>
              <a:off x="5656722" y="2146223"/>
              <a:ext cx="51321" cy="51179"/>
            </a:xfrm>
            <a:custGeom>
              <a:rect b="b" l="l" r="r" t="t"/>
              <a:pathLst>
                <a:path extrusionOk="0" h="2523" w="2530">
                  <a:moveTo>
                    <a:pt x="1" y="0"/>
                  </a:moveTo>
                  <a:lnTo>
                    <a:pt x="1" y="1299"/>
                  </a:lnTo>
                  <a:cubicBezTo>
                    <a:pt x="1" y="1977"/>
                    <a:pt x="549" y="2523"/>
                    <a:pt x="1227" y="2523"/>
                  </a:cubicBezTo>
                  <a:lnTo>
                    <a:pt x="1303" y="2523"/>
                  </a:lnTo>
                  <a:cubicBezTo>
                    <a:pt x="1981" y="2523"/>
                    <a:pt x="2530" y="1977"/>
                    <a:pt x="2523" y="1299"/>
                  </a:cubicBezTo>
                  <a:lnTo>
                    <a:pt x="25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95"/>
            <p:cNvSpPr/>
            <p:nvPr/>
          </p:nvSpPr>
          <p:spPr>
            <a:xfrm>
              <a:off x="5707901" y="2146223"/>
              <a:ext cx="51321" cy="51179"/>
            </a:xfrm>
            <a:custGeom>
              <a:rect b="b" l="l" r="r" t="t"/>
              <a:pathLst>
                <a:path extrusionOk="0" h="2523" w="2530">
                  <a:moveTo>
                    <a:pt x="0" y="0"/>
                  </a:moveTo>
                  <a:lnTo>
                    <a:pt x="0" y="1299"/>
                  </a:lnTo>
                  <a:cubicBezTo>
                    <a:pt x="0" y="1977"/>
                    <a:pt x="549" y="2523"/>
                    <a:pt x="1227" y="2523"/>
                  </a:cubicBezTo>
                  <a:lnTo>
                    <a:pt x="1303" y="2523"/>
                  </a:lnTo>
                  <a:cubicBezTo>
                    <a:pt x="1981" y="2523"/>
                    <a:pt x="2529" y="1977"/>
                    <a:pt x="2523" y="1299"/>
                  </a:cubicBezTo>
                  <a:lnTo>
                    <a:pt x="25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95"/>
            <p:cNvSpPr/>
            <p:nvPr/>
          </p:nvSpPr>
          <p:spPr>
            <a:xfrm>
              <a:off x="5759080" y="2146223"/>
              <a:ext cx="51321" cy="51179"/>
            </a:xfrm>
            <a:custGeom>
              <a:rect b="b" l="l" r="r" t="t"/>
              <a:pathLst>
                <a:path extrusionOk="0" h="2523" w="2530">
                  <a:moveTo>
                    <a:pt x="0" y="0"/>
                  </a:moveTo>
                  <a:lnTo>
                    <a:pt x="0" y="1299"/>
                  </a:lnTo>
                  <a:cubicBezTo>
                    <a:pt x="0" y="1977"/>
                    <a:pt x="549" y="2523"/>
                    <a:pt x="1227" y="2523"/>
                  </a:cubicBezTo>
                  <a:lnTo>
                    <a:pt x="1302" y="2523"/>
                  </a:lnTo>
                  <a:cubicBezTo>
                    <a:pt x="1980" y="2523"/>
                    <a:pt x="2529" y="1977"/>
                    <a:pt x="2523" y="1299"/>
                  </a:cubicBezTo>
                  <a:lnTo>
                    <a:pt x="25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95"/>
            <p:cNvSpPr/>
            <p:nvPr/>
          </p:nvSpPr>
          <p:spPr>
            <a:xfrm>
              <a:off x="5503205" y="2146223"/>
              <a:ext cx="51321" cy="51179"/>
            </a:xfrm>
            <a:custGeom>
              <a:rect b="b" l="l" r="r" t="t"/>
              <a:pathLst>
                <a:path extrusionOk="0" h="2523" w="2530">
                  <a:moveTo>
                    <a:pt x="278" y="0"/>
                  </a:moveTo>
                  <a:cubicBezTo>
                    <a:pt x="123" y="0"/>
                    <a:pt x="0" y="123"/>
                    <a:pt x="0" y="278"/>
                  </a:cubicBezTo>
                  <a:lnTo>
                    <a:pt x="0" y="1299"/>
                  </a:lnTo>
                  <a:cubicBezTo>
                    <a:pt x="0" y="1977"/>
                    <a:pt x="549" y="2523"/>
                    <a:pt x="1227" y="2523"/>
                  </a:cubicBezTo>
                  <a:lnTo>
                    <a:pt x="1303" y="2523"/>
                  </a:lnTo>
                  <a:cubicBezTo>
                    <a:pt x="1981" y="2523"/>
                    <a:pt x="2529" y="1977"/>
                    <a:pt x="2523" y="1299"/>
                  </a:cubicBezTo>
                  <a:lnTo>
                    <a:pt x="25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95"/>
            <p:cNvSpPr/>
            <p:nvPr/>
          </p:nvSpPr>
          <p:spPr>
            <a:xfrm>
              <a:off x="5810239" y="2146223"/>
              <a:ext cx="51321" cy="51179"/>
            </a:xfrm>
            <a:custGeom>
              <a:rect b="b" l="l" r="r" t="t"/>
              <a:pathLst>
                <a:path extrusionOk="0" h="2523" w="2530">
                  <a:moveTo>
                    <a:pt x="1" y="0"/>
                  </a:moveTo>
                  <a:lnTo>
                    <a:pt x="1" y="1299"/>
                  </a:lnTo>
                  <a:cubicBezTo>
                    <a:pt x="1" y="1977"/>
                    <a:pt x="549" y="2523"/>
                    <a:pt x="1227" y="2523"/>
                  </a:cubicBezTo>
                  <a:lnTo>
                    <a:pt x="1303" y="2523"/>
                  </a:lnTo>
                  <a:cubicBezTo>
                    <a:pt x="1981" y="2523"/>
                    <a:pt x="2530" y="1977"/>
                    <a:pt x="2523" y="1299"/>
                  </a:cubicBezTo>
                  <a:lnTo>
                    <a:pt x="2523" y="278"/>
                  </a:lnTo>
                  <a:cubicBezTo>
                    <a:pt x="2523" y="123"/>
                    <a:pt x="2404" y="0"/>
                    <a:pt x="22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95"/>
            <p:cNvSpPr/>
            <p:nvPr/>
          </p:nvSpPr>
          <p:spPr>
            <a:xfrm>
              <a:off x="5554506" y="2222982"/>
              <a:ext cx="102358" cy="187170"/>
            </a:xfrm>
            <a:custGeom>
              <a:rect b="b" l="l" r="r" t="t"/>
              <a:pathLst>
                <a:path extrusionOk="0" h="9227" w="5046">
                  <a:moveTo>
                    <a:pt x="275" y="0"/>
                  </a:moveTo>
                  <a:cubicBezTo>
                    <a:pt x="120" y="0"/>
                    <a:pt x="0" y="123"/>
                    <a:pt x="0" y="278"/>
                  </a:cubicBezTo>
                  <a:lnTo>
                    <a:pt x="0" y="9227"/>
                  </a:lnTo>
                  <a:lnTo>
                    <a:pt x="5046" y="9227"/>
                  </a:lnTo>
                  <a:lnTo>
                    <a:pt x="5046" y="278"/>
                  </a:lnTo>
                  <a:cubicBezTo>
                    <a:pt x="5046" y="123"/>
                    <a:pt x="4923" y="0"/>
                    <a:pt x="47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95"/>
            <p:cNvSpPr/>
            <p:nvPr/>
          </p:nvSpPr>
          <p:spPr>
            <a:xfrm>
              <a:off x="5580086" y="2248561"/>
              <a:ext cx="51199" cy="161590"/>
            </a:xfrm>
            <a:custGeom>
              <a:rect b="b" l="l" r="r" t="t"/>
              <a:pathLst>
                <a:path extrusionOk="0" h="7966" w="2524">
                  <a:moveTo>
                    <a:pt x="275" y="1"/>
                  </a:moveTo>
                  <a:cubicBezTo>
                    <a:pt x="121" y="1"/>
                    <a:pt x="1" y="123"/>
                    <a:pt x="1" y="278"/>
                  </a:cubicBezTo>
                  <a:lnTo>
                    <a:pt x="1" y="7966"/>
                  </a:lnTo>
                  <a:lnTo>
                    <a:pt x="2523" y="7966"/>
                  </a:lnTo>
                  <a:lnTo>
                    <a:pt x="2523" y="278"/>
                  </a:lnTo>
                  <a:cubicBezTo>
                    <a:pt x="2523" y="123"/>
                    <a:pt x="2401" y="1"/>
                    <a:pt x="22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95"/>
            <p:cNvSpPr/>
            <p:nvPr/>
          </p:nvSpPr>
          <p:spPr>
            <a:xfrm>
              <a:off x="5580086" y="2043419"/>
              <a:ext cx="51199" cy="26046"/>
            </a:xfrm>
            <a:custGeom>
              <a:rect b="b" l="l" r="r" t="t"/>
              <a:pathLst>
                <a:path extrusionOk="0" h="1284" w="2524">
                  <a:moveTo>
                    <a:pt x="275" y="1"/>
                  </a:moveTo>
                  <a:cubicBezTo>
                    <a:pt x="121" y="1"/>
                    <a:pt x="1" y="124"/>
                    <a:pt x="1" y="278"/>
                  </a:cubicBezTo>
                  <a:lnTo>
                    <a:pt x="1" y="1010"/>
                  </a:lnTo>
                  <a:cubicBezTo>
                    <a:pt x="1" y="1164"/>
                    <a:pt x="121" y="1284"/>
                    <a:pt x="275" y="1284"/>
                  </a:cubicBezTo>
                  <a:lnTo>
                    <a:pt x="2246" y="1284"/>
                  </a:lnTo>
                  <a:cubicBezTo>
                    <a:pt x="2401" y="1284"/>
                    <a:pt x="2523" y="1164"/>
                    <a:pt x="2523" y="1010"/>
                  </a:cubicBezTo>
                  <a:lnTo>
                    <a:pt x="2523" y="278"/>
                  </a:lnTo>
                  <a:cubicBezTo>
                    <a:pt x="2523" y="124"/>
                    <a:pt x="2401" y="1"/>
                    <a:pt x="22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95"/>
            <p:cNvSpPr/>
            <p:nvPr/>
          </p:nvSpPr>
          <p:spPr>
            <a:xfrm>
              <a:off x="5650637" y="2037719"/>
              <a:ext cx="140311" cy="12374"/>
            </a:xfrm>
            <a:custGeom>
              <a:rect b="b" l="l" r="r" t="t"/>
              <a:pathLst>
                <a:path extrusionOk="0" h="610" w="6917">
                  <a:moveTo>
                    <a:pt x="307" y="1"/>
                  </a:moveTo>
                  <a:cubicBezTo>
                    <a:pt x="140" y="1"/>
                    <a:pt x="1" y="140"/>
                    <a:pt x="1" y="304"/>
                  </a:cubicBezTo>
                  <a:cubicBezTo>
                    <a:pt x="1" y="471"/>
                    <a:pt x="137" y="610"/>
                    <a:pt x="307" y="610"/>
                  </a:cubicBezTo>
                  <a:lnTo>
                    <a:pt x="6614" y="610"/>
                  </a:lnTo>
                  <a:cubicBezTo>
                    <a:pt x="6778" y="610"/>
                    <a:pt x="6916" y="471"/>
                    <a:pt x="6916" y="304"/>
                  </a:cubicBezTo>
                  <a:cubicBezTo>
                    <a:pt x="6916" y="140"/>
                    <a:pt x="6781" y="1"/>
                    <a:pt x="66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95"/>
            <p:cNvSpPr/>
            <p:nvPr/>
          </p:nvSpPr>
          <p:spPr>
            <a:xfrm>
              <a:off x="5650637" y="2063318"/>
              <a:ext cx="140311" cy="12354"/>
            </a:xfrm>
            <a:custGeom>
              <a:rect b="b" l="l" r="r" t="t"/>
              <a:pathLst>
                <a:path extrusionOk="0" h="609" w="6917">
                  <a:moveTo>
                    <a:pt x="307" y="0"/>
                  </a:moveTo>
                  <a:cubicBezTo>
                    <a:pt x="140" y="0"/>
                    <a:pt x="1" y="136"/>
                    <a:pt x="1" y="303"/>
                  </a:cubicBezTo>
                  <a:cubicBezTo>
                    <a:pt x="1" y="470"/>
                    <a:pt x="137" y="609"/>
                    <a:pt x="307" y="609"/>
                  </a:cubicBezTo>
                  <a:lnTo>
                    <a:pt x="6614" y="609"/>
                  </a:lnTo>
                  <a:cubicBezTo>
                    <a:pt x="6778" y="609"/>
                    <a:pt x="6916" y="473"/>
                    <a:pt x="6916" y="303"/>
                  </a:cubicBezTo>
                  <a:cubicBezTo>
                    <a:pt x="6916" y="139"/>
                    <a:pt x="6781" y="0"/>
                    <a:pt x="66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95"/>
            <p:cNvSpPr/>
            <p:nvPr/>
          </p:nvSpPr>
          <p:spPr>
            <a:xfrm>
              <a:off x="5682444" y="2222982"/>
              <a:ext cx="127958" cy="128019"/>
            </a:xfrm>
            <a:custGeom>
              <a:rect b="b" l="l" r="r" t="t"/>
              <a:pathLst>
                <a:path extrusionOk="0" h="6311" w="6308">
                  <a:moveTo>
                    <a:pt x="275" y="0"/>
                  </a:moveTo>
                  <a:cubicBezTo>
                    <a:pt x="120" y="0"/>
                    <a:pt x="0" y="123"/>
                    <a:pt x="0" y="278"/>
                  </a:cubicBezTo>
                  <a:lnTo>
                    <a:pt x="0" y="6033"/>
                  </a:lnTo>
                  <a:cubicBezTo>
                    <a:pt x="0" y="6187"/>
                    <a:pt x="120" y="6310"/>
                    <a:pt x="275" y="6310"/>
                  </a:cubicBezTo>
                  <a:lnTo>
                    <a:pt x="6030" y="6310"/>
                  </a:lnTo>
                  <a:cubicBezTo>
                    <a:pt x="6181" y="6310"/>
                    <a:pt x="6307" y="6187"/>
                    <a:pt x="6307" y="6033"/>
                  </a:cubicBezTo>
                  <a:lnTo>
                    <a:pt x="6307" y="278"/>
                  </a:lnTo>
                  <a:cubicBezTo>
                    <a:pt x="6307" y="123"/>
                    <a:pt x="6184" y="0"/>
                    <a:pt x="6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95"/>
            <p:cNvSpPr/>
            <p:nvPr/>
          </p:nvSpPr>
          <p:spPr>
            <a:xfrm>
              <a:off x="5700984" y="2268014"/>
              <a:ext cx="90857" cy="37953"/>
            </a:xfrm>
            <a:custGeom>
              <a:rect b="b" l="l" r="r" t="t"/>
              <a:pathLst>
                <a:path extrusionOk="0" h="1871" w="4479">
                  <a:moveTo>
                    <a:pt x="2238" y="1"/>
                  </a:moveTo>
                  <a:cubicBezTo>
                    <a:pt x="2179" y="1"/>
                    <a:pt x="2120" y="17"/>
                    <a:pt x="2069" y="51"/>
                  </a:cubicBezTo>
                  <a:lnTo>
                    <a:pt x="177" y="1312"/>
                  </a:lnTo>
                  <a:cubicBezTo>
                    <a:pt x="39" y="1410"/>
                    <a:pt x="1" y="1593"/>
                    <a:pt x="95" y="1735"/>
                  </a:cubicBezTo>
                  <a:cubicBezTo>
                    <a:pt x="152" y="1823"/>
                    <a:pt x="247" y="1870"/>
                    <a:pt x="348" y="1870"/>
                  </a:cubicBezTo>
                  <a:cubicBezTo>
                    <a:pt x="404" y="1870"/>
                    <a:pt x="464" y="1854"/>
                    <a:pt x="515" y="1816"/>
                  </a:cubicBezTo>
                  <a:lnTo>
                    <a:pt x="2240" y="672"/>
                  </a:lnTo>
                  <a:lnTo>
                    <a:pt x="3961" y="1816"/>
                  </a:lnTo>
                  <a:cubicBezTo>
                    <a:pt x="4013" y="1853"/>
                    <a:pt x="4072" y="1870"/>
                    <a:pt x="4130" y="1870"/>
                  </a:cubicBezTo>
                  <a:cubicBezTo>
                    <a:pt x="4228" y="1870"/>
                    <a:pt x="4325" y="1822"/>
                    <a:pt x="4384" y="1735"/>
                  </a:cubicBezTo>
                  <a:cubicBezTo>
                    <a:pt x="4479" y="1599"/>
                    <a:pt x="4441" y="1410"/>
                    <a:pt x="4299" y="1312"/>
                  </a:cubicBezTo>
                  <a:lnTo>
                    <a:pt x="2407" y="51"/>
                  </a:lnTo>
                  <a:cubicBezTo>
                    <a:pt x="2356" y="17"/>
                    <a:pt x="2297" y="1"/>
                    <a:pt x="22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95"/>
            <p:cNvSpPr/>
            <p:nvPr/>
          </p:nvSpPr>
          <p:spPr>
            <a:xfrm>
              <a:off x="5733602" y="2248561"/>
              <a:ext cx="25620" cy="25600"/>
            </a:xfrm>
            <a:custGeom>
              <a:rect b="b" l="l" r="r" t="t"/>
              <a:pathLst>
                <a:path extrusionOk="0" h="1262" w="1263">
                  <a:moveTo>
                    <a:pt x="632" y="1"/>
                  </a:moveTo>
                  <a:cubicBezTo>
                    <a:pt x="282" y="1"/>
                    <a:pt x="1" y="284"/>
                    <a:pt x="1" y="631"/>
                  </a:cubicBezTo>
                  <a:cubicBezTo>
                    <a:pt x="1" y="981"/>
                    <a:pt x="282" y="1262"/>
                    <a:pt x="632" y="1262"/>
                  </a:cubicBezTo>
                  <a:cubicBezTo>
                    <a:pt x="979" y="1262"/>
                    <a:pt x="1262" y="981"/>
                    <a:pt x="1262" y="631"/>
                  </a:cubicBezTo>
                  <a:cubicBezTo>
                    <a:pt x="1262" y="284"/>
                    <a:pt x="979" y="1"/>
                    <a:pt x="6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95"/>
            <p:cNvSpPr/>
            <p:nvPr/>
          </p:nvSpPr>
          <p:spPr>
            <a:xfrm>
              <a:off x="5701816" y="2293857"/>
              <a:ext cx="89132" cy="30590"/>
            </a:xfrm>
            <a:custGeom>
              <a:rect b="b" l="l" r="r" t="t"/>
              <a:pathLst>
                <a:path extrusionOk="0" h="1508" w="4394">
                  <a:moveTo>
                    <a:pt x="278" y="0"/>
                  </a:moveTo>
                  <a:cubicBezTo>
                    <a:pt x="124" y="0"/>
                    <a:pt x="1" y="123"/>
                    <a:pt x="1" y="278"/>
                  </a:cubicBezTo>
                  <a:lnTo>
                    <a:pt x="1" y="1230"/>
                  </a:lnTo>
                  <a:cubicBezTo>
                    <a:pt x="1" y="1384"/>
                    <a:pt x="124" y="1507"/>
                    <a:pt x="278" y="1507"/>
                  </a:cubicBezTo>
                  <a:lnTo>
                    <a:pt x="4116" y="1507"/>
                  </a:lnTo>
                  <a:cubicBezTo>
                    <a:pt x="4270" y="1507"/>
                    <a:pt x="4393" y="1384"/>
                    <a:pt x="4393" y="1230"/>
                  </a:cubicBezTo>
                  <a:lnTo>
                    <a:pt x="4393" y="278"/>
                  </a:lnTo>
                  <a:cubicBezTo>
                    <a:pt x="4393" y="123"/>
                    <a:pt x="4270" y="0"/>
                    <a:pt x="41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95"/>
            <p:cNvSpPr/>
            <p:nvPr/>
          </p:nvSpPr>
          <p:spPr>
            <a:xfrm>
              <a:off x="5503327" y="2402139"/>
              <a:ext cx="358233" cy="25620"/>
            </a:xfrm>
            <a:custGeom>
              <a:rect b="b" l="l" r="r" t="t"/>
              <a:pathLst>
                <a:path extrusionOk="0" h="1263" w="17660">
                  <a:moveTo>
                    <a:pt x="275" y="1"/>
                  </a:moveTo>
                  <a:cubicBezTo>
                    <a:pt x="120" y="1"/>
                    <a:pt x="1" y="121"/>
                    <a:pt x="1" y="275"/>
                  </a:cubicBezTo>
                  <a:lnTo>
                    <a:pt x="1" y="1262"/>
                  </a:lnTo>
                  <a:lnTo>
                    <a:pt x="17660" y="1262"/>
                  </a:lnTo>
                  <a:lnTo>
                    <a:pt x="176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95"/>
            <p:cNvSpPr/>
            <p:nvPr/>
          </p:nvSpPr>
          <p:spPr>
            <a:xfrm>
              <a:off x="5810381" y="2287955"/>
              <a:ext cx="102236" cy="139764"/>
            </a:xfrm>
            <a:custGeom>
              <a:rect b="b" l="l" r="r" t="t"/>
              <a:pathLst>
                <a:path extrusionOk="0" h="6890" w="5040">
                  <a:moveTo>
                    <a:pt x="2516" y="1"/>
                  </a:moveTo>
                  <a:cubicBezTo>
                    <a:pt x="1126" y="1"/>
                    <a:pt x="0" y="1130"/>
                    <a:pt x="0" y="2524"/>
                  </a:cubicBezTo>
                  <a:cubicBezTo>
                    <a:pt x="0" y="3662"/>
                    <a:pt x="1690" y="5980"/>
                    <a:pt x="2302" y="6781"/>
                  </a:cubicBezTo>
                  <a:cubicBezTo>
                    <a:pt x="2357" y="6853"/>
                    <a:pt x="2438" y="6890"/>
                    <a:pt x="2520" y="6890"/>
                  </a:cubicBezTo>
                  <a:cubicBezTo>
                    <a:pt x="2601" y="6890"/>
                    <a:pt x="2682" y="6853"/>
                    <a:pt x="2737" y="6781"/>
                  </a:cubicBezTo>
                  <a:cubicBezTo>
                    <a:pt x="3352" y="5977"/>
                    <a:pt x="5039" y="3662"/>
                    <a:pt x="5039" y="2524"/>
                  </a:cubicBezTo>
                  <a:cubicBezTo>
                    <a:pt x="5039" y="1130"/>
                    <a:pt x="3910" y="1"/>
                    <a:pt x="25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95"/>
            <p:cNvSpPr/>
            <p:nvPr/>
          </p:nvSpPr>
          <p:spPr>
            <a:xfrm>
              <a:off x="5835007" y="2312601"/>
              <a:ext cx="53106" cy="53106"/>
            </a:xfrm>
            <a:custGeom>
              <a:rect b="b" l="l" r="r" t="t"/>
              <a:pathLst>
                <a:path extrusionOk="0" h="2618" w="2618">
                  <a:moveTo>
                    <a:pt x="1309" y="0"/>
                  </a:moveTo>
                  <a:cubicBezTo>
                    <a:pt x="584" y="0"/>
                    <a:pt x="0" y="583"/>
                    <a:pt x="0" y="1309"/>
                  </a:cubicBezTo>
                  <a:cubicBezTo>
                    <a:pt x="0" y="2031"/>
                    <a:pt x="584" y="2617"/>
                    <a:pt x="1309" y="2617"/>
                  </a:cubicBezTo>
                  <a:cubicBezTo>
                    <a:pt x="2031" y="2617"/>
                    <a:pt x="2617" y="2031"/>
                    <a:pt x="2617" y="1309"/>
                  </a:cubicBezTo>
                  <a:cubicBezTo>
                    <a:pt x="2617" y="583"/>
                    <a:pt x="2031" y="0"/>
                    <a:pt x="13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5" name="Google Shape;2235;p95"/>
          <p:cNvGrpSpPr/>
          <p:nvPr/>
        </p:nvGrpSpPr>
        <p:grpSpPr>
          <a:xfrm>
            <a:off x="6854148" y="1978171"/>
            <a:ext cx="332633" cy="409534"/>
            <a:chOff x="6011365" y="2032932"/>
            <a:chExt cx="332633" cy="409534"/>
          </a:xfrm>
        </p:grpSpPr>
        <p:sp>
          <p:nvSpPr>
            <p:cNvPr id="2236" name="Google Shape;2236;p95"/>
            <p:cNvSpPr/>
            <p:nvPr/>
          </p:nvSpPr>
          <p:spPr>
            <a:xfrm>
              <a:off x="6284807" y="2032932"/>
              <a:ext cx="59192" cy="51199"/>
            </a:xfrm>
            <a:custGeom>
              <a:rect b="b" l="l" r="r" t="t"/>
              <a:pathLst>
                <a:path extrusionOk="0" h="2524" w="2918">
                  <a:moveTo>
                    <a:pt x="1228" y="0"/>
                  </a:moveTo>
                  <a:cubicBezTo>
                    <a:pt x="550" y="0"/>
                    <a:pt x="1" y="549"/>
                    <a:pt x="1" y="1227"/>
                  </a:cubicBezTo>
                  <a:lnTo>
                    <a:pt x="1" y="2523"/>
                  </a:lnTo>
                  <a:lnTo>
                    <a:pt x="2644" y="2523"/>
                  </a:lnTo>
                  <a:cubicBezTo>
                    <a:pt x="2795" y="2523"/>
                    <a:pt x="2918" y="2403"/>
                    <a:pt x="2918" y="2249"/>
                  </a:cubicBezTo>
                  <a:lnTo>
                    <a:pt x="2918" y="1227"/>
                  </a:lnTo>
                  <a:cubicBezTo>
                    <a:pt x="2918" y="1136"/>
                    <a:pt x="2905" y="1047"/>
                    <a:pt x="2889" y="959"/>
                  </a:cubicBezTo>
                  <a:cubicBezTo>
                    <a:pt x="2811" y="609"/>
                    <a:pt x="2584" y="313"/>
                    <a:pt x="2275" y="145"/>
                  </a:cubicBezTo>
                  <a:cubicBezTo>
                    <a:pt x="2111" y="57"/>
                    <a:pt x="1925" y="7"/>
                    <a:pt x="17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95"/>
            <p:cNvSpPr/>
            <p:nvPr/>
          </p:nvSpPr>
          <p:spPr>
            <a:xfrm>
              <a:off x="6062524" y="2032992"/>
              <a:ext cx="255895" cy="409473"/>
            </a:xfrm>
            <a:custGeom>
              <a:rect b="b" l="l" r="r" t="t"/>
              <a:pathLst>
                <a:path extrusionOk="0" h="20186" w="12615">
                  <a:moveTo>
                    <a:pt x="893" y="1"/>
                  </a:moveTo>
                  <a:cubicBezTo>
                    <a:pt x="398" y="1"/>
                    <a:pt x="1" y="401"/>
                    <a:pt x="1" y="893"/>
                  </a:cubicBezTo>
                  <a:lnTo>
                    <a:pt x="1" y="20185"/>
                  </a:lnTo>
                  <a:lnTo>
                    <a:pt x="10092" y="20185"/>
                  </a:lnTo>
                  <a:cubicBezTo>
                    <a:pt x="10789" y="20185"/>
                    <a:pt x="11353" y="19621"/>
                    <a:pt x="11353" y="18924"/>
                  </a:cubicBezTo>
                  <a:lnTo>
                    <a:pt x="11353" y="1265"/>
                  </a:lnTo>
                  <a:cubicBezTo>
                    <a:pt x="11353" y="565"/>
                    <a:pt x="11918" y="4"/>
                    <a:pt x="12614" y="4"/>
                  </a:cubicBezTo>
                  <a:lnTo>
                    <a:pt x="126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95"/>
            <p:cNvSpPr/>
            <p:nvPr/>
          </p:nvSpPr>
          <p:spPr>
            <a:xfrm>
              <a:off x="6190461" y="2276128"/>
              <a:ext cx="51199" cy="63999"/>
            </a:xfrm>
            <a:custGeom>
              <a:rect b="b" l="l" r="r" t="t"/>
              <a:pathLst>
                <a:path extrusionOk="0" h="3155" w="2524">
                  <a:moveTo>
                    <a:pt x="1" y="1"/>
                  </a:moveTo>
                  <a:lnTo>
                    <a:pt x="1" y="3154"/>
                  </a:lnTo>
                  <a:lnTo>
                    <a:pt x="1262" y="2523"/>
                  </a:lnTo>
                  <a:lnTo>
                    <a:pt x="2523" y="3154"/>
                  </a:lnTo>
                  <a:lnTo>
                    <a:pt x="252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95"/>
            <p:cNvSpPr/>
            <p:nvPr/>
          </p:nvSpPr>
          <p:spPr>
            <a:xfrm>
              <a:off x="6081977" y="2333900"/>
              <a:ext cx="63472" cy="12354"/>
            </a:xfrm>
            <a:custGeom>
              <a:rect b="b" l="l" r="r" t="t"/>
              <a:pathLst>
                <a:path extrusionOk="0" h="609" w="3129">
                  <a:moveTo>
                    <a:pt x="303" y="0"/>
                  </a:moveTo>
                  <a:cubicBezTo>
                    <a:pt x="139" y="0"/>
                    <a:pt x="0" y="136"/>
                    <a:pt x="0" y="306"/>
                  </a:cubicBezTo>
                  <a:cubicBezTo>
                    <a:pt x="0" y="470"/>
                    <a:pt x="133" y="609"/>
                    <a:pt x="303" y="609"/>
                  </a:cubicBezTo>
                  <a:lnTo>
                    <a:pt x="2826" y="609"/>
                  </a:lnTo>
                  <a:cubicBezTo>
                    <a:pt x="2996" y="609"/>
                    <a:pt x="3129" y="470"/>
                    <a:pt x="3129" y="306"/>
                  </a:cubicBezTo>
                  <a:cubicBezTo>
                    <a:pt x="3129" y="139"/>
                    <a:pt x="2996" y="0"/>
                    <a:pt x="2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95"/>
            <p:cNvSpPr/>
            <p:nvPr/>
          </p:nvSpPr>
          <p:spPr>
            <a:xfrm>
              <a:off x="6081977" y="2308300"/>
              <a:ext cx="63472" cy="12374"/>
            </a:xfrm>
            <a:custGeom>
              <a:rect b="b" l="l" r="r" t="t"/>
              <a:pathLst>
                <a:path extrusionOk="0" h="610" w="3129">
                  <a:moveTo>
                    <a:pt x="303" y="1"/>
                  </a:moveTo>
                  <a:cubicBezTo>
                    <a:pt x="139" y="1"/>
                    <a:pt x="0" y="136"/>
                    <a:pt x="0" y="307"/>
                  </a:cubicBezTo>
                  <a:cubicBezTo>
                    <a:pt x="0" y="471"/>
                    <a:pt x="133" y="609"/>
                    <a:pt x="303" y="609"/>
                  </a:cubicBezTo>
                  <a:lnTo>
                    <a:pt x="2826" y="609"/>
                  </a:lnTo>
                  <a:cubicBezTo>
                    <a:pt x="2996" y="609"/>
                    <a:pt x="3129" y="474"/>
                    <a:pt x="3129" y="307"/>
                  </a:cubicBezTo>
                  <a:cubicBezTo>
                    <a:pt x="3129" y="140"/>
                    <a:pt x="2996" y="1"/>
                    <a:pt x="28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95"/>
            <p:cNvSpPr/>
            <p:nvPr/>
          </p:nvSpPr>
          <p:spPr>
            <a:xfrm>
              <a:off x="6081977" y="2231603"/>
              <a:ext cx="63472" cy="12374"/>
            </a:xfrm>
            <a:custGeom>
              <a:rect b="b" l="l" r="r" t="t"/>
              <a:pathLst>
                <a:path extrusionOk="0" h="610" w="3129">
                  <a:moveTo>
                    <a:pt x="303" y="1"/>
                  </a:moveTo>
                  <a:cubicBezTo>
                    <a:pt x="139" y="1"/>
                    <a:pt x="0" y="140"/>
                    <a:pt x="0" y="307"/>
                  </a:cubicBezTo>
                  <a:cubicBezTo>
                    <a:pt x="0" y="471"/>
                    <a:pt x="133" y="609"/>
                    <a:pt x="303" y="609"/>
                  </a:cubicBezTo>
                  <a:lnTo>
                    <a:pt x="2826" y="609"/>
                  </a:lnTo>
                  <a:cubicBezTo>
                    <a:pt x="2996" y="609"/>
                    <a:pt x="3129" y="471"/>
                    <a:pt x="3129" y="307"/>
                  </a:cubicBezTo>
                  <a:cubicBezTo>
                    <a:pt x="3129" y="140"/>
                    <a:pt x="2996" y="1"/>
                    <a:pt x="28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95"/>
            <p:cNvSpPr/>
            <p:nvPr/>
          </p:nvSpPr>
          <p:spPr>
            <a:xfrm>
              <a:off x="6081977" y="2180444"/>
              <a:ext cx="63472" cy="12354"/>
            </a:xfrm>
            <a:custGeom>
              <a:rect b="b" l="l" r="r" t="t"/>
              <a:pathLst>
                <a:path extrusionOk="0" h="609" w="3129">
                  <a:moveTo>
                    <a:pt x="303" y="0"/>
                  </a:moveTo>
                  <a:cubicBezTo>
                    <a:pt x="139" y="0"/>
                    <a:pt x="0" y="139"/>
                    <a:pt x="0" y="306"/>
                  </a:cubicBezTo>
                  <a:cubicBezTo>
                    <a:pt x="0" y="470"/>
                    <a:pt x="133" y="609"/>
                    <a:pt x="303" y="609"/>
                  </a:cubicBezTo>
                  <a:lnTo>
                    <a:pt x="2826" y="609"/>
                  </a:lnTo>
                  <a:cubicBezTo>
                    <a:pt x="2996" y="609"/>
                    <a:pt x="3129" y="470"/>
                    <a:pt x="3129" y="306"/>
                  </a:cubicBezTo>
                  <a:cubicBezTo>
                    <a:pt x="3129" y="139"/>
                    <a:pt x="2996" y="0"/>
                    <a:pt x="2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95"/>
            <p:cNvSpPr/>
            <p:nvPr/>
          </p:nvSpPr>
          <p:spPr>
            <a:xfrm>
              <a:off x="6081977" y="2205963"/>
              <a:ext cx="63472" cy="12354"/>
            </a:xfrm>
            <a:custGeom>
              <a:rect b="b" l="l" r="r" t="t"/>
              <a:pathLst>
                <a:path extrusionOk="0" h="609" w="3129">
                  <a:moveTo>
                    <a:pt x="303" y="0"/>
                  </a:moveTo>
                  <a:cubicBezTo>
                    <a:pt x="139" y="0"/>
                    <a:pt x="0" y="136"/>
                    <a:pt x="0" y="306"/>
                  </a:cubicBezTo>
                  <a:cubicBezTo>
                    <a:pt x="0" y="470"/>
                    <a:pt x="133" y="609"/>
                    <a:pt x="303" y="609"/>
                  </a:cubicBezTo>
                  <a:lnTo>
                    <a:pt x="2826" y="609"/>
                  </a:lnTo>
                  <a:cubicBezTo>
                    <a:pt x="2996" y="609"/>
                    <a:pt x="3129" y="470"/>
                    <a:pt x="3129" y="306"/>
                  </a:cubicBezTo>
                  <a:cubicBezTo>
                    <a:pt x="3129" y="139"/>
                    <a:pt x="2996" y="0"/>
                    <a:pt x="2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95"/>
            <p:cNvSpPr/>
            <p:nvPr/>
          </p:nvSpPr>
          <p:spPr>
            <a:xfrm>
              <a:off x="6107556" y="2257202"/>
              <a:ext cx="37892" cy="12354"/>
            </a:xfrm>
            <a:custGeom>
              <a:rect b="b" l="l" r="r" t="t"/>
              <a:pathLst>
                <a:path extrusionOk="0" h="609" w="1868">
                  <a:moveTo>
                    <a:pt x="304" y="0"/>
                  </a:moveTo>
                  <a:cubicBezTo>
                    <a:pt x="140" y="0"/>
                    <a:pt x="1" y="136"/>
                    <a:pt x="1" y="306"/>
                  </a:cubicBezTo>
                  <a:cubicBezTo>
                    <a:pt x="1" y="470"/>
                    <a:pt x="133" y="609"/>
                    <a:pt x="304" y="609"/>
                  </a:cubicBezTo>
                  <a:lnTo>
                    <a:pt x="1565" y="609"/>
                  </a:lnTo>
                  <a:cubicBezTo>
                    <a:pt x="1735" y="609"/>
                    <a:pt x="1868" y="470"/>
                    <a:pt x="1868" y="306"/>
                  </a:cubicBezTo>
                  <a:cubicBezTo>
                    <a:pt x="1868" y="139"/>
                    <a:pt x="1735" y="0"/>
                    <a:pt x="15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95"/>
            <p:cNvSpPr/>
            <p:nvPr/>
          </p:nvSpPr>
          <p:spPr>
            <a:xfrm>
              <a:off x="6081977" y="2282721"/>
              <a:ext cx="63472" cy="12374"/>
            </a:xfrm>
            <a:custGeom>
              <a:rect b="b" l="l" r="r" t="t"/>
              <a:pathLst>
                <a:path extrusionOk="0" h="610" w="3129">
                  <a:moveTo>
                    <a:pt x="303" y="0"/>
                  </a:moveTo>
                  <a:cubicBezTo>
                    <a:pt x="139" y="0"/>
                    <a:pt x="0" y="136"/>
                    <a:pt x="0" y="306"/>
                  </a:cubicBezTo>
                  <a:cubicBezTo>
                    <a:pt x="0" y="470"/>
                    <a:pt x="133" y="609"/>
                    <a:pt x="303" y="609"/>
                  </a:cubicBezTo>
                  <a:lnTo>
                    <a:pt x="2826" y="609"/>
                  </a:lnTo>
                  <a:cubicBezTo>
                    <a:pt x="2996" y="609"/>
                    <a:pt x="3129" y="473"/>
                    <a:pt x="3129" y="306"/>
                  </a:cubicBezTo>
                  <a:cubicBezTo>
                    <a:pt x="3129" y="139"/>
                    <a:pt x="2996" y="0"/>
                    <a:pt x="2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95"/>
            <p:cNvSpPr/>
            <p:nvPr/>
          </p:nvSpPr>
          <p:spPr>
            <a:xfrm>
              <a:off x="6107556" y="2154784"/>
              <a:ext cx="165830" cy="12374"/>
            </a:xfrm>
            <a:custGeom>
              <a:rect b="b" l="l" r="r" t="t"/>
              <a:pathLst>
                <a:path extrusionOk="0" h="610" w="8175">
                  <a:moveTo>
                    <a:pt x="304" y="1"/>
                  </a:moveTo>
                  <a:cubicBezTo>
                    <a:pt x="140" y="1"/>
                    <a:pt x="1" y="136"/>
                    <a:pt x="1" y="306"/>
                  </a:cubicBezTo>
                  <a:cubicBezTo>
                    <a:pt x="1" y="470"/>
                    <a:pt x="133" y="609"/>
                    <a:pt x="304" y="609"/>
                  </a:cubicBezTo>
                  <a:lnTo>
                    <a:pt x="7872" y="609"/>
                  </a:lnTo>
                  <a:cubicBezTo>
                    <a:pt x="8042" y="609"/>
                    <a:pt x="8174" y="470"/>
                    <a:pt x="8174" y="306"/>
                  </a:cubicBezTo>
                  <a:cubicBezTo>
                    <a:pt x="8174" y="139"/>
                    <a:pt x="8042" y="1"/>
                    <a:pt x="78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95"/>
            <p:cNvSpPr/>
            <p:nvPr/>
          </p:nvSpPr>
          <p:spPr>
            <a:xfrm>
              <a:off x="6081977" y="2129204"/>
              <a:ext cx="191409" cy="12354"/>
            </a:xfrm>
            <a:custGeom>
              <a:rect b="b" l="l" r="r" t="t"/>
              <a:pathLst>
                <a:path extrusionOk="0" h="609" w="9436">
                  <a:moveTo>
                    <a:pt x="303" y="0"/>
                  </a:moveTo>
                  <a:cubicBezTo>
                    <a:pt x="139" y="0"/>
                    <a:pt x="0" y="136"/>
                    <a:pt x="0" y="306"/>
                  </a:cubicBezTo>
                  <a:cubicBezTo>
                    <a:pt x="0" y="470"/>
                    <a:pt x="133" y="609"/>
                    <a:pt x="303" y="609"/>
                  </a:cubicBezTo>
                  <a:lnTo>
                    <a:pt x="9133" y="609"/>
                  </a:lnTo>
                  <a:cubicBezTo>
                    <a:pt x="9303" y="609"/>
                    <a:pt x="9435" y="470"/>
                    <a:pt x="9435" y="306"/>
                  </a:cubicBezTo>
                  <a:cubicBezTo>
                    <a:pt x="9435" y="139"/>
                    <a:pt x="9303" y="0"/>
                    <a:pt x="9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95"/>
            <p:cNvSpPr/>
            <p:nvPr/>
          </p:nvSpPr>
          <p:spPr>
            <a:xfrm>
              <a:off x="6107556" y="2103604"/>
              <a:ext cx="165830" cy="12374"/>
            </a:xfrm>
            <a:custGeom>
              <a:rect b="b" l="l" r="r" t="t"/>
              <a:pathLst>
                <a:path extrusionOk="0" h="610" w="8175">
                  <a:moveTo>
                    <a:pt x="304" y="1"/>
                  </a:moveTo>
                  <a:cubicBezTo>
                    <a:pt x="140" y="1"/>
                    <a:pt x="1" y="136"/>
                    <a:pt x="1" y="307"/>
                  </a:cubicBezTo>
                  <a:cubicBezTo>
                    <a:pt x="1" y="471"/>
                    <a:pt x="133" y="610"/>
                    <a:pt x="304" y="610"/>
                  </a:cubicBezTo>
                  <a:lnTo>
                    <a:pt x="7872" y="610"/>
                  </a:lnTo>
                  <a:cubicBezTo>
                    <a:pt x="8042" y="610"/>
                    <a:pt x="8174" y="471"/>
                    <a:pt x="8174" y="307"/>
                  </a:cubicBezTo>
                  <a:cubicBezTo>
                    <a:pt x="8174" y="140"/>
                    <a:pt x="8042" y="1"/>
                    <a:pt x="78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95"/>
            <p:cNvSpPr/>
            <p:nvPr/>
          </p:nvSpPr>
          <p:spPr>
            <a:xfrm>
              <a:off x="6107556" y="2078025"/>
              <a:ext cx="140250" cy="12374"/>
            </a:xfrm>
            <a:custGeom>
              <a:rect b="b" l="l" r="r" t="t"/>
              <a:pathLst>
                <a:path extrusionOk="0" h="610" w="6914">
                  <a:moveTo>
                    <a:pt x="304" y="1"/>
                  </a:moveTo>
                  <a:cubicBezTo>
                    <a:pt x="140" y="1"/>
                    <a:pt x="1" y="136"/>
                    <a:pt x="1" y="306"/>
                  </a:cubicBezTo>
                  <a:cubicBezTo>
                    <a:pt x="1" y="470"/>
                    <a:pt x="133" y="609"/>
                    <a:pt x="304" y="609"/>
                  </a:cubicBezTo>
                  <a:lnTo>
                    <a:pt x="6610" y="609"/>
                  </a:lnTo>
                  <a:cubicBezTo>
                    <a:pt x="6781" y="609"/>
                    <a:pt x="6913" y="470"/>
                    <a:pt x="6913" y="306"/>
                  </a:cubicBezTo>
                  <a:cubicBezTo>
                    <a:pt x="6913" y="139"/>
                    <a:pt x="6781" y="1"/>
                    <a:pt x="6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95"/>
            <p:cNvSpPr/>
            <p:nvPr/>
          </p:nvSpPr>
          <p:spPr>
            <a:xfrm>
              <a:off x="6164882" y="2186570"/>
              <a:ext cx="102358" cy="102378"/>
            </a:xfrm>
            <a:custGeom>
              <a:rect b="b" l="l" r="r" t="t"/>
              <a:pathLst>
                <a:path extrusionOk="0" h="5047" w="5046">
                  <a:moveTo>
                    <a:pt x="2523" y="1"/>
                  </a:moveTo>
                  <a:cubicBezTo>
                    <a:pt x="1129" y="1"/>
                    <a:pt x="0" y="1130"/>
                    <a:pt x="0" y="2524"/>
                  </a:cubicBezTo>
                  <a:cubicBezTo>
                    <a:pt x="0" y="3914"/>
                    <a:pt x="1129" y="5046"/>
                    <a:pt x="2523" y="5046"/>
                  </a:cubicBezTo>
                  <a:cubicBezTo>
                    <a:pt x="3917" y="5046"/>
                    <a:pt x="5046" y="3914"/>
                    <a:pt x="5046" y="2524"/>
                  </a:cubicBezTo>
                  <a:cubicBezTo>
                    <a:pt x="5046" y="1130"/>
                    <a:pt x="3917" y="1"/>
                    <a:pt x="25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95"/>
            <p:cNvSpPr/>
            <p:nvPr/>
          </p:nvSpPr>
          <p:spPr>
            <a:xfrm>
              <a:off x="6164882" y="2186570"/>
              <a:ext cx="102358" cy="102378"/>
            </a:xfrm>
            <a:custGeom>
              <a:rect b="b" l="l" r="r" t="t"/>
              <a:pathLst>
                <a:path extrusionOk="0" h="5047" w="5046">
                  <a:moveTo>
                    <a:pt x="2523" y="1"/>
                  </a:moveTo>
                  <a:cubicBezTo>
                    <a:pt x="1129" y="1"/>
                    <a:pt x="0" y="1130"/>
                    <a:pt x="0" y="2524"/>
                  </a:cubicBezTo>
                  <a:cubicBezTo>
                    <a:pt x="0" y="3914"/>
                    <a:pt x="1129" y="5046"/>
                    <a:pt x="2523" y="5046"/>
                  </a:cubicBezTo>
                  <a:cubicBezTo>
                    <a:pt x="3917" y="5046"/>
                    <a:pt x="5046" y="3914"/>
                    <a:pt x="5046" y="2524"/>
                  </a:cubicBezTo>
                  <a:cubicBezTo>
                    <a:pt x="5046" y="1130"/>
                    <a:pt x="3917"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95"/>
            <p:cNvSpPr/>
            <p:nvPr/>
          </p:nvSpPr>
          <p:spPr>
            <a:xfrm>
              <a:off x="6190664" y="2212231"/>
              <a:ext cx="50875" cy="50875"/>
            </a:xfrm>
            <a:custGeom>
              <a:rect b="b" l="l" r="r" t="t"/>
              <a:pathLst>
                <a:path extrusionOk="0" h="2508" w="2508">
                  <a:moveTo>
                    <a:pt x="1252" y="0"/>
                  </a:moveTo>
                  <a:cubicBezTo>
                    <a:pt x="558" y="0"/>
                    <a:pt x="0" y="559"/>
                    <a:pt x="0" y="1252"/>
                  </a:cubicBezTo>
                  <a:cubicBezTo>
                    <a:pt x="0" y="1946"/>
                    <a:pt x="561" y="2507"/>
                    <a:pt x="1252" y="2507"/>
                  </a:cubicBezTo>
                  <a:cubicBezTo>
                    <a:pt x="1943" y="2507"/>
                    <a:pt x="2507" y="1946"/>
                    <a:pt x="2507" y="1252"/>
                  </a:cubicBezTo>
                  <a:cubicBezTo>
                    <a:pt x="2507" y="559"/>
                    <a:pt x="1943" y="0"/>
                    <a:pt x="1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95"/>
            <p:cNvSpPr/>
            <p:nvPr/>
          </p:nvSpPr>
          <p:spPr>
            <a:xfrm>
              <a:off x="6081977" y="2103604"/>
              <a:ext cx="12293" cy="12374"/>
            </a:xfrm>
            <a:custGeom>
              <a:rect b="b" l="l" r="r" t="t"/>
              <a:pathLst>
                <a:path extrusionOk="0" h="610" w="606">
                  <a:moveTo>
                    <a:pt x="303" y="1"/>
                  </a:moveTo>
                  <a:cubicBezTo>
                    <a:pt x="139" y="1"/>
                    <a:pt x="0" y="136"/>
                    <a:pt x="0" y="307"/>
                  </a:cubicBezTo>
                  <a:cubicBezTo>
                    <a:pt x="0" y="471"/>
                    <a:pt x="133" y="610"/>
                    <a:pt x="303" y="610"/>
                  </a:cubicBezTo>
                  <a:cubicBezTo>
                    <a:pt x="473" y="610"/>
                    <a:pt x="606" y="471"/>
                    <a:pt x="606" y="307"/>
                  </a:cubicBezTo>
                  <a:cubicBezTo>
                    <a:pt x="606" y="140"/>
                    <a:pt x="473" y="1"/>
                    <a:pt x="3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95"/>
            <p:cNvSpPr/>
            <p:nvPr/>
          </p:nvSpPr>
          <p:spPr>
            <a:xfrm>
              <a:off x="6081977" y="2154784"/>
              <a:ext cx="12293" cy="12374"/>
            </a:xfrm>
            <a:custGeom>
              <a:rect b="b" l="l" r="r" t="t"/>
              <a:pathLst>
                <a:path extrusionOk="0" h="610" w="606">
                  <a:moveTo>
                    <a:pt x="303" y="1"/>
                  </a:moveTo>
                  <a:cubicBezTo>
                    <a:pt x="139" y="1"/>
                    <a:pt x="0" y="136"/>
                    <a:pt x="0" y="306"/>
                  </a:cubicBezTo>
                  <a:cubicBezTo>
                    <a:pt x="0" y="470"/>
                    <a:pt x="133" y="609"/>
                    <a:pt x="303" y="609"/>
                  </a:cubicBezTo>
                  <a:cubicBezTo>
                    <a:pt x="473" y="609"/>
                    <a:pt x="606" y="470"/>
                    <a:pt x="606" y="306"/>
                  </a:cubicBezTo>
                  <a:cubicBezTo>
                    <a:pt x="606" y="139"/>
                    <a:pt x="473" y="1"/>
                    <a:pt x="3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95"/>
            <p:cNvSpPr/>
            <p:nvPr/>
          </p:nvSpPr>
          <p:spPr>
            <a:xfrm>
              <a:off x="6081977" y="2257202"/>
              <a:ext cx="12293" cy="12354"/>
            </a:xfrm>
            <a:custGeom>
              <a:rect b="b" l="l" r="r" t="t"/>
              <a:pathLst>
                <a:path extrusionOk="0" h="609" w="606">
                  <a:moveTo>
                    <a:pt x="303" y="0"/>
                  </a:moveTo>
                  <a:cubicBezTo>
                    <a:pt x="139" y="0"/>
                    <a:pt x="0" y="136"/>
                    <a:pt x="0" y="306"/>
                  </a:cubicBezTo>
                  <a:cubicBezTo>
                    <a:pt x="0" y="470"/>
                    <a:pt x="133" y="609"/>
                    <a:pt x="303" y="609"/>
                  </a:cubicBezTo>
                  <a:cubicBezTo>
                    <a:pt x="473" y="609"/>
                    <a:pt x="606" y="470"/>
                    <a:pt x="606" y="306"/>
                  </a:cubicBezTo>
                  <a:cubicBezTo>
                    <a:pt x="606" y="139"/>
                    <a:pt x="473"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95"/>
            <p:cNvSpPr/>
            <p:nvPr/>
          </p:nvSpPr>
          <p:spPr>
            <a:xfrm>
              <a:off x="6011365" y="2391266"/>
              <a:ext cx="255875" cy="51199"/>
            </a:xfrm>
            <a:custGeom>
              <a:rect b="b" l="l" r="r" t="t"/>
              <a:pathLst>
                <a:path extrusionOk="0" h="2524" w="12614">
                  <a:moveTo>
                    <a:pt x="278" y="1"/>
                  </a:moveTo>
                  <a:cubicBezTo>
                    <a:pt x="123" y="1"/>
                    <a:pt x="0" y="121"/>
                    <a:pt x="0" y="275"/>
                  </a:cubicBezTo>
                  <a:lnTo>
                    <a:pt x="0" y="1262"/>
                  </a:lnTo>
                  <a:cubicBezTo>
                    <a:pt x="0" y="1363"/>
                    <a:pt x="13" y="1467"/>
                    <a:pt x="35" y="1565"/>
                  </a:cubicBezTo>
                  <a:cubicBezTo>
                    <a:pt x="167" y="2085"/>
                    <a:pt x="612" y="2476"/>
                    <a:pt x="1161" y="2517"/>
                  </a:cubicBezTo>
                  <a:lnTo>
                    <a:pt x="2390" y="2517"/>
                  </a:lnTo>
                  <a:cubicBezTo>
                    <a:pt x="5345" y="2523"/>
                    <a:pt x="12614" y="2523"/>
                    <a:pt x="12614" y="2523"/>
                  </a:cubicBezTo>
                  <a:cubicBezTo>
                    <a:pt x="12024" y="2523"/>
                    <a:pt x="11526" y="2114"/>
                    <a:pt x="11387" y="1568"/>
                  </a:cubicBezTo>
                  <a:lnTo>
                    <a:pt x="11387" y="1565"/>
                  </a:lnTo>
                  <a:cubicBezTo>
                    <a:pt x="11365" y="1467"/>
                    <a:pt x="11352" y="1366"/>
                    <a:pt x="11352" y="1262"/>
                  </a:cubicBezTo>
                  <a:lnTo>
                    <a:pt x="11352" y="275"/>
                  </a:lnTo>
                  <a:cubicBezTo>
                    <a:pt x="11352" y="121"/>
                    <a:pt x="11229" y="1"/>
                    <a:pt x="11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7" name="Google Shape;2257;p95"/>
          <p:cNvGrpSpPr/>
          <p:nvPr/>
        </p:nvGrpSpPr>
        <p:grpSpPr>
          <a:xfrm>
            <a:off x="7654467" y="1978242"/>
            <a:ext cx="201714" cy="409392"/>
            <a:chOff x="6469360" y="2013620"/>
            <a:chExt cx="201714" cy="409392"/>
          </a:xfrm>
        </p:grpSpPr>
        <p:sp>
          <p:nvSpPr>
            <p:cNvPr id="2258" name="Google Shape;2258;p95"/>
            <p:cNvSpPr/>
            <p:nvPr/>
          </p:nvSpPr>
          <p:spPr>
            <a:xfrm>
              <a:off x="6469360" y="2070154"/>
              <a:ext cx="201714" cy="352858"/>
            </a:xfrm>
            <a:custGeom>
              <a:rect b="b" l="l" r="r" t="t"/>
              <a:pathLst>
                <a:path extrusionOk="0" h="17395" w="9944">
                  <a:moveTo>
                    <a:pt x="4980" y="2486"/>
                  </a:moveTo>
                  <a:cubicBezTo>
                    <a:pt x="5664" y="2486"/>
                    <a:pt x="6222" y="3041"/>
                    <a:pt x="6222" y="3728"/>
                  </a:cubicBezTo>
                  <a:cubicBezTo>
                    <a:pt x="6222" y="4409"/>
                    <a:pt x="5664" y="4970"/>
                    <a:pt x="4980" y="4970"/>
                  </a:cubicBezTo>
                  <a:cubicBezTo>
                    <a:pt x="4292" y="4970"/>
                    <a:pt x="3737" y="4415"/>
                    <a:pt x="3737" y="3728"/>
                  </a:cubicBezTo>
                  <a:cubicBezTo>
                    <a:pt x="3737" y="3041"/>
                    <a:pt x="4292" y="2486"/>
                    <a:pt x="4980" y="2486"/>
                  </a:cubicBezTo>
                  <a:close/>
                  <a:moveTo>
                    <a:pt x="3848" y="1"/>
                  </a:moveTo>
                  <a:cubicBezTo>
                    <a:pt x="3772" y="1"/>
                    <a:pt x="3706" y="26"/>
                    <a:pt x="3652" y="80"/>
                  </a:cubicBezTo>
                  <a:lnTo>
                    <a:pt x="83" y="3646"/>
                  </a:lnTo>
                  <a:cubicBezTo>
                    <a:pt x="32" y="3696"/>
                    <a:pt x="1" y="3769"/>
                    <a:pt x="1" y="3838"/>
                  </a:cubicBezTo>
                  <a:lnTo>
                    <a:pt x="1" y="17117"/>
                  </a:lnTo>
                  <a:cubicBezTo>
                    <a:pt x="1" y="17272"/>
                    <a:pt x="124" y="17395"/>
                    <a:pt x="278" y="17395"/>
                  </a:cubicBezTo>
                  <a:lnTo>
                    <a:pt x="9666" y="17395"/>
                  </a:lnTo>
                  <a:cubicBezTo>
                    <a:pt x="9820" y="17395"/>
                    <a:pt x="9943" y="17272"/>
                    <a:pt x="9943" y="17117"/>
                  </a:cubicBezTo>
                  <a:lnTo>
                    <a:pt x="9943" y="3838"/>
                  </a:lnTo>
                  <a:cubicBezTo>
                    <a:pt x="9943" y="3763"/>
                    <a:pt x="9915" y="3696"/>
                    <a:pt x="9858" y="3646"/>
                  </a:cubicBezTo>
                  <a:lnTo>
                    <a:pt x="6292" y="80"/>
                  </a:lnTo>
                  <a:cubicBezTo>
                    <a:pt x="6247" y="26"/>
                    <a:pt x="6178" y="1"/>
                    <a:pt x="61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95"/>
            <p:cNvSpPr/>
            <p:nvPr/>
          </p:nvSpPr>
          <p:spPr>
            <a:xfrm>
              <a:off x="6494696" y="2196165"/>
              <a:ext cx="151225" cy="201653"/>
            </a:xfrm>
            <a:custGeom>
              <a:rect b="b" l="l" r="r" t="t"/>
              <a:pathLst>
                <a:path extrusionOk="0" h="9941" w="7455">
                  <a:moveTo>
                    <a:pt x="278" y="1"/>
                  </a:moveTo>
                  <a:cubicBezTo>
                    <a:pt x="123" y="1"/>
                    <a:pt x="0" y="121"/>
                    <a:pt x="0" y="275"/>
                  </a:cubicBezTo>
                  <a:lnTo>
                    <a:pt x="0" y="9666"/>
                  </a:lnTo>
                  <a:cubicBezTo>
                    <a:pt x="0" y="9817"/>
                    <a:pt x="123" y="9940"/>
                    <a:pt x="278" y="9940"/>
                  </a:cubicBezTo>
                  <a:lnTo>
                    <a:pt x="7181" y="9940"/>
                  </a:lnTo>
                  <a:cubicBezTo>
                    <a:pt x="7332" y="9940"/>
                    <a:pt x="7455" y="9814"/>
                    <a:pt x="7455" y="9666"/>
                  </a:cubicBezTo>
                  <a:lnTo>
                    <a:pt x="7455" y="275"/>
                  </a:lnTo>
                  <a:cubicBezTo>
                    <a:pt x="7455" y="121"/>
                    <a:pt x="7332" y="1"/>
                    <a:pt x="71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95"/>
            <p:cNvSpPr/>
            <p:nvPr/>
          </p:nvSpPr>
          <p:spPr>
            <a:xfrm>
              <a:off x="6564233" y="2013620"/>
              <a:ext cx="12232" cy="138181"/>
            </a:xfrm>
            <a:custGeom>
              <a:rect b="b" l="l" r="r" t="t"/>
              <a:pathLst>
                <a:path extrusionOk="0" h="6812" w="603">
                  <a:moveTo>
                    <a:pt x="303" y="0"/>
                  </a:moveTo>
                  <a:cubicBezTo>
                    <a:pt x="136" y="0"/>
                    <a:pt x="3" y="133"/>
                    <a:pt x="3" y="300"/>
                  </a:cubicBezTo>
                  <a:lnTo>
                    <a:pt x="3" y="6512"/>
                  </a:lnTo>
                  <a:cubicBezTo>
                    <a:pt x="0" y="6676"/>
                    <a:pt x="136" y="6811"/>
                    <a:pt x="303" y="6811"/>
                  </a:cubicBezTo>
                  <a:cubicBezTo>
                    <a:pt x="467" y="6811"/>
                    <a:pt x="602" y="6676"/>
                    <a:pt x="602" y="6512"/>
                  </a:cubicBezTo>
                  <a:lnTo>
                    <a:pt x="602" y="300"/>
                  </a:lnTo>
                  <a:cubicBezTo>
                    <a:pt x="602" y="133"/>
                    <a:pt x="467"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95"/>
            <p:cNvSpPr/>
            <p:nvPr/>
          </p:nvSpPr>
          <p:spPr>
            <a:xfrm>
              <a:off x="6539018" y="2341243"/>
              <a:ext cx="87793" cy="12171"/>
            </a:xfrm>
            <a:custGeom>
              <a:rect b="b" l="l" r="r" t="t"/>
              <a:pathLst>
                <a:path extrusionOk="0" h="600" w="4328">
                  <a:moveTo>
                    <a:pt x="300" y="1"/>
                  </a:moveTo>
                  <a:cubicBezTo>
                    <a:pt x="133" y="1"/>
                    <a:pt x="1" y="136"/>
                    <a:pt x="1" y="300"/>
                  </a:cubicBezTo>
                  <a:cubicBezTo>
                    <a:pt x="1" y="467"/>
                    <a:pt x="133" y="600"/>
                    <a:pt x="300" y="600"/>
                  </a:cubicBezTo>
                  <a:lnTo>
                    <a:pt x="4028" y="600"/>
                  </a:lnTo>
                  <a:cubicBezTo>
                    <a:pt x="4195" y="600"/>
                    <a:pt x="4327" y="467"/>
                    <a:pt x="4327" y="300"/>
                  </a:cubicBezTo>
                  <a:cubicBezTo>
                    <a:pt x="4327" y="136"/>
                    <a:pt x="4195" y="1"/>
                    <a:pt x="4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95"/>
            <p:cNvSpPr/>
            <p:nvPr/>
          </p:nvSpPr>
          <p:spPr>
            <a:xfrm>
              <a:off x="6513824" y="2341243"/>
              <a:ext cx="12171" cy="12171"/>
            </a:xfrm>
            <a:custGeom>
              <a:rect b="b" l="l" r="r" t="t"/>
              <a:pathLst>
                <a:path extrusionOk="0" h="600" w="600">
                  <a:moveTo>
                    <a:pt x="300" y="1"/>
                  </a:moveTo>
                  <a:cubicBezTo>
                    <a:pt x="136" y="1"/>
                    <a:pt x="0" y="136"/>
                    <a:pt x="0" y="300"/>
                  </a:cubicBezTo>
                  <a:cubicBezTo>
                    <a:pt x="0" y="467"/>
                    <a:pt x="136" y="600"/>
                    <a:pt x="300" y="600"/>
                  </a:cubicBezTo>
                  <a:cubicBezTo>
                    <a:pt x="467" y="600"/>
                    <a:pt x="599" y="467"/>
                    <a:pt x="599" y="300"/>
                  </a:cubicBezTo>
                  <a:cubicBezTo>
                    <a:pt x="599" y="136"/>
                    <a:pt x="467" y="1"/>
                    <a:pt x="3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95"/>
            <p:cNvSpPr/>
            <p:nvPr/>
          </p:nvSpPr>
          <p:spPr>
            <a:xfrm>
              <a:off x="6539079" y="2366518"/>
              <a:ext cx="62579" cy="12171"/>
            </a:xfrm>
            <a:custGeom>
              <a:rect b="b" l="l" r="r" t="t"/>
              <a:pathLst>
                <a:path extrusionOk="0" h="600" w="3085">
                  <a:moveTo>
                    <a:pt x="300" y="0"/>
                  </a:moveTo>
                  <a:cubicBezTo>
                    <a:pt x="133" y="0"/>
                    <a:pt x="1" y="136"/>
                    <a:pt x="1" y="300"/>
                  </a:cubicBezTo>
                  <a:cubicBezTo>
                    <a:pt x="1" y="467"/>
                    <a:pt x="136" y="600"/>
                    <a:pt x="300" y="600"/>
                  </a:cubicBezTo>
                  <a:lnTo>
                    <a:pt x="2785" y="600"/>
                  </a:lnTo>
                  <a:cubicBezTo>
                    <a:pt x="2949" y="600"/>
                    <a:pt x="3085" y="467"/>
                    <a:pt x="3085" y="300"/>
                  </a:cubicBezTo>
                  <a:cubicBezTo>
                    <a:pt x="3085" y="136"/>
                    <a:pt x="2949" y="0"/>
                    <a:pt x="27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95"/>
            <p:cNvSpPr/>
            <p:nvPr/>
          </p:nvSpPr>
          <p:spPr>
            <a:xfrm>
              <a:off x="6548167" y="2226998"/>
              <a:ext cx="44343" cy="89254"/>
            </a:xfrm>
            <a:custGeom>
              <a:rect b="b" l="l" r="r" t="t"/>
              <a:pathLst>
                <a:path extrusionOk="0" h="4400" w="2186">
                  <a:moveTo>
                    <a:pt x="1095" y="1"/>
                  </a:moveTo>
                  <a:cubicBezTo>
                    <a:pt x="928" y="1"/>
                    <a:pt x="795" y="133"/>
                    <a:pt x="795" y="300"/>
                  </a:cubicBezTo>
                  <a:lnTo>
                    <a:pt x="795" y="663"/>
                  </a:lnTo>
                  <a:cubicBezTo>
                    <a:pt x="347" y="726"/>
                    <a:pt x="1" y="1111"/>
                    <a:pt x="1" y="1574"/>
                  </a:cubicBezTo>
                  <a:cubicBezTo>
                    <a:pt x="1" y="2082"/>
                    <a:pt x="417" y="2495"/>
                    <a:pt x="925" y="2495"/>
                  </a:cubicBezTo>
                  <a:lnTo>
                    <a:pt x="1268" y="2495"/>
                  </a:lnTo>
                  <a:cubicBezTo>
                    <a:pt x="1445" y="2495"/>
                    <a:pt x="1590" y="2640"/>
                    <a:pt x="1590" y="2820"/>
                  </a:cubicBezTo>
                  <a:cubicBezTo>
                    <a:pt x="1590" y="2997"/>
                    <a:pt x="1445" y="3142"/>
                    <a:pt x="1268" y="3142"/>
                  </a:cubicBezTo>
                  <a:lnTo>
                    <a:pt x="880" y="3142"/>
                  </a:lnTo>
                  <a:cubicBezTo>
                    <a:pt x="764" y="3142"/>
                    <a:pt x="663" y="3066"/>
                    <a:pt x="628" y="2956"/>
                  </a:cubicBezTo>
                  <a:cubicBezTo>
                    <a:pt x="589" y="2827"/>
                    <a:pt x="469" y="2744"/>
                    <a:pt x="340" y="2744"/>
                  </a:cubicBezTo>
                  <a:cubicBezTo>
                    <a:pt x="311" y="2744"/>
                    <a:pt x="282" y="2748"/>
                    <a:pt x="253" y="2757"/>
                  </a:cubicBezTo>
                  <a:cubicBezTo>
                    <a:pt x="95" y="2804"/>
                    <a:pt x="7" y="2971"/>
                    <a:pt x="54" y="3129"/>
                  </a:cubicBezTo>
                  <a:cubicBezTo>
                    <a:pt x="155" y="3470"/>
                    <a:pt x="448" y="3706"/>
                    <a:pt x="795" y="3741"/>
                  </a:cubicBezTo>
                  <a:lnTo>
                    <a:pt x="795" y="4100"/>
                  </a:lnTo>
                  <a:cubicBezTo>
                    <a:pt x="795" y="4264"/>
                    <a:pt x="928" y="4400"/>
                    <a:pt x="1095" y="4400"/>
                  </a:cubicBezTo>
                  <a:cubicBezTo>
                    <a:pt x="1259" y="4400"/>
                    <a:pt x="1394" y="4264"/>
                    <a:pt x="1394" y="4100"/>
                  </a:cubicBezTo>
                  <a:lnTo>
                    <a:pt x="1394" y="3738"/>
                  </a:lnTo>
                  <a:cubicBezTo>
                    <a:pt x="1839" y="3678"/>
                    <a:pt x="2186" y="3293"/>
                    <a:pt x="2186" y="2826"/>
                  </a:cubicBezTo>
                  <a:cubicBezTo>
                    <a:pt x="2186" y="2319"/>
                    <a:pt x="1773" y="1905"/>
                    <a:pt x="1265" y="1905"/>
                  </a:cubicBezTo>
                  <a:lnTo>
                    <a:pt x="921" y="1905"/>
                  </a:lnTo>
                  <a:cubicBezTo>
                    <a:pt x="745" y="1905"/>
                    <a:pt x="597" y="1757"/>
                    <a:pt x="597" y="1581"/>
                  </a:cubicBezTo>
                  <a:cubicBezTo>
                    <a:pt x="597" y="1404"/>
                    <a:pt x="745" y="1259"/>
                    <a:pt x="921" y="1259"/>
                  </a:cubicBezTo>
                  <a:lnTo>
                    <a:pt x="1224" y="1259"/>
                  </a:lnTo>
                  <a:cubicBezTo>
                    <a:pt x="1338" y="1259"/>
                    <a:pt x="1442" y="1332"/>
                    <a:pt x="1476" y="1442"/>
                  </a:cubicBezTo>
                  <a:cubicBezTo>
                    <a:pt x="1515" y="1571"/>
                    <a:pt x="1637" y="1656"/>
                    <a:pt x="1767" y="1656"/>
                  </a:cubicBezTo>
                  <a:cubicBezTo>
                    <a:pt x="1795" y="1656"/>
                    <a:pt x="1823" y="1652"/>
                    <a:pt x="1852" y="1644"/>
                  </a:cubicBezTo>
                  <a:cubicBezTo>
                    <a:pt x="2009" y="1596"/>
                    <a:pt x="2101" y="1426"/>
                    <a:pt x="2053" y="1268"/>
                  </a:cubicBezTo>
                  <a:cubicBezTo>
                    <a:pt x="1959" y="959"/>
                    <a:pt x="1707" y="732"/>
                    <a:pt x="1394" y="669"/>
                  </a:cubicBezTo>
                  <a:lnTo>
                    <a:pt x="1394" y="300"/>
                  </a:lnTo>
                  <a:cubicBezTo>
                    <a:pt x="1394" y="133"/>
                    <a:pt x="1259" y="1"/>
                    <a:pt x="10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5" name="Google Shape;2265;p95"/>
          <p:cNvGrpSpPr/>
          <p:nvPr/>
        </p:nvGrpSpPr>
        <p:grpSpPr>
          <a:xfrm>
            <a:off x="897798" y="2627154"/>
            <a:ext cx="281536" cy="409412"/>
            <a:chOff x="1820038" y="2677832"/>
            <a:chExt cx="281536" cy="409412"/>
          </a:xfrm>
        </p:grpSpPr>
        <p:sp>
          <p:nvSpPr>
            <p:cNvPr id="2266" name="Google Shape;2266;p95"/>
            <p:cNvSpPr/>
            <p:nvPr/>
          </p:nvSpPr>
          <p:spPr>
            <a:xfrm>
              <a:off x="2014571" y="2780190"/>
              <a:ext cx="37811" cy="47223"/>
            </a:xfrm>
            <a:custGeom>
              <a:rect b="b" l="l" r="r" t="t"/>
              <a:pathLst>
                <a:path extrusionOk="0" h="2328" w="1864">
                  <a:moveTo>
                    <a:pt x="404" y="0"/>
                  </a:moveTo>
                  <a:lnTo>
                    <a:pt x="0" y="332"/>
                  </a:lnTo>
                  <a:lnTo>
                    <a:pt x="0" y="2009"/>
                  </a:lnTo>
                  <a:lnTo>
                    <a:pt x="404" y="2328"/>
                  </a:lnTo>
                  <a:lnTo>
                    <a:pt x="1016" y="2328"/>
                  </a:lnTo>
                  <a:cubicBezTo>
                    <a:pt x="1486" y="2328"/>
                    <a:pt x="1864" y="1949"/>
                    <a:pt x="1864" y="1483"/>
                  </a:cubicBezTo>
                  <a:lnTo>
                    <a:pt x="1864" y="846"/>
                  </a:lnTo>
                  <a:cubicBezTo>
                    <a:pt x="1864" y="379"/>
                    <a:pt x="1486" y="0"/>
                    <a:pt x="10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95"/>
            <p:cNvSpPr/>
            <p:nvPr/>
          </p:nvSpPr>
          <p:spPr>
            <a:xfrm>
              <a:off x="1820038" y="2919325"/>
              <a:ext cx="281536" cy="167919"/>
            </a:xfrm>
            <a:custGeom>
              <a:rect b="b" l="l" r="r" t="t"/>
              <a:pathLst>
                <a:path extrusionOk="0" h="8278" w="13879">
                  <a:moveTo>
                    <a:pt x="5157" y="0"/>
                  </a:moveTo>
                  <a:lnTo>
                    <a:pt x="2990" y="681"/>
                  </a:lnTo>
                  <a:lnTo>
                    <a:pt x="1177" y="1252"/>
                  </a:lnTo>
                  <a:cubicBezTo>
                    <a:pt x="480" y="1482"/>
                    <a:pt x="1" y="2135"/>
                    <a:pt x="1" y="2873"/>
                  </a:cubicBezTo>
                  <a:lnTo>
                    <a:pt x="1" y="8278"/>
                  </a:lnTo>
                  <a:lnTo>
                    <a:pt x="13879" y="8278"/>
                  </a:lnTo>
                  <a:lnTo>
                    <a:pt x="13879" y="2873"/>
                  </a:lnTo>
                  <a:cubicBezTo>
                    <a:pt x="13879" y="2129"/>
                    <a:pt x="13396" y="1470"/>
                    <a:pt x="12687" y="1249"/>
                  </a:cubicBezTo>
                  <a:lnTo>
                    <a:pt x="10890" y="681"/>
                  </a:lnTo>
                  <a:lnTo>
                    <a:pt x="8723" y="0"/>
                  </a:lnTo>
                  <a:lnTo>
                    <a:pt x="6938" y="1340"/>
                  </a:lnTo>
                  <a:lnTo>
                    <a:pt x="51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95"/>
            <p:cNvSpPr/>
            <p:nvPr/>
          </p:nvSpPr>
          <p:spPr>
            <a:xfrm>
              <a:off x="1924627" y="2869749"/>
              <a:ext cx="72377" cy="84954"/>
            </a:xfrm>
            <a:custGeom>
              <a:rect b="b" l="l" r="r" t="t"/>
              <a:pathLst>
                <a:path extrusionOk="0" h="4188" w="3568">
                  <a:moveTo>
                    <a:pt x="1782" y="0"/>
                  </a:moveTo>
                  <a:lnTo>
                    <a:pt x="1" y="852"/>
                  </a:lnTo>
                  <a:lnTo>
                    <a:pt x="1" y="2848"/>
                  </a:lnTo>
                  <a:lnTo>
                    <a:pt x="1782" y="4188"/>
                  </a:lnTo>
                  <a:lnTo>
                    <a:pt x="3567" y="2848"/>
                  </a:lnTo>
                  <a:lnTo>
                    <a:pt x="3567" y="852"/>
                  </a:lnTo>
                  <a:lnTo>
                    <a:pt x="17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95"/>
            <p:cNvSpPr/>
            <p:nvPr/>
          </p:nvSpPr>
          <p:spPr>
            <a:xfrm>
              <a:off x="1924688" y="2869749"/>
              <a:ext cx="72316" cy="43065"/>
            </a:xfrm>
            <a:custGeom>
              <a:rect b="b" l="l" r="r" t="t"/>
              <a:pathLst>
                <a:path extrusionOk="0" h="2123" w="3565">
                  <a:moveTo>
                    <a:pt x="1782" y="0"/>
                  </a:moveTo>
                  <a:lnTo>
                    <a:pt x="1" y="852"/>
                  </a:lnTo>
                  <a:lnTo>
                    <a:pt x="1" y="1776"/>
                  </a:lnTo>
                  <a:cubicBezTo>
                    <a:pt x="467" y="1996"/>
                    <a:pt x="997" y="2122"/>
                    <a:pt x="1549" y="2122"/>
                  </a:cubicBezTo>
                  <a:lnTo>
                    <a:pt x="2013" y="2122"/>
                  </a:lnTo>
                  <a:cubicBezTo>
                    <a:pt x="2568" y="2122"/>
                    <a:pt x="3094" y="1999"/>
                    <a:pt x="3564" y="1776"/>
                  </a:cubicBezTo>
                  <a:lnTo>
                    <a:pt x="3564" y="852"/>
                  </a:lnTo>
                  <a:lnTo>
                    <a:pt x="17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95"/>
            <p:cNvSpPr/>
            <p:nvPr/>
          </p:nvSpPr>
          <p:spPr>
            <a:xfrm>
              <a:off x="1898845" y="2750635"/>
              <a:ext cx="123921" cy="145727"/>
            </a:xfrm>
            <a:custGeom>
              <a:rect b="b" l="l" r="r" t="t"/>
              <a:pathLst>
                <a:path extrusionOk="0" h="7184" w="6109">
                  <a:moveTo>
                    <a:pt x="1" y="1"/>
                  </a:moveTo>
                  <a:lnTo>
                    <a:pt x="1" y="4362"/>
                  </a:lnTo>
                  <a:cubicBezTo>
                    <a:pt x="1" y="5919"/>
                    <a:pt x="1265" y="7184"/>
                    <a:pt x="2823" y="7184"/>
                  </a:cubicBezTo>
                  <a:lnTo>
                    <a:pt x="3287" y="7184"/>
                  </a:lnTo>
                  <a:cubicBezTo>
                    <a:pt x="4844" y="7184"/>
                    <a:pt x="6109" y="5919"/>
                    <a:pt x="6109" y="4362"/>
                  </a:cubicBezTo>
                  <a:lnTo>
                    <a:pt x="61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95"/>
            <p:cNvSpPr/>
            <p:nvPr/>
          </p:nvSpPr>
          <p:spPr>
            <a:xfrm>
              <a:off x="1935175" y="2946446"/>
              <a:ext cx="51199" cy="140737"/>
            </a:xfrm>
            <a:custGeom>
              <a:rect b="b" l="l" r="r" t="t"/>
              <a:pathLst>
                <a:path extrusionOk="0" h="6938" w="2524">
                  <a:moveTo>
                    <a:pt x="1262" y="0"/>
                  </a:moveTo>
                  <a:lnTo>
                    <a:pt x="1" y="842"/>
                  </a:lnTo>
                  <a:lnTo>
                    <a:pt x="632" y="1892"/>
                  </a:lnTo>
                  <a:lnTo>
                    <a:pt x="1" y="6938"/>
                  </a:lnTo>
                  <a:lnTo>
                    <a:pt x="2524" y="6938"/>
                  </a:lnTo>
                  <a:lnTo>
                    <a:pt x="1893" y="1892"/>
                  </a:lnTo>
                  <a:lnTo>
                    <a:pt x="2524" y="842"/>
                  </a:lnTo>
                  <a:lnTo>
                    <a:pt x="12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95"/>
            <p:cNvSpPr/>
            <p:nvPr/>
          </p:nvSpPr>
          <p:spPr>
            <a:xfrm>
              <a:off x="1869229" y="2780190"/>
              <a:ext cx="37892" cy="47223"/>
            </a:xfrm>
            <a:custGeom>
              <a:rect b="b" l="l" r="r" t="t"/>
              <a:pathLst>
                <a:path extrusionOk="0" h="2328" w="1868">
                  <a:moveTo>
                    <a:pt x="849" y="0"/>
                  </a:moveTo>
                  <a:cubicBezTo>
                    <a:pt x="379" y="0"/>
                    <a:pt x="1" y="379"/>
                    <a:pt x="1" y="846"/>
                  </a:cubicBezTo>
                  <a:lnTo>
                    <a:pt x="1" y="1483"/>
                  </a:lnTo>
                  <a:cubicBezTo>
                    <a:pt x="1" y="1949"/>
                    <a:pt x="379" y="2328"/>
                    <a:pt x="849" y="2328"/>
                  </a:cubicBezTo>
                  <a:lnTo>
                    <a:pt x="1461" y="2328"/>
                  </a:lnTo>
                  <a:lnTo>
                    <a:pt x="1868" y="1943"/>
                  </a:lnTo>
                  <a:lnTo>
                    <a:pt x="1868" y="332"/>
                  </a:lnTo>
                  <a:lnTo>
                    <a:pt x="14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95"/>
            <p:cNvSpPr/>
            <p:nvPr/>
          </p:nvSpPr>
          <p:spPr>
            <a:xfrm>
              <a:off x="1865070" y="3004198"/>
              <a:ext cx="12374" cy="82925"/>
            </a:xfrm>
            <a:custGeom>
              <a:rect b="b" l="l" r="r" t="t"/>
              <a:pathLst>
                <a:path extrusionOk="0" h="4088" w="610">
                  <a:moveTo>
                    <a:pt x="307" y="1"/>
                  </a:moveTo>
                  <a:cubicBezTo>
                    <a:pt x="140" y="1"/>
                    <a:pt x="1" y="136"/>
                    <a:pt x="1" y="303"/>
                  </a:cubicBezTo>
                  <a:lnTo>
                    <a:pt x="1" y="4087"/>
                  </a:lnTo>
                  <a:lnTo>
                    <a:pt x="609" y="4087"/>
                  </a:lnTo>
                  <a:lnTo>
                    <a:pt x="609" y="303"/>
                  </a:lnTo>
                  <a:cubicBezTo>
                    <a:pt x="609" y="139"/>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95"/>
            <p:cNvSpPr/>
            <p:nvPr/>
          </p:nvSpPr>
          <p:spPr>
            <a:xfrm>
              <a:off x="1896938" y="2919183"/>
              <a:ext cx="63918" cy="50327"/>
            </a:xfrm>
            <a:custGeom>
              <a:rect b="b" l="l" r="r" t="t"/>
              <a:pathLst>
                <a:path extrusionOk="0" h="2481" w="3151">
                  <a:moveTo>
                    <a:pt x="1369" y="1"/>
                  </a:moveTo>
                  <a:lnTo>
                    <a:pt x="0" y="430"/>
                  </a:lnTo>
                  <a:lnTo>
                    <a:pt x="1107" y="2341"/>
                  </a:lnTo>
                  <a:cubicBezTo>
                    <a:pt x="1160" y="2431"/>
                    <a:pt x="1256" y="2481"/>
                    <a:pt x="1355" y="2481"/>
                  </a:cubicBezTo>
                  <a:cubicBezTo>
                    <a:pt x="1408" y="2481"/>
                    <a:pt x="1462" y="2466"/>
                    <a:pt x="1511" y="2435"/>
                  </a:cubicBezTo>
                  <a:lnTo>
                    <a:pt x="3150" y="1341"/>
                  </a:lnTo>
                  <a:lnTo>
                    <a:pt x="13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95"/>
            <p:cNvSpPr/>
            <p:nvPr/>
          </p:nvSpPr>
          <p:spPr>
            <a:xfrm>
              <a:off x="1960775" y="2919183"/>
              <a:ext cx="63918" cy="50327"/>
            </a:xfrm>
            <a:custGeom>
              <a:rect b="b" l="l" r="r" t="t"/>
              <a:pathLst>
                <a:path extrusionOk="0" h="2481" w="3151">
                  <a:moveTo>
                    <a:pt x="1785" y="1"/>
                  </a:moveTo>
                  <a:lnTo>
                    <a:pt x="0" y="1341"/>
                  </a:lnTo>
                  <a:lnTo>
                    <a:pt x="1643" y="2435"/>
                  </a:lnTo>
                  <a:cubicBezTo>
                    <a:pt x="1691" y="2466"/>
                    <a:pt x="1744" y="2481"/>
                    <a:pt x="1797" y="2481"/>
                  </a:cubicBezTo>
                  <a:cubicBezTo>
                    <a:pt x="1895" y="2481"/>
                    <a:pt x="1990" y="2431"/>
                    <a:pt x="2044" y="2341"/>
                  </a:cubicBezTo>
                  <a:lnTo>
                    <a:pt x="3151" y="430"/>
                  </a:lnTo>
                  <a:lnTo>
                    <a:pt x="1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95"/>
            <p:cNvSpPr/>
            <p:nvPr/>
          </p:nvSpPr>
          <p:spPr>
            <a:xfrm>
              <a:off x="2046236" y="3004258"/>
              <a:ext cx="12354" cy="82986"/>
            </a:xfrm>
            <a:custGeom>
              <a:rect b="b" l="l" r="r" t="t"/>
              <a:pathLst>
                <a:path extrusionOk="0" h="4091" w="609">
                  <a:moveTo>
                    <a:pt x="303" y="1"/>
                  </a:moveTo>
                  <a:cubicBezTo>
                    <a:pt x="136" y="1"/>
                    <a:pt x="0" y="136"/>
                    <a:pt x="0" y="307"/>
                  </a:cubicBezTo>
                  <a:lnTo>
                    <a:pt x="0" y="4091"/>
                  </a:lnTo>
                  <a:lnTo>
                    <a:pt x="609" y="4091"/>
                  </a:lnTo>
                  <a:lnTo>
                    <a:pt x="609" y="307"/>
                  </a:lnTo>
                  <a:cubicBezTo>
                    <a:pt x="609" y="136"/>
                    <a:pt x="476" y="1"/>
                    <a:pt x="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95"/>
            <p:cNvSpPr/>
            <p:nvPr/>
          </p:nvSpPr>
          <p:spPr>
            <a:xfrm>
              <a:off x="1928015" y="2796560"/>
              <a:ext cx="12374" cy="20427"/>
            </a:xfrm>
            <a:custGeom>
              <a:rect b="b" l="l" r="r" t="t"/>
              <a:pathLst>
                <a:path extrusionOk="0" h="1007" w="610">
                  <a:moveTo>
                    <a:pt x="303" y="1"/>
                  </a:moveTo>
                  <a:cubicBezTo>
                    <a:pt x="139" y="1"/>
                    <a:pt x="1" y="133"/>
                    <a:pt x="1" y="303"/>
                  </a:cubicBezTo>
                  <a:lnTo>
                    <a:pt x="1" y="701"/>
                  </a:lnTo>
                  <a:cubicBezTo>
                    <a:pt x="1" y="868"/>
                    <a:pt x="136" y="1007"/>
                    <a:pt x="303" y="1007"/>
                  </a:cubicBezTo>
                  <a:cubicBezTo>
                    <a:pt x="471" y="1007"/>
                    <a:pt x="609" y="871"/>
                    <a:pt x="609" y="701"/>
                  </a:cubicBezTo>
                  <a:lnTo>
                    <a:pt x="609" y="303"/>
                  </a:lnTo>
                  <a:cubicBezTo>
                    <a:pt x="609" y="139"/>
                    <a:pt x="474" y="1"/>
                    <a:pt x="3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95"/>
            <p:cNvSpPr/>
            <p:nvPr/>
          </p:nvSpPr>
          <p:spPr>
            <a:xfrm>
              <a:off x="1981182" y="2796560"/>
              <a:ext cx="12414" cy="20427"/>
            </a:xfrm>
            <a:custGeom>
              <a:rect b="b" l="l" r="r" t="t"/>
              <a:pathLst>
                <a:path extrusionOk="0" h="1007" w="612">
                  <a:moveTo>
                    <a:pt x="306" y="1"/>
                  </a:moveTo>
                  <a:cubicBezTo>
                    <a:pt x="139" y="1"/>
                    <a:pt x="0" y="133"/>
                    <a:pt x="0" y="303"/>
                  </a:cubicBezTo>
                  <a:lnTo>
                    <a:pt x="0" y="701"/>
                  </a:lnTo>
                  <a:cubicBezTo>
                    <a:pt x="0" y="868"/>
                    <a:pt x="136" y="1007"/>
                    <a:pt x="306" y="1007"/>
                  </a:cubicBezTo>
                  <a:cubicBezTo>
                    <a:pt x="473" y="1007"/>
                    <a:pt x="612" y="871"/>
                    <a:pt x="609" y="701"/>
                  </a:cubicBezTo>
                  <a:lnTo>
                    <a:pt x="609" y="303"/>
                  </a:lnTo>
                  <a:cubicBezTo>
                    <a:pt x="609" y="139"/>
                    <a:pt x="473" y="1"/>
                    <a:pt x="3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95"/>
            <p:cNvSpPr/>
            <p:nvPr/>
          </p:nvSpPr>
          <p:spPr>
            <a:xfrm>
              <a:off x="1966090" y="2799563"/>
              <a:ext cx="116050" cy="63553"/>
            </a:xfrm>
            <a:custGeom>
              <a:rect b="b" l="l" r="r" t="t"/>
              <a:pathLst>
                <a:path extrusionOk="0" h="3133" w="5721">
                  <a:moveTo>
                    <a:pt x="4364" y="1"/>
                  </a:moveTo>
                  <a:cubicBezTo>
                    <a:pt x="4197" y="1"/>
                    <a:pt x="4062" y="140"/>
                    <a:pt x="4062" y="307"/>
                  </a:cubicBezTo>
                  <a:cubicBezTo>
                    <a:pt x="4062" y="471"/>
                    <a:pt x="4194" y="610"/>
                    <a:pt x="4364" y="610"/>
                  </a:cubicBezTo>
                  <a:cubicBezTo>
                    <a:pt x="4777" y="610"/>
                    <a:pt x="5112" y="944"/>
                    <a:pt x="5112" y="1357"/>
                  </a:cubicBezTo>
                  <a:lnTo>
                    <a:pt x="5112" y="1776"/>
                  </a:lnTo>
                  <a:cubicBezTo>
                    <a:pt x="5112" y="2189"/>
                    <a:pt x="4777" y="2524"/>
                    <a:pt x="4364" y="2524"/>
                  </a:cubicBezTo>
                  <a:lnTo>
                    <a:pt x="303" y="2524"/>
                  </a:lnTo>
                  <a:cubicBezTo>
                    <a:pt x="139" y="2524"/>
                    <a:pt x="0" y="2659"/>
                    <a:pt x="0" y="2830"/>
                  </a:cubicBezTo>
                  <a:cubicBezTo>
                    <a:pt x="0" y="2993"/>
                    <a:pt x="136" y="3132"/>
                    <a:pt x="303" y="3132"/>
                  </a:cubicBezTo>
                  <a:lnTo>
                    <a:pt x="4364" y="3132"/>
                  </a:lnTo>
                  <a:cubicBezTo>
                    <a:pt x="5112" y="3132"/>
                    <a:pt x="5720" y="2524"/>
                    <a:pt x="5720" y="1776"/>
                  </a:cubicBezTo>
                  <a:lnTo>
                    <a:pt x="5720" y="1357"/>
                  </a:lnTo>
                  <a:cubicBezTo>
                    <a:pt x="5720" y="610"/>
                    <a:pt x="5112" y="1"/>
                    <a:pt x="43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95"/>
            <p:cNvSpPr/>
            <p:nvPr/>
          </p:nvSpPr>
          <p:spPr>
            <a:xfrm>
              <a:off x="1941200" y="2844210"/>
              <a:ext cx="39292" cy="25559"/>
            </a:xfrm>
            <a:custGeom>
              <a:rect b="b" l="l" r="r" t="t"/>
              <a:pathLst>
                <a:path extrusionOk="0" h="1260" w="1937">
                  <a:moveTo>
                    <a:pt x="612" y="1"/>
                  </a:moveTo>
                  <a:cubicBezTo>
                    <a:pt x="278" y="1"/>
                    <a:pt x="0" y="272"/>
                    <a:pt x="0" y="613"/>
                  </a:cubicBezTo>
                  <a:lnTo>
                    <a:pt x="0" y="647"/>
                  </a:lnTo>
                  <a:cubicBezTo>
                    <a:pt x="0" y="982"/>
                    <a:pt x="272" y="1259"/>
                    <a:pt x="612" y="1259"/>
                  </a:cubicBezTo>
                  <a:lnTo>
                    <a:pt x="1325" y="1259"/>
                  </a:lnTo>
                  <a:cubicBezTo>
                    <a:pt x="1665" y="1259"/>
                    <a:pt x="1937" y="982"/>
                    <a:pt x="1937" y="647"/>
                  </a:cubicBezTo>
                  <a:lnTo>
                    <a:pt x="1937" y="613"/>
                  </a:lnTo>
                  <a:cubicBezTo>
                    <a:pt x="1937" y="275"/>
                    <a:pt x="1665" y="1"/>
                    <a:pt x="13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95"/>
            <p:cNvSpPr/>
            <p:nvPr/>
          </p:nvSpPr>
          <p:spPr>
            <a:xfrm>
              <a:off x="1991162" y="2703432"/>
              <a:ext cx="46453" cy="76779"/>
            </a:xfrm>
            <a:custGeom>
              <a:rect b="b" l="l" r="r" t="t"/>
              <a:pathLst>
                <a:path extrusionOk="0" h="3785" w="2290">
                  <a:moveTo>
                    <a:pt x="394" y="0"/>
                  </a:moveTo>
                  <a:lnTo>
                    <a:pt x="0" y="382"/>
                  </a:lnTo>
                  <a:lnTo>
                    <a:pt x="0" y="2214"/>
                  </a:lnTo>
                  <a:lnTo>
                    <a:pt x="394" y="2602"/>
                  </a:lnTo>
                  <a:cubicBezTo>
                    <a:pt x="394" y="3255"/>
                    <a:pt x="927" y="3784"/>
                    <a:pt x="1577" y="3784"/>
                  </a:cubicBezTo>
                  <a:lnTo>
                    <a:pt x="2290" y="3784"/>
                  </a:lnTo>
                  <a:lnTo>
                    <a:pt x="2290" y="1183"/>
                  </a:lnTo>
                  <a:cubicBezTo>
                    <a:pt x="2290" y="527"/>
                    <a:pt x="1760" y="0"/>
                    <a:pt x="11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95"/>
            <p:cNvSpPr/>
            <p:nvPr/>
          </p:nvSpPr>
          <p:spPr>
            <a:xfrm>
              <a:off x="1884017" y="2677832"/>
              <a:ext cx="115158" cy="102378"/>
            </a:xfrm>
            <a:custGeom>
              <a:rect b="b" l="l" r="r" t="t"/>
              <a:pathLst>
                <a:path extrusionOk="0" h="5047" w="5677">
                  <a:moveTo>
                    <a:pt x="2365" y="1"/>
                  </a:moveTo>
                  <a:cubicBezTo>
                    <a:pt x="1063" y="1"/>
                    <a:pt x="0" y="1061"/>
                    <a:pt x="0" y="2366"/>
                  </a:cubicBezTo>
                  <a:lnTo>
                    <a:pt x="0" y="5046"/>
                  </a:lnTo>
                  <a:lnTo>
                    <a:pt x="4494" y="5046"/>
                  </a:lnTo>
                  <a:cubicBezTo>
                    <a:pt x="5150" y="5046"/>
                    <a:pt x="5676" y="4517"/>
                    <a:pt x="5676" y="3864"/>
                  </a:cubicBezTo>
                  <a:lnTo>
                    <a:pt x="5676" y="1184"/>
                  </a:lnTo>
                  <a:cubicBezTo>
                    <a:pt x="5676" y="528"/>
                    <a:pt x="5150" y="1"/>
                    <a:pt x="4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3" name="Google Shape;2283;p95"/>
          <p:cNvGrpSpPr/>
          <p:nvPr/>
        </p:nvGrpSpPr>
        <p:grpSpPr>
          <a:xfrm>
            <a:off x="1627622" y="2627134"/>
            <a:ext cx="307581" cy="409453"/>
            <a:chOff x="2260384" y="2675621"/>
            <a:chExt cx="307581" cy="409453"/>
          </a:xfrm>
        </p:grpSpPr>
        <p:sp>
          <p:nvSpPr>
            <p:cNvPr id="2284" name="Google Shape;2284;p95"/>
            <p:cNvSpPr/>
            <p:nvPr/>
          </p:nvSpPr>
          <p:spPr>
            <a:xfrm>
              <a:off x="2311624" y="2675621"/>
              <a:ext cx="256342" cy="409453"/>
            </a:xfrm>
            <a:custGeom>
              <a:rect b="b" l="l" r="r" t="t"/>
              <a:pathLst>
                <a:path extrusionOk="0" h="20185" w="12637">
                  <a:moveTo>
                    <a:pt x="2531" y="0"/>
                  </a:moveTo>
                  <a:cubicBezTo>
                    <a:pt x="2489" y="0"/>
                    <a:pt x="2446" y="11"/>
                    <a:pt x="2407" y="31"/>
                  </a:cubicBezTo>
                  <a:lnTo>
                    <a:pt x="1571" y="447"/>
                  </a:lnTo>
                  <a:lnTo>
                    <a:pt x="1388" y="539"/>
                  </a:lnTo>
                  <a:cubicBezTo>
                    <a:pt x="1349" y="558"/>
                    <a:pt x="1307" y="567"/>
                    <a:pt x="1265" y="567"/>
                  </a:cubicBezTo>
                  <a:cubicBezTo>
                    <a:pt x="1224" y="567"/>
                    <a:pt x="1182" y="558"/>
                    <a:pt x="1142" y="539"/>
                  </a:cubicBezTo>
                  <a:lnTo>
                    <a:pt x="959" y="447"/>
                  </a:lnTo>
                  <a:lnTo>
                    <a:pt x="401" y="167"/>
                  </a:lnTo>
                  <a:cubicBezTo>
                    <a:pt x="362" y="148"/>
                    <a:pt x="321" y="139"/>
                    <a:pt x="281" y="139"/>
                  </a:cubicBezTo>
                  <a:cubicBezTo>
                    <a:pt x="135" y="139"/>
                    <a:pt x="1" y="255"/>
                    <a:pt x="1" y="416"/>
                  </a:cubicBezTo>
                  <a:lnTo>
                    <a:pt x="1" y="19907"/>
                  </a:lnTo>
                  <a:cubicBezTo>
                    <a:pt x="1" y="20062"/>
                    <a:pt x="124" y="20185"/>
                    <a:pt x="278" y="20185"/>
                  </a:cubicBezTo>
                  <a:lnTo>
                    <a:pt x="11375" y="20185"/>
                  </a:lnTo>
                  <a:cubicBezTo>
                    <a:pt x="11476" y="20185"/>
                    <a:pt x="11580" y="20172"/>
                    <a:pt x="11678" y="20147"/>
                  </a:cubicBezTo>
                  <a:cubicBezTo>
                    <a:pt x="12230" y="20014"/>
                    <a:pt x="12637" y="19513"/>
                    <a:pt x="12637" y="18923"/>
                  </a:cubicBezTo>
                  <a:lnTo>
                    <a:pt x="12637" y="419"/>
                  </a:lnTo>
                  <a:cubicBezTo>
                    <a:pt x="12637" y="259"/>
                    <a:pt x="12506" y="144"/>
                    <a:pt x="12362" y="144"/>
                  </a:cubicBezTo>
                  <a:cubicBezTo>
                    <a:pt x="12321" y="144"/>
                    <a:pt x="12280" y="153"/>
                    <a:pt x="12239" y="173"/>
                  </a:cubicBezTo>
                  <a:lnTo>
                    <a:pt x="11694" y="447"/>
                  </a:lnTo>
                  <a:lnTo>
                    <a:pt x="11511" y="539"/>
                  </a:lnTo>
                  <a:cubicBezTo>
                    <a:pt x="11471" y="558"/>
                    <a:pt x="11430" y="567"/>
                    <a:pt x="11388" y="567"/>
                  </a:cubicBezTo>
                  <a:cubicBezTo>
                    <a:pt x="11346" y="567"/>
                    <a:pt x="11304" y="558"/>
                    <a:pt x="11265" y="539"/>
                  </a:cubicBezTo>
                  <a:lnTo>
                    <a:pt x="11082" y="447"/>
                  </a:lnTo>
                  <a:lnTo>
                    <a:pt x="10246" y="31"/>
                  </a:lnTo>
                  <a:cubicBezTo>
                    <a:pt x="10207" y="11"/>
                    <a:pt x="10164" y="0"/>
                    <a:pt x="10122" y="0"/>
                  </a:cubicBezTo>
                  <a:cubicBezTo>
                    <a:pt x="10079" y="0"/>
                    <a:pt x="10037" y="11"/>
                    <a:pt x="9997" y="31"/>
                  </a:cubicBezTo>
                  <a:lnTo>
                    <a:pt x="8982" y="539"/>
                  </a:lnTo>
                  <a:cubicBezTo>
                    <a:pt x="8942" y="558"/>
                    <a:pt x="8900" y="567"/>
                    <a:pt x="8857" y="567"/>
                  </a:cubicBezTo>
                  <a:cubicBezTo>
                    <a:pt x="8815" y="567"/>
                    <a:pt x="8772" y="558"/>
                    <a:pt x="8733" y="539"/>
                  </a:cubicBezTo>
                  <a:lnTo>
                    <a:pt x="7717" y="31"/>
                  </a:lnTo>
                  <a:cubicBezTo>
                    <a:pt x="7678" y="11"/>
                    <a:pt x="7635" y="0"/>
                    <a:pt x="7593" y="0"/>
                  </a:cubicBezTo>
                  <a:cubicBezTo>
                    <a:pt x="7550" y="0"/>
                    <a:pt x="7507" y="11"/>
                    <a:pt x="7468" y="31"/>
                  </a:cubicBezTo>
                  <a:lnTo>
                    <a:pt x="6450" y="539"/>
                  </a:lnTo>
                  <a:cubicBezTo>
                    <a:pt x="6410" y="558"/>
                    <a:pt x="6368" y="567"/>
                    <a:pt x="6327" y="567"/>
                  </a:cubicBezTo>
                  <a:cubicBezTo>
                    <a:pt x="6285" y="567"/>
                    <a:pt x="6243" y="558"/>
                    <a:pt x="6204" y="539"/>
                  </a:cubicBezTo>
                  <a:lnTo>
                    <a:pt x="5185" y="31"/>
                  </a:lnTo>
                  <a:cubicBezTo>
                    <a:pt x="5146" y="11"/>
                    <a:pt x="5103" y="0"/>
                    <a:pt x="5060" y="0"/>
                  </a:cubicBezTo>
                  <a:cubicBezTo>
                    <a:pt x="5018" y="0"/>
                    <a:pt x="4975" y="11"/>
                    <a:pt x="4936" y="31"/>
                  </a:cubicBezTo>
                  <a:lnTo>
                    <a:pt x="3920" y="539"/>
                  </a:lnTo>
                  <a:cubicBezTo>
                    <a:pt x="3881" y="558"/>
                    <a:pt x="3838" y="567"/>
                    <a:pt x="3796" y="567"/>
                  </a:cubicBezTo>
                  <a:cubicBezTo>
                    <a:pt x="3753" y="567"/>
                    <a:pt x="3711" y="558"/>
                    <a:pt x="3671" y="539"/>
                  </a:cubicBezTo>
                  <a:lnTo>
                    <a:pt x="2656" y="31"/>
                  </a:lnTo>
                  <a:cubicBezTo>
                    <a:pt x="2617" y="11"/>
                    <a:pt x="2574" y="0"/>
                    <a:pt x="25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95"/>
            <p:cNvSpPr/>
            <p:nvPr/>
          </p:nvSpPr>
          <p:spPr>
            <a:xfrm>
              <a:off x="2417370" y="2719416"/>
              <a:ext cx="44992" cy="90593"/>
            </a:xfrm>
            <a:custGeom>
              <a:rect b="b" l="l" r="r" t="t"/>
              <a:pathLst>
                <a:path extrusionOk="0" h="4466" w="2218">
                  <a:moveTo>
                    <a:pt x="1107" y="1"/>
                  </a:moveTo>
                  <a:cubicBezTo>
                    <a:pt x="943" y="1"/>
                    <a:pt x="805" y="136"/>
                    <a:pt x="805" y="303"/>
                  </a:cubicBezTo>
                  <a:lnTo>
                    <a:pt x="805" y="672"/>
                  </a:lnTo>
                  <a:cubicBezTo>
                    <a:pt x="350" y="735"/>
                    <a:pt x="0" y="1130"/>
                    <a:pt x="0" y="1599"/>
                  </a:cubicBezTo>
                  <a:cubicBezTo>
                    <a:pt x="0" y="2117"/>
                    <a:pt x="423" y="2539"/>
                    <a:pt x="937" y="2539"/>
                  </a:cubicBezTo>
                  <a:lnTo>
                    <a:pt x="1284" y="2539"/>
                  </a:lnTo>
                  <a:cubicBezTo>
                    <a:pt x="1467" y="2539"/>
                    <a:pt x="1612" y="2684"/>
                    <a:pt x="1612" y="2864"/>
                  </a:cubicBezTo>
                  <a:cubicBezTo>
                    <a:pt x="1612" y="3047"/>
                    <a:pt x="1467" y="3192"/>
                    <a:pt x="1284" y="3192"/>
                  </a:cubicBezTo>
                  <a:lnTo>
                    <a:pt x="896" y="3192"/>
                  </a:lnTo>
                  <a:cubicBezTo>
                    <a:pt x="776" y="3192"/>
                    <a:pt x="675" y="3116"/>
                    <a:pt x="637" y="3003"/>
                  </a:cubicBezTo>
                  <a:cubicBezTo>
                    <a:pt x="599" y="2871"/>
                    <a:pt x="479" y="2785"/>
                    <a:pt x="346" y="2785"/>
                  </a:cubicBezTo>
                  <a:cubicBezTo>
                    <a:pt x="318" y="2785"/>
                    <a:pt x="288" y="2789"/>
                    <a:pt x="259" y="2798"/>
                  </a:cubicBezTo>
                  <a:cubicBezTo>
                    <a:pt x="98" y="2845"/>
                    <a:pt x="7" y="3015"/>
                    <a:pt x="54" y="3176"/>
                  </a:cubicBezTo>
                  <a:cubicBezTo>
                    <a:pt x="158" y="3523"/>
                    <a:pt x="454" y="3760"/>
                    <a:pt x="808" y="3794"/>
                  </a:cubicBezTo>
                  <a:lnTo>
                    <a:pt x="808" y="4163"/>
                  </a:lnTo>
                  <a:cubicBezTo>
                    <a:pt x="808" y="4330"/>
                    <a:pt x="946" y="4466"/>
                    <a:pt x="1110" y="4466"/>
                  </a:cubicBezTo>
                  <a:cubicBezTo>
                    <a:pt x="1281" y="4466"/>
                    <a:pt x="1416" y="4327"/>
                    <a:pt x="1416" y="4163"/>
                  </a:cubicBezTo>
                  <a:lnTo>
                    <a:pt x="1416" y="3791"/>
                  </a:lnTo>
                  <a:cubicBezTo>
                    <a:pt x="1864" y="3728"/>
                    <a:pt x="2217" y="3337"/>
                    <a:pt x="2217" y="2864"/>
                  </a:cubicBezTo>
                  <a:cubicBezTo>
                    <a:pt x="2217" y="2350"/>
                    <a:pt x="1795" y="1927"/>
                    <a:pt x="1278" y="1927"/>
                  </a:cubicBezTo>
                  <a:lnTo>
                    <a:pt x="931" y="1927"/>
                  </a:lnTo>
                  <a:cubicBezTo>
                    <a:pt x="751" y="1927"/>
                    <a:pt x="603" y="1782"/>
                    <a:pt x="603" y="1599"/>
                  </a:cubicBezTo>
                  <a:cubicBezTo>
                    <a:pt x="603" y="1420"/>
                    <a:pt x="751" y="1272"/>
                    <a:pt x="931" y="1272"/>
                  </a:cubicBezTo>
                  <a:lnTo>
                    <a:pt x="1243" y="1272"/>
                  </a:lnTo>
                  <a:cubicBezTo>
                    <a:pt x="1360" y="1272"/>
                    <a:pt x="1464" y="1347"/>
                    <a:pt x="1498" y="1461"/>
                  </a:cubicBezTo>
                  <a:cubicBezTo>
                    <a:pt x="1537" y="1595"/>
                    <a:pt x="1658" y="1678"/>
                    <a:pt x="1789" y="1678"/>
                  </a:cubicBezTo>
                  <a:cubicBezTo>
                    <a:pt x="1818" y="1678"/>
                    <a:pt x="1847" y="1674"/>
                    <a:pt x="1877" y="1666"/>
                  </a:cubicBezTo>
                  <a:cubicBezTo>
                    <a:pt x="2037" y="1618"/>
                    <a:pt x="2129" y="1451"/>
                    <a:pt x="2082" y="1287"/>
                  </a:cubicBezTo>
                  <a:cubicBezTo>
                    <a:pt x="1987" y="969"/>
                    <a:pt x="1728" y="742"/>
                    <a:pt x="1413" y="682"/>
                  </a:cubicBezTo>
                  <a:lnTo>
                    <a:pt x="1413" y="303"/>
                  </a:lnTo>
                  <a:cubicBezTo>
                    <a:pt x="1413" y="133"/>
                    <a:pt x="1274" y="1"/>
                    <a:pt x="11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95"/>
            <p:cNvSpPr/>
            <p:nvPr/>
          </p:nvSpPr>
          <p:spPr>
            <a:xfrm>
              <a:off x="2356657" y="2758567"/>
              <a:ext cx="38095" cy="12374"/>
            </a:xfrm>
            <a:custGeom>
              <a:rect b="b" l="l" r="r" t="t"/>
              <a:pathLst>
                <a:path extrusionOk="0" h="610" w="1878">
                  <a:moveTo>
                    <a:pt x="307" y="1"/>
                  </a:moveTo>
                  <a:cubicBezTo>
                    <a:pt x="140" y="1"/>
                    <a:pt x="1" y="136"/>
                    <a:pt x="1" y="303"/>
                  </a:cubicBezTo>
                  <a:cubicBezTo>
                    <a:pt x="1" y="470"/>
                    <a:pt x="136" y="609"/>
                    <a:pt x="307" y="609"/>
                  </a:cubicBezTo>
                  <a:lnTo>
                    <a:pt x="1571" y="609"/>
                  </a:lnTo>
                  <a:cubicBezTo>
                    <a:pt x="1741" y="609"/>
                    <a:pt x="1877" y="470"/>
                    <a:pt x="1874" y="303"/>
                  </a:cubicBezTo>
                  <a:cubicBezTo>
                    <a:pt x="1874" y="139"/>
                    <a:pt x="1741" y="1"/>
                    <a:pt x="15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95"/>
            <p:cNvSpPr/>
            <p:nvPr/>
          </p:nvSpPr>
          <p:spPr>
            <a:xfrm>
              <a:off x="2484919" y="2758567"/>
              <a:ext cx="38014" cy="12374"/>
            </a:xfrm>
            <a:custGeom>
              <a:rect b="b" l="l" r="r" t="t"/>
              <a:pathLst>
                <a:path extrusionOk="0" h="610" w="1874">
                  <a:moveTo>
                    <a:pt x="306" y="1"/>
                  </a:moveTo>
                  <a:cubicBezTo>
                    <a:pt x="139" y="1"/>
                    <a:pt x="0" y="136"/>
                    <a:pt x="0" y="303"/>
                  </a:cubicBezTo>
                  <a:cubicBezTo>
                    <a:pt x="0" y="470"/>
                    <a:pt x="136" y="609"/>
                    <a:pt x="306" y="609"/>
                  </a:cubicBezTo>
                  <a:lnTo>
                    <a:pt x="1568" y="609"/>
                  </a:lnTo>
                  <a:cubicBezTo>
                    <a:pt x="1735" y="609"/>
                    <a:pt x="1874" y="470"/>
                    <a:pt x="1874" y="303"/>
                  </a:cubicBezTo>
                  <a:cubicBezTo>
                    <a:pt x="1874" y="139"/>
                    <a:pt x="1738" y="1"/>
                    <a:pt x="15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95"/>
            <p:cNvSpPr/>
            <p:nvPr/>
          </p:nvSpPr>
          <p:spPr>
            <a:xfrm>
              <a:off x="2356657" y="2848307"/>
              <a:ext cx="38095" cy="12313"/>
            </a:xfrm>
            <a:custGeom>
              <a:rect b="b" l="l" r="r" t="t"/>
              <a:pathLst>
                <a:path extrusionOk="0" h="607" w="1878">
                  <a:moveTo>
                    <a:pt x="307" y="1"/>
                  </a:moveTo>
                  <a:cubicBezTo>
                    <a:pt x="140" y="1"/>
                    <a:pt x="1" y="133"/>
                    <a:pt x="1" y="304"/>
                  </a:cubicBezTo>
                  <a:cubicBezTo>
                    <a:pt x="1" y="467"/>
                    <a:pt x="136" y="606"/>
                    <a:pt x="307" y="606"/>
                  </a:cubicBezTo>
                  <a:lnTo>
                    <a:pt x="1571" y="606"/>
                  </a:lnTo>
                  <a:cubicBezTo>
                    <a:pt x="1741" y="606"/>
                    <a:pt x="1877" y="467"/>
                    <a:pt x="1874" y="304"/>
                  </a:cubicBezTo>
                  <a:cubicBezTo>
                    <a:pt x="1874" y="136"/>
                    <a:pt x="1741" y="1"/>
                    <a:pt x="15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95"/>
            <p:cNvSpPr/>
            <p:nvPr/>
          </p:nvSpPr>
          <p:spPr>
            <a:xfrm>
              <a:off x="2408019" y="2848307"/>
              <a:ext cx="114915" cy="12313"/>
            </a:xfrm>
            <a:custGeom>
              <a:rect b="b" l="l" r="r" t="t"/>
              <a:pathLst>
                <a:path extrusionOk="0" h="607" w="5665">
                  <a:moveTo>
                    <a:pt x="304" y="1"/>
                  </a:moveTo>
                  <a:cubicBezTo>
                    <a:pt x="137" y="1"/>
                    <a:pt x="1" y="133"/>
                    <a:pt x="1" y="304"/>
                  </a:cubicBezTo>
                  <a:cubicBezTo>
                    <a:pt x="1" y="467"/>
                    <a:pt x="133" y="606"/>
                    <a:pt x="304" y="606"/>
                  </a:cubicBezTo>
                  <a:lnTo>
                    <a:pt x="5359" y="606"/>
                  </a:lnTo>
                  <a:cubicBezTo>
                    <a:pt x="5526" y="606"/>
                    <a:pt x="5665" y="467"/>
                    <a:pt x="5661" y="304"/>
                  </a:cubicBezTo>
                  <a:cubicBezTo>
                    <a:pt x="5661" y="136"/>
                    <a:pt x="5526" y="1"/>
                    <a:pt x="53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95"/>
            <p:cNvSpPr/>
            <p:nvPr/>
          </p:nvSpPr>
          <p:spPr>
            <a:xfrm>
              <a:off x="2408019" y="2873907"/>
              <a:ext cx="114854" cy="12293"/>
            </a:xfrm>
            <a:custGeom>
              <a:rect b="b" l="l" r="r" t="t"/>
              <a:pathLst>
                <a:path extrusionOk="0" h="606" w="5662">
                  <a:moveTo>
                    <a:pt x="304" y="0"/>
                  </a:moveTo>
                  <a:cubicBezTo>
                    <a:pt x="137" y="0"/>
                    <a:pt x="1" y="136"/>
                    <a:pt x="1" y="303"/>
                  </a:cubicBezTo>
                  <a:cubicBezTo>
                    <a:pt x="1" y="467"/>
                    <a:pt x="133" y="606"/>
                    <a:pt x="304" y="606"/>
                  </a:cubicBezTo>
                  <a:lnTo>
                    <a:pt x="5359" y="606"/>
                  </a:lnTo>
                  <a:cubicBezTo>
                    <a:pt x="5526" y="606"/>
                    <a:pt x="5661" y="467"/>
                    <a:pt x="5661" y="303"/>
                  </a:cubicBezTo>
                  <a:cubicBezTo>
                    <a:pt x="5661" y="136"/>
                    <a:pt x="5526" y="0"/>
                    <a:pt x="53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95"/>
            <p:cNvSpPr/>
            <p:nvPr/>
          </p:nvSpPr>
          <p:spPr>
            <a:xfrm>
              <a:off x="2408019" y="2924822"/>
              <a:ext cx="114915" cy="12293"/>
            </a:xfrm>
            <a:custGeom>
              <a:rect b="b" l="l" r="r" t="t"/>
              <a:pathLst>
                <a:path extrusionOk="0" h="606" w="5665">
                  <a:moveTo>
                    <a:pt x="304" y="0"/>
                  </a:moveTo>
                  <a:cubicBezTo>
                    <a:pt x="137" y="0"/>
                    <a:pt x="1" y="133"/>
                    <a:pt x="1" y="303"/>
                  </a:cubicBezTo>
                  <a:cubicBezTo>
                    <a:pt x="1" y="467"/>
                    <a:pt x="133" y="606"/>
                    <a:pt x="304" y="606"/>
                  </a:cubicBezTo>
                  <a:lnTo>
                    <a:pt x="5359" y="606"/>
                  </a:lnTo>
                  <a:cubicBezTo>
                    <a:pt x="5526" y="606"/>
                    <a:pt x="5665" y="467"/>
                    <a:pt x="5661" y="303"/>
                  </a:cubicBezTo>
                  <a:cubicBezTo>
                    <a:pt x="5661" y="139"/>
                    <a:pt x="5526" y="0"/>
                    <a:pt x="53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95"/>
            <p:cNvSpPr/>
            <p:nvPr/>
          </p:nvSpPr>
          <p:spPr>
            <a:xfrm>
              <a:off x="2408019" y="2976245"/>
              <a:ext cx="114915" cy="12313"/>
            </a:xfrm>
            <a:custGeom>
              <a:rect b="b" l="l" r="r" t="t"/>
              <a:pathLst>
                <a:path extrusionOk="0" h="607" w="5665">
                  <a:moveTo>
                    <a:pt x="304" y="1"/>
                  </a:moveTo>
                  <a:cubicBezTo>
                    <a:pt x="137" y="1"/>
                    <a:pt x="1" y="133"/>
                    <a:pt x="1" y="303"/>
                  </a:cubicBezTo>
                  <a:cubicBezTo>
                    <a:pt x="1" y="467"/>
                    <a:pt x="133" y="606"/>
                    <a:pt x="304" y="606"/>
                  </a:cubicBezTo>
                  <a:lnTo>
                    <a:pt x="5359" y="606"/>
                  </a:lnTo>
                  <a:cubicBezTo>
                    <a:pt x="5526" y="606"/>
                    <a:pt x="5665" y="474"/>
                    <a:pt x="5661" y="303"/>
                  </a:cubicBezTo>
                  <a:cubicBezTo>
                    <a:pt x="5661" y="136"/>
                    <a:pt x="5526" y="1"/>
                    <a:pt x="53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95"/>
            <p:cNvSpPr/>
            <p:nvPr/>
          </p:nvSpPr>
          <p:spPr>
            <a:xfrm>
              <a:off x="2356657" y="2898837"/>
              <a:ext cx="38014" cy="12313"/>
            </a:xfrm>
            <a:custGeom>
              <a:rect b="b" l="l" r="r" t="t"/>
              <a:pathLst>
                <a:path extrusionOk="0" h="607" w="1874">
                  <a:moveTo>
                    <a:pt x="307" y="1"/>
                  </a:moveTo>
                  <a:cubicBezTo>
                    <a:pt x="140" y="1"/>
                    <a:pt x="1" y="137"/>
                    <a:pt x="1" y="304"/>
                  </a:cubicBezTo>
                  <a:cubicBezTo>
                    <a:pt x="1" y="468"/>
                    <a:pt x="136" y="606"/>
                    <a:pt x="307" y="606"/>
                  </a:cubicBezTo>
                  <a:lnTo>
                    <a:pt x="1571" y="606"/>
                  </a:lnTo>
                  <a:cubicBezTo>
                    <a:pt x="1741" y="606"/>
                    <a:pt x="1874" y="468"/>
                    <a:pt x="1874" y="304"/>
                  </a:cubicBezTo>
                  <a:cubicBezTo>
                    <a:pt x="1874" y="137"/>
                    <a:pt x="1741" y="1"/>
                    <a:pt x="15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95"/>
            <p:cNvSpPr/>
            <p:nvPr/>
          </p:nvSpPr>
          <p:spPr>
            <a:xfrm>
              <a:off x="2408019" y="2898837"/>
              <a:ext cx="114854" cy="12313"/>
            </a:xfrm>
            <a:custGeom>
              <a:rect b="b" l="l" r="r" t="t"/>
              <a:pathLst>
                <a:path extrusionOk="0" h="607" w="5662">
                  <a:moveTo>
                    <a:pt x="304" y="1"/>
                  </a:moveTo>
                  <a:cubicBezTo>
                    <a:pt x="137" y="1"/>
                    <a:pt x="1" y="137"/>
                    <a:pt x="1" y="304"/>
                  </a:cubicBezTo>
                  <a:cubicBezTo>
                    <a:pt x="1" y="468"/>
                    <a:pt x="133" y="606"/>
                    <a:pt x="304" y="606"/>
                  </a:cubicBezTo>
                  <a:lnTo>
                    <a:pt x="5359" y="606"/>
                  </a:lnTo>
                  <a:cubicBezTo>
                    <a:pt x="5526" y="606"/>
                    <a:pt x="5661" y="468"/>
                    <a:pt x="5661" y="304"/>
                  </a:cubicBezTo>
                  <a:cubicBezTo>
                    <a:pt x="5661" y="137"/>
                    <a:pt x="5526" y="1"/>
                    <a:pt x="53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95"/>
            <p:cNvSpPr/>
            <p:nvPr/>
          </p:nvSpPr>
          <p:spPr>
            <a:xfrm>
              <a:off x="2356657" y="2950787"/>
              <a:ext cx="38014" cy="12293"/>
            </a:xfrm>
            <a:custGeom>
              <a:rect b="b" l="l" r="r" t="t"/>
              <a:pathLst>
                <a:path extrusionOk="0" h="606" w="1874">
                  <a:moveTo>
                    <a:pt x="307" y="1"/>
                  </a:moveTo>
                  <a:cubicBezTo>
                    <a:pt x="140" y="1"/>
                    <a:pt x="1" y="139"/>
                    <a:pt x="1" y="303"/>
                  </a:cubicBezTo>
                  <a:cubicBezTo>
                    <a:pt x="1" y="470"/>
                    <a:pt x="136" y="606"/>
                    <a:pt x="307" y="606"/>
                  </a:cubicBezTo>
                  <a:lnTo>
                    <a:pt x="1571" y="606"/>
                  </a:lnTo>
                  <a:cubicBezTo>
                    <a:pt x="1741" y="606"/>
                    <a:pt x="1874" y="470"/>
                    <a:pt x="1874" y="303"/>
                  </a:cubicBezTo>
                  <a:cubicBezTo>
                    <a:pt x="1874" y="139"/>
                    <a:pt x="1741" y="1"/>
                    <a:pt x="15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95"/>
            <p:cNvSpPr/>
            <p:nvPr/>
          </p:nvSpPr>
          <p:spPr>
            <a:xfrm>
              <a:off x="2408019" y="2950787"/>
              <a:ext cx="114854" cy="12293"/>
            </a:xfrm>
            <a:custGeom>
              <a:rect b="b" l="l" r="r" t="t"/>
              <a:pathLst>
                <a:path extrusionOk="0" h="606" w="5662">
                  <a:moveTo>
                    <a:pt x="304" y="1"/>
                  </a:moveTo>
                  <a:cubicBezTo>
                    <a:pt x="137" y="1"/>
                    <a:pt x="1" y="139"/>
                    <a:pt x="1" y="303"/>
                  </a:cubicBezTo>
                  <a:cubicBezTo>
                    <a:pt x="1" y="470"/>
                    <a:pt x="133" y="606"/>
                    <a:pt x="304" y="606"/>
                  </a:cubicBezTo>
                  <a:lnTo>
                    <a:pt x="5359" y="606"/>
                  </a:lnTo>
                  <a:cubicBezTo>
                    <a:pt x="5526" y="606"/>
                    <a:pt x="5661" y="470"/>
                    <a:pt x="5661" y="303"/>
                  </a:cubicBezTo>
                  <a:cubicBezTo>
                    <a:pt x="5661" y="139"/>
                    <a:pt x="5526" y="1"/>
                    <a:pt x="53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95"/>
            <p:cNvSpPr/>
            <p:nvPr/>
          </p:nvSpPr>
          <p:spPr>
            <a:xfrm>
              <a:off x="2331199" y="2684689"/>
              <a:ext cx="12313" cy="355292"/>
            </a:xfrm>
            <a:custGeom>
              <a:rect b="b" l="l" r="r" t="t"/>
              <a:pathLst>
                <a:path extrusionOk="0" h="17515" w="607">
                  <a:moveTo>
                    <a:pt x="1" y="0"/>
                  </a:moveTo>
                  <a:lnTo>
                    <a:pt x="1" y="17212"/>
                  </a:lnTo>
                  <a:cubicBezTo>
                    <a:pt x="1" y="17376"/>
                    <a:pt x="133" y="17514"/>
                    <a:pt x="303" y="17514"/>
                  </a:cubicBezTo>
                  <a:cubicBezTo>
                    <a:pt x="467" y="17514"/>
                    <a:pt x="606" y="17379"/>
                    <a:pt x="606" y="17212"/>
                  </a:cubicBezTo>
                  <a:lnTo>
                    <a:pt x="606" y="0"/>
                  </a:lnTo>
                  <a:lnTo>
                    <a:pt x="303" y="15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95"/>
            <p:cNvSpPr/>
            <p:nvPr/>
          </p:nvSpPr>
          <p:spPr>
            <a:xfrm>
              <a:off x="2536159" y="2684689"/>
              <a:ext cx="12354" cy="400324"/>
            </a:xfrm>
            <a:custGeom>
              <a:rect b="b" l="l" r="r" t="t"/>
              <a:pathLst>
                <a:path extrusionOk="0" h="19735" w="609">
                  <a:moveTo>
                    <a:pt x="0" y="0"/>
                  </a:moveTo>
                  <a:lnTo>
                    <a:pt x="0" y="19734"/>
                  </a:lnTo>
                  <a:lnTo>
                    <a:pt x="306" y="19734"/>
                  </a:lnTo>
                  <a:cubicBezTo>
                    <a:pt x="407" y="19734"/>
                    <a:pt x="511" y="19722"/>
                    <a:pt x="609" y="19697"/>
                  </a:cubicBezTo>
                  <a:lnTo>
                    <a:pt x="609" y="0"/>
                  </a:lnTo>
                  <a:lnTo>
                    <a:pt x="306" y="15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95"/>
            <p:cNvSpPr/>
            <p:nvPr/>
          </p:nvSpPr>
          <p:spPr>
            <a:xfrm>
              <a:off x="2260384" y="3033753"/>
              <a:ext cx="281921" cy="51321"/>
            </a:xfrm>
            <a:custGeom>
              <a:rect b="b" l="l" r="r" t="t"/>
              <a:pathLst>
                <a:path extrusionOk="0" h="2530" w="13898">
                  <a:moveTo>
                    <a:pt x="278" y="1"/>
                  </a:moveTo>
                  <a:cubicBezTo>
                    <a:pt x="124" y="1"/>
                    <a:pt x="1" y="123"/>
                    <a:pt x="1" y="278"/>
                  </a:cubicBezTo>
                  <a:lnTo>
                    <a:pt x="1" y="1262"/>
                  </a:lnTo>
                  <a:cubicBezTo>
                    <a:pt x="1" y="1369"/>
                    <a:pt x="14" y="1473"/>
                    <a:pt x="39" y="1571"/>
                  </a:cubicBezTo>
                  <a:cubicBezTo>
                    <a:pt x="174" y="2123"/>
                    <a:pt x="673" y="2530"/>
                    <a:pt x="1262" y="2530"/>
                  </a:cubicBezTo>
                  <a:lnTo>
                    <a:pt x="13898" y="2530"/>
                  </a:lnTo>
                  <a:cubicBezTo>
                    <a:pt x="13305" y="2530"/>
                    <a:pt x="12810" y="2120"/>
                    <a:pt x="12671" y="1574"/>
                  </a:cubicBezTo>
                  <a:lnTo>
                    <a:pt x="12671" y="1571"/>
                  </a:lnTo>
                  <a:cubicBezTo>
                    <a:pt x="12646" y="1473"/>
                    <a:pt x="12637" y="1369"/>
                    <a:pt x="12637" y="1268"/>
                  </a:cubicBezTo>
                  <a:lnTo>
                    <a:pt x="12637" y="278"/>
                  </a:lnTo>
                  <a:cubicBezTo>
                    <a:pt x="12637" y="123"/>
                    <a:pt x="12514" y="1"/>
                    <a:pt x="123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0" name="Google Shape;2300;p95"/>
          <p:cNvGrpSpPr/>
          <p:nvPr/>
        </p:nvGrpSpPr>
        <p:grpSpPr>
          <a:xfrm>
            <a:off x="2320654" y="2652936"/>
            <a:ext cx="409412" cy="357848"/>
            <a:chOff x="2780248" y="2718970"/>
            <a:chExt cx="409412" cy="357848"/>
          </a:xfrm>
        </p:grpSpPr>
        <p:sp>
          <p:nvSpPr>
            <p:cNvPr id="2301" name="Google Shape;2301;p95"/>
            <p:cNvSpPr/>
            <p:nvPr/>
          </p:nvSpPr>
          <p:spPr>
            <a:xfrm>
              <a:off x="2959365" y="3003954"/>
              <a:ext cx="51199" cy="55337"/>
            </a:xfrm>
            <a:custGeom>
              <a:rect b="b" l="l" r="r" t="t"/>
              <a:pathLst>
                <a:path extrusionOk="0" h="2728" w="2524">
                  <a:moveTo>
                    <a:pt x="0" y="0"/>
                  </a:moveTo>
                  <a:lnTo>
                    <a:pt x="0" y="2728"/>
                  </a:lnTo>
                  <a:lnTo>
                    <a:pt x="2523" y="2728"/>
                  </a:lnTo>
                  <a:lnTo>
                    <a:pt x="25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95"/>
            <p:cNvSpPr/>
            <p:nvPr/>
          </p:nvSpPr>
          <p:spPr>
            <a:xfrm>
              <a:off x="2780248" y="2718970"/>
              <a:ext cx="409412" cy="292997"/>
            </a:xfrm>
            <a:custGeom>
              <a:rect b="b" l="l" r="r" t="t"/>
              <a:pathLst>
                <a:path extrusionOk="0" h="14444" w="20183">
                  <a:moveTo>
                    <a:pt x="275" y="1"/>
                  </a:moveTo>
                  <a:cubicBezTo>
                    <a:pt x="121" y="1"/>
                    <a:pt x="1" y="124"/>
                    <a:pt x="1" y="278"/>
                  </a:cubicBezTo>
                  <a:lnTo>
                    <a:pt x="1" y="14169"/>
                  </a:lnTo>
                  <a:cubicBezTo>
                    <a:pt x="1" y="14323"/>
                    <a:pt x="121" y="14443"/>
                    <a:pt x="275" y="14443"/>
                  </a:cubicBezTo>
                  <a:lnTo>
                    <a:pt x="19905" y="14443"/>
                  </a:lnTo>
                  <a:cubicBezTo>
                    <a:pt x="20056" y="14443"/>
                    <a:pt x="20183" y="14317"/>
                    <a:pt x="20183" y="14169"/>
                  </a:cubicBezTo>
                  <a:lnTo>
                    <a:pt x="20183" y="278"/>
                  </a:lnTo>
                  <a:cubicBezTo>
                    <a:pt x="20183" y="124"/>
                    <a:pt x="20060" y="1"/>
                    <a:pt x="19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95"/>
            <p:cNvSpPr/>
            <p:nvPr/>
          </p:nvSpPr>
          <p:spPr>
            <a:xfrm>
              <a:off x="2805848" y="2760554"/>
              <a:ext cx="358233" cy="200233"/>
            </a:xfrm>
            <a:custGeom>
              <a:rect b="b" l="l" r="r" t="t"/>
              <a:pathLst>
                <a:path extrusionOk="0" h="9871" w="17660">
                  <a:moveTo>
                    <a:pt x="394" y="0"/>
                  </a:moveTo>
                  <a:lnTo>
                    <a:pt x="0" y="467"/>
                  </a:lnTo>
                  <a:lnTo>
                    <a:pt x="0" y="9596"/>
                  </a:lnTo>
                  <a:cubicBezTo>
                    <a:pt x="0" y="9751"/>
                    <a:pt x="120" y="9870"/>
                    <a:pt x="274" y="9870"/>
                  </a:cubicBezTo>
                  <a:lnTo>
                    <a:pt x="17382" y="9870"/>
                  </a:lnTo>
                  <a:cubicBezTo>
                    <a:pt x="17533" y="9870"/>
                    <a:pt x="17659" y="9744"/>
                    <a:pt x="17659" y="9596"/>
                  </a:cubicBezTo>
                  <a:lnTo>
                    <a:pt x="17659" y="467"/>
                  </a:lnTo>
                  <a:lnTo>
                    <a:pt x="1726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95"/>
            <p:cNvSpPr/>
            <p:nvPr/>
          </p:nvSpPr>
          <p:spPr>
            <a:xfrm>
              <a:off x="2946565" y="2821125"/>
              <a:ext cx="89579" cy="51199"/>
            </a:xfrm>
            <a:custGeom>
              <a:rect b="b" l="l" r="r" t="t"/>
              <a:pathLst>
                <a:path extrusionOk="0" h="2524" w="4416">
                  <a:moveTo>
                    <a:pt x="1" y="1"/>
                  </a:moveTo>
                  <a:lnTo>
                    <a:pt x="1" y="2523"/>
                  </a:lnTo>
                  <a:lnTo>
                    <a:pt x="4138" y="2523"/>
                  </a:lnTo>
                  <a:cubicBezTo>
                    <a:pt x="4292" y="2523"/>
                    <a:pt x="4415" y="2400"/>
                    <a:pt x="4415" y="2246"/>
                  </a:cubicBezTo>
                  <a:lnTo>
                    <a:pt x="4415" y="275"/>
                  </a:lnTo>
                  <a:cubicBezTo>
                    <a:pt x="4415" y="120"/>
                    <a:pt x="4292" y="1"/>
                    <a:pt x="41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95"/>
            <p:cNvSpPr/>
            <p:nvPr/>
          </p:nvSpPr>
          <p:spPr>
            <a:xfrm>
              <a:off x="2965958" y="2980221"/>
              <a:ext cx="37953" cy="12354"/>
            </a:xfrm>
            <a:custGeom>
              <a:rect b="b" l="l" r="r" t="t"/>
              <a:pathLst>
                <a:path extrusionOk="0" h="609" w="1871">
                  <a:moveTo>
                    <a:pt x="306" y="0"/>
                  </a:moveTo>
                  <a:cubicBezTo>
                    <a:pt x="139" y="0"/>
                    <a:pt x="0" y="136"/>
                    <a:pt x="0" y="303"/>
                  </a:cubicBezTo>
                  <a:cubicBezTo>
                    <a:pt x="0" y="470"/>
                    <a:pt x="136" y="609"/>
                    <a:pt x="306" y="609"/>
                  </a:cubicBezTo>
                  <a:lnTo>
                    <a:pt x="1567" y="609"/>
                  </a:lnTo>
                  <a:cubicBezTo>
                    <a:pt x="1734" y="609"/>
                    <a:pt x="1870" y="470"/>
                    <a:pt x="1870" y="303"/>
                  </a:cubicBezTo>
                  <a:cubicBezTo>
                    <a:pt x="1870" y="139"/>
                    <a:pt x="1734" y="0"/>
                    <a:pt x="15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95"/>
            <p:cNvSpPr/>
            <p:nvPr/>
          </p:nvSpPr>
          <p:spPr>
            <a:xfrm>
              <a:off x="2849015" y="2744489"/>
              <a:ext cx="315067" cy="25478"/>
            </a:xfrm>
            <a:custGeom>
              <a:rect b="b" l="l" r="r" t="t"/>
              <a:pathLst>
                <a:path extrusionOk="0" h="1256" w="15532">
                  <a:moveTo>
                    <a:pt x="395" y="1"/>
                  </a:moveTo>
                  <a:lnTo>
                    <a:pt x="1" y="348"/>
                  </a:lnTo>
                  <a:lnTo>
                    <a:pt x="1" y="978"/>
                  </a:lnTo>
                  <a:lnTo>
                    <a:pt x="395" y="1256"/>
                  </a:lnTo>
                  <a:lnTo>
                    <a:pt x="15531" y="1256"/>
                  </a:lnTo>
                  <a:lnTo>
                    <a:pt x="15531" y="278"/>
                  </a:lnTo>
                  <a:cubicBezTo>
                    <a:pt x="15531" y="127"/>
                    <a:pt x="15405" y="1"/>
                    <a:pt x="152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95"/>
            <p:cNvSpPr/>
            <p:nvPr/>
          </p:nvSpPr>
          <p:spPr>
            <a:xfrm>
              <a:off x="2805848" y="2744489"/>
              <a:ext cx="51179" cy="25478"/>
            </a:xfrm>
            <a:custGeom>
              <a:rect b="b" l="l" r="r" t="t"/>
              <a:pathLst>
                <a:path extrusionOk="0" h="1256" w="2523">
                  <a:moveTo>
                    <a:pt x="274" y="1"/>
                  </a:moveTo>
                  <a:cubicBezTo>
                    <a:pt x="120" y="1"/>
                    <a:pt x="0" y="124"/>
                    <a:pt x="0" y="278"/>
                  </a:cubicBezTo>
                  <a:lnTo>
                    <a:pt x="0" y="1256"/>
                  </a:lnTo>
                  <a:lnTo>
                    <a:pt x="2523" y="1256"/>
                  </a:lnTo>
                  <a:lnTo>
                    <a:pt x="252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95"/>
            <p:cNvSpPr/>
            <p:nvPr/>
          </p:nvSpPr>
          <p:spPr>
            <a:xfrm>
              <a:off x="2965958" y="2840640"/>
              <a:ext cx="54567" cy="12293"/>
            </a:xfrm>
            <a:custGeom>
              <a:rect b="b" l="l" r="r" t="t"/>
              <a:pathLst>
                <a:path extrusionOk="0" h="606" w="2690">
                  <a:moveTo>
                    <a:pt x="306" y="0"/>
                  </a:moveTo>
                  <a:cubicBezTo>
                    <a:pt x="139" y="0"/>
                    <a:pt x="0" y="133"/>
                    <a:pt x="0" y="303"/>
                  </a:cubicBezTo>
                  <a:cubicBezTo>
                    <a:pt x="0" y="467"/>
                    <a:pt x="136" y="606"/>
                    <a:pt x="306" y="606"/>
                  </a:cubicBezTo>
                  <a:lnTo>
                    <a:pt x="2387" y="606"/>
                  </a:lnTo>
                  <a:cubicBezTo>
                    <a:pt x="2551" y="606"/>
                    <a:pt x="2690" y="467"/>
                    <a:pt x="2690" y="303"/>
                  </a:cubicBezTo>
                  <a:cubicBezTo>
                    <a:pt x="2690" y="136"/>
                    <a:pt x="2554" y="0"/>
                    <a:pt x="23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95"/>
            <p:cNvSpPr/>
            <p:nvPr/>
          </p:nvSpPr>
          <p:spPr>
            <a:xfrm>
              <a:off x="2946504" y="2897884"/>
              <a:ext cx="25600" cy="25620"/>
            </a:xfrm>
            <a:custGeom>
              <a:rect b="b" l="l" r="r" t="t"/>
              <a:pathLst>
                <a:path extrusionOk="0" h="1263" w="1262">
                  <a:moveTo>
                    <a:pt x="631" y="1"/>
                  </a:moveTo>
                  <a:cubicBezTo>
                    <a:pt x="284" y="1"/>
                    <a:pt x="0" y="281"/>
                    <a:pt x="0" y="631"/>
                  </a:cubicBezTo>
                  <a:cubicBezTo>
                    <a:pt x="0" y="978"/>
                    <a:pt x="284" y="1262"/>
                    <a:pt x="631" y="1262"/>
                  </a:cubicBezTo>
                  <a:cubicBezTo>
                    <a:pt x="981" y="1262"/>
                    <a:pt x="1262" y="978"/>
                    <a:pt x="1262" y="631"/>
                  </a:cubicBezTo>
                  <a:cubicBezTo>
                    <a:pt x="1262" y="281"/>
                    <a:pt x="981" y="1"/>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95"/>
            <p:cNvSpPr/>
            <p:nvPr/>
          </p:nvSpPr>
          <p:spPr>
            <a:xfrm>
              <a:off x="3010463" y="2897884"/>
              <a:ext cx="25620" cy="25620"/>
            </a:xfrm>
            <a:custGeom>
              <a:rect b="b" l="l" r="r" t="t"/>
              <a:pathLst>
                <a:path extrusionOk="0" h="1263" w="1263">
                  <a:moveTo>
                    <a:pt x="632" y="1"/>
                  </a:moveTo>
                  <a:cubicBezTo>
                    <a:pt x="285" y="1"/>
                    <a:pt x="1" y="281"/>
                    <a:pt x="1" y="631"/>
                  </a:cubicBezTo>
                  <a:cubicBezTo>
                    <a:pt x="1" y="978"/>
                    <a:pt x="285" y="1262"/>
                    <a:pt x="632" y="1262"/>
                  </a:cubicBezTo>
                  <a:cubicBezTo>
                    <a:pt x="982" y="1262"/>
                    <a:pt x="1262" y="978"/>
                    <a:pt x="1262" y="631"/>
                  </a:cubicBezTo>
                  <a:cubicBezTo>
                    <a:pt x="1262" y="281"/>
                    <a:pt x="982" y="1"/>
                    <a:pt x="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95"/>
            <p:cNvSpPr/>
            <p:nvPr/>
          </p:nvSpPr>
          <p:spPr>
            <a:xfrm>
              <a:off x="2914779" y="2789521"/>
              <a:ext cx="140291" cy="114590"/>
            </a:xfrm>
            <a:custGeom>
              <a:rect b="b" l="l" r="r" t="t"/>
              <a:pathLst>
                <a:path extrusionOk="0" h="5649" w="6916">
                  <a:moveTo>
                    <a:pt x="306" y="1"/>
                  </a:moveTo>
                  <a:cubicBezTo>
                    <a:pt x="139" y="1"/>
                    <a:pt x="0" y="140"/>
                    <a:pt x="0" y="304"/>
                  </a:cubicBezTo>
                  <a:cubicBezTo>
                    <a:pt x="0" y="471"/>
                    <a:pt x="136" y="606"/>
                    <a:pt x="306" y="606"/>
                  </a:cubicBezTo>
                  <a:lnTo>
                    <a:pt x="1262" y="606"/>
                  </a:lnTo>
                  <a:lnTo>
                    <a:pt x="1262" y="3782"/>
                  </a:lnTo>
                  <a:lnTo>
                    <a:pt x="937" y="3782"/>
                  </a:lnTo>
                  <a:cubicBezTo>
                    <a:pt x="420" y="3782"/>
                    <a:pt x="0" y="4198"/>
                    <a:pt x="0" y="4715"/>
                  </a:cubicBezTo>
                  <a:cubicBezTo>
                    <a:pt x="0" y="5232"/>
                    <a:pt x="420" y="5649"/>
                    <a:pt x="937" y="5649"/>
                  </a:cubicBezTo>
                  <a:lnTo>
                    <a:pt x="6613" y="5649"/>
                  </a:lnTo>
                  <a:cubicBezTo>
                    <a:pt x="6780" y="5649"/>
                    <a:pt x="6916" y="5516"/>
                    <a:pt x="6916" y="5349"/>
                  </a:cubicBezTo>
                  <a:cubicBezTo>
                    <a:pt x="6916" y="5185"/>
                    <a:pt x="6780" y="5046"/>
                    <a:pt x="6613" y="5046"/>
                  </a:cubicBezTo>
                  <a:lnTo>
                    <a:pt x="937" y="5046"/>
                  </a:lnTo>
                  <a:cubicBezTo>
                    <a:pt x="754" y="5046"/>
                    <a:pt x="609" y="4901"/>
                    <a:pt x="609" y="4718"/>
                  </a:cubicBezTo>
                  <a:cubicBezTo>
                    <a:pt x="609" y="4535"/>
                    <a:pt x="754" y="4390"/>
                    <a:pt x="937" y="4390"/>
                  </a:cubicBezTo>
                  <a:lnTo>
                    <a:pt x="1568" y="4390"/>
                  </a:lnTo>
                  <a:cubicBezTo>
                    <a:pt x="1732" y="4390"/>
                    <a:pt x="1870" y="4258"/>
                    <a:pt x="1870" y="4088"/>
                  </a:cubicBezTo>
                  <a:lnTo>
                    <a:pt x="1870" y="304"/>
                  </a:lnTo>
                  <a:cubicBezTo>
                    <a:pt x="1870" y="140"/>
                    <a:pt x="1735" y="1"/>
                    <a:pt x="1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95"/>
            <p:cNvSpPr/>
            <p:nvPr/>
          </p:nvSpPr>
          <p:spPr>
            <a:xfrm>
              <a:off x="2908186" y="3051218"/>
              <a:ext cx="153537" cy="25600"/>
            </a:xfrm>
            <a:custGeom>
              <a:rect b="b" l="l" r="r" t="t"/>
              <a:pathLst>
                <a:path extrusionOk="0" h="1262" w="7569">
                  <a:moveTo>
                    <a:pt x="275" y="0"/>
                  </a:moveTo>
                  <a:cubicBezTo>
                    <a:pt x="120" y="0"/>
                    <a:pt x="1" y="123"/>
                    <a:pt x="1" y="278"/>
                  </a:cubicBezTo>
                  <a:lnTo>
                    <a:pt x="1" y="1262"/>
                  </a:lnTo>
                  <a:lnTo>
                    <a:pt x="7569" y="1262"/>
                  </a:lnTo>
                  <a:lnTo>
                    <a:pt x="7569" y="278"/>
                  </a:lnTo>
                  <a:cubicBezTo>
                    <a:pt x="7569" y="123"/>
                    <a:pt x="7446" y="0"/>
                    <a:pt x="72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3" name="Google Shape;2313;p95"/>
          <p:cNvGrpSpPr/>
          <p:nvPr/>
        </p:nvGrpSpPr>
        <p:grpSpPr>
          <a:xfrm>
            <a:off x="3163115" y="2627164"/>
            <a:ext cx="320564" cy="409392"/>
            <a:chOff x="3381922" y="2694608"/>
            <a:chExt cx="320564" cy="409392"/>
          </a:xfrm>
        </p:grpSpPr>
        <p:sp>
          <p:nvSpPr>
            <p:cNvPr id="2314" name="Google Shape;2314;p95"/>
            <p:cNvSpPr/>
            <p:nvPr/>
          </p:nvSpPr>
          <p:spPr>
            <a:xfrm>
              <a:off x="3381922" y="2694608"/>
              <a:ext cx="255895" cy="409392"/>
            </a:xfrm>
            <a:custGeom>
              <a:rect b="b" l="l" r="r" t="t"/>
              <a:pathLst>
                <a:path extrusionOk="0" h="20182" w="12615">
                  <a:moveTo>
                    <a:pt x="590" y="0"/>
                  </a:moveTo>
                  <a:cubicBezTo>
                    <a:pt x="262" y="0"/>
                    <a:pt x="1" y="265"/>
                    <a:pt x="1" y="593"/>
                  </a:cubicBezTo>
                  <a:lnTo>
                    <a:pt x="1" y="19592"/>
                  </a:lnTo>
                  <a:cubicBezTo>
                    <a:pt x="1" y="19917"/>
                    <a:pt x="262" y="20182"/>
                    <a:pt x="590" y="20182"/>
                  </a:cubicBezTo>
                  <a:lnTo>
                    <a:pt x="12022" y="20182"/>
                  </a:lnTo>
                  <a:cubicBezTo>
                    <a:pt x="12350" y="20182"/>
                    <a:pt x="12614" y="19914"/>
                    <a:pt x="12611" y="19592"/>
                  </a:cubicBezTo>
                  <a:lnTo>
                    <a:pt x="12611" y="593"/>
                  </a:lnTo>
                  <a:cubicBezTo>
                    <a:pt x="12611" y="265"/>
                    <a:pt x="12346" y="0"/>
                    <a:pt x="12018" y="0"/>
                  </a:cubicBezTo>
                  <a:lnTo>
                    <a:pt x="10089" y="0"/>
                  </a:lnTo>
                  <a:lnTo>
                    <a:pt x="9398" y="394"/>
                  </a:lnTo>
                  <a:lnTo>
                    <a:pt x="3129" y="394"/>
                  </a:lnTo>
                  <a:lnTo>
                    <a:pt x="2523" y="0"/>
                  </a:lnTo>
                  <a:close/>
                </a:path>
              </a:pathLst>
            </a:custGeom>
            <a:solidFill>
              <a:srgbClr val="548E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95"/>
            <p:cNvSpPr/>
            <p:nvPr/>
          </p:nvSpPr>
          <p:spPr>
            <a:xfrm>
              <a:off x="3381922" y="2694608"/>
              <a:ext cx="255895" cy="409392"/>
            </a:xfrm>
            <a:custGeom>
              <a:rect b="b" l="l" r="r" t="t"/>
              <a:pathLst>
                <a:path extrusionOk="0" h="20182" w="12615">
                  <a:moveTo>
                    <a:pt x="590" y="0"/>
                  </a:moveTo>
                  <a:cubicBezTo>
                    <a:pt x="262" y="0"/>
                    <a:pt x="1" y="265"/>
                    <a:pt x="1" y="593"/>
                  </a:cubicBezTo>
                  <a:lnTo>
                    <a:pt x="1" y="19592"/>
                  </a:lnTo>
                  <a:cubicBezTo>
                    <a:pt x="1" y="19917"/>
                    <a:pt x="262" y="20182"/>
                    <a:pt x="590" y="20182"/>
                  </a:cubicBezTo>
                  <a:lnTo>
                    <a:pt x="12022" y="20182"/>
                  </a:lnTo>
                  <a:cubicBezTo>
                    <a:pt x="12350" y="20182"/>
                    <a:pt x="12614" y="19917"/>
                    <a:pt x="12614" y="19592"/>
                  </a:cubicBezTo>
                  <a:lnTo>
                    <a:pt x="12614" y="593"/>
                  </a:lnTo>
                  <a:cubicBezTo>
                    <a:pt x="12614" y="265"/>
                    <a:pt x="12350" y="0"/>
                    <a:pt x="120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95"/>
            <p:cNvSpPr/>
            <p:nvPr/>
          </p:nvSpPr>
          <p:spPr>
            <a:xfrm>
              <a:off x="3407521" y="2785748"/>
              <a:ext cx="204716" cy="227111"/>
            </a:xfrm>
            <a:custGeom>
              <a:rect b="b" l="l" r="r" t="t"/>
              <a:pathLst>
                <a:path extrusionOk="0" h="11196" w="10092">
                  <a:moveTo>
                    <a:pt x="394" y="1"/>
                  </a:moveTo>
                  <a:lnTo>
                    <a:pt x="0" y="553"/>
                  </a:lnTo>
                  <a:lnTo>
                    <a:pt x="0" y="10643"/>
                  </a:lnTo>
                  <a:lnTo>
                    <a:pt x="394" y="11195"/>
                  </a:lnTo>
                  <a:lnTo>
                    <a:pt x="9697" y="11195"/>
                  </a:lnTo>
                  <a:lnTo>
                    <a:pt x="10091" y="10643"/>
                  </a:lnTo>
                  <a:lnTo>
                    <a:pt x="10091" y="553"/>
                  </a:lnTo>
                  <a:lnTo>
                    <a:pt x="96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95"/>
            <p:cNvSpPr/>
            <p:nvPr/>
          </p:nvSpPr>
          <p:spPr>
            <a:xfrm>
              <a:off x="3407521" y="2745767"/>
              <a:ext cx="204716" cy="51199"/>
            </a:xfrm>
            <a:custGeom>
              <a:rect b="b" l="l" r="r" t="t"/>
              <a:pathLst>
                <a:path extrusionOk="0" h="2524" w="10092">
                  <a:moveTo>
                    <a:pt x="274" y="1"/>
                  </a:moveTo>
                  <a:cubicBezTo>
                    <a:pt x="120" y="1"/>
                    <a:pt x="0" y="124"/>
                    <a:pt x="0" y="278"/>
                  </a:cubicBezTo>
                  <a:lnTo>
                    <a:pt x="0" y="2524"/>
                  </a:lnTo>
                  <a:lnTo>
                    <a:pt x="10091" y="2524"/>
                  </a:lnTo>
                  <a:lnTo>
                    <a:pt x="10091" y="278"/>
                  </a:lnTo>
                  <a:cubicBezTo>
                    <a:pt x="10091" y="124"/>
                    <a:pt x="9968" y="1"/>
                    <a:pt x="98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95"/>
            <p:cNvSpPr/>
            <p:nvPr/>
          </p:nvSpPr>
          <p:spPr>
            <a:xfrm>
              <a:off x="3407521" y="3001642"/>
              <a:ext cx="204716" cy="51199"/>
            </a:xfrm>
            <a:custGeom>
              <a:rect b="b" l="l" r="r" t="t"/>
              <a:pathLst>
                <a:path extrusionOk="0" h="2524" w="10092">
                  <a:moveTo>
                    <a:pt x="0" y="0"/>
                  </a:moveTo>
                  <a:lnTo>
                    <a:pt x="0" y="2249"/>
                  </a:lnTo>
                  <a:cubicBezTo>
                    <a:pt x="0" y="2397"/>
                    <a:pt x="126" y="2523"/>
                    <a:pt x="274" y="2523"/>
                  </a:cubicBezTo>
                  <a:lnTo>
                    <a:pt x="10091" y="2523"/>
                  </a:lnTo>
                  <a:lnTo>
                    <a:pt x="100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95"/>
            <p:cNvSpPr/>
            <p:nvPr/>
          </p:nvSpPr>
          <p:spPr>
            <a:xfrm>
              <a:off x="3458680" y="2836319"/>
              <a:ext cx="102378" cy="101121"/>
            </a:xfrm>
            <a:custGeom>
              <a:rect b="b" l="l" r="r" t="t"/>
              <a:pathLst>
                <a:path extrusionOk="0" h="4985" w="5047">
                  <a:moveTo>
                    <a:pt x="1820" y="1"/>
                  </a:moveTo>
                  <a:cubicBezTo>
                    <a:pt x="1791" y="1"/>
                    <a:pt x="1761" y="5"/>
                    <a:pt x="1732" y="15"/>
                  </a:cubicBezTo>
                  <a:lnTo>
                    <a:pt x="190" y="526"/>
                  </a:lnTo>
                  <a:cubicBezTo>
                    <a:pt x="77" y="567"/>
                    <a:pt x="1" y="674"/>
                    <a:pt x="1" y="790"/>
                  </a:cubicBezTo>
                  <a:lnTo>
                    <a:pt x="1" y="1579"/>
                  </a:lnTo>
                  <a:cubicBezTo>
                    <a:pt x="1" y="1733"/>
                    <a:pt x="124" y="1856"/>
                    <a:pt x="275" y="1856"/>
                  </a:cubicBezTo>
                  <a:lnTo>
                    <a:pt x="581" y="1856"/>
                  </a:lnTo>
                  <a:cubicBezTo>
                    <a:pt x="732" y="1856"/>
                    <a:pt x="855" y="1976"/>
                    <a:pt x="855" y="2131"/>
                  </a:cubicBezTo>
                  <a:lnTo>
                    <a:pt x="855" y="4710"/>
                  </a:lnTo>
                  <a:cubicBezTo>
                    <a:pt x="855" y="4865"/>
                    <a:pt x="978" y="4984"/>
                    <a:pt x="1133" y="4984"/>
                  </a:cubicBezTo>
                  <a:lnTo>
                    <a:pt x="3914" y="4984"/>
                  </a:lnTo>
                  <a:cubicBezTo>
                    <a:pt x="4069" y="4984"/>
                    <a:pt x="4192" y="4865"/>
                    <a:pt x="4192" y="4710"/>
                  </a:cubicBezTo>
                  <a:lnTo>
                    <a:pt x="4192" y="2131"/>
                  </a:lnTo>
                  <a:cubicBezTo>
                    <a:pt x="4192" y="1976"/>
                    <a:pt x="4312" y="1856"/>
                    <a:pt x="4466" y="1856"/>
                  </a:cubicBezTo>
                  <a:lnTo>
                    <a:pt x="4769" y="1856"/>
                  </a:lnTo>
                  <a:cubicBezTo>
                    <a:pt x="4923" y="1856"/>
                    <a:pt x="5046" y="1733"/>
                    <a:pt x="5046" y="1579"/>
                  </a:cubicBezTo>
                  <a:lnTo>
                    <a:pt x="5046" y="790"/>
                  </a:lnTo>
                  <a:cubicBezTo>
                    <a:pt x="5046" y="674"/>
                    <a:pt x="4971" y="567"/>
                    <a:pt x="4860" y="526"/>
                  </a:cubicBezTo>
                  <a:lnTo>
                    <a:pt x="3318" y="15"/>
                  </a:lnTo>
                  <a:cubicBezTo>
                    <a:pt x="3289" y="5"/>
                    <a:pt x="3260" y="1"/>
                    <a:pt x="3230" y="1"/>
                  </a:cubicBezTo>
                  <a:cubicBezTo>
                    <a:pt x="3159" y="1"/>
                    <a:pt x="3088" y="28"/>
                    <a:pt x="3034" y="81"/>
                  </a:cubicBezTo>
                  <a:lnTo>
                    <a:pt x="2829" y="286"/>
                  </a:lnTo>
                  <a:lnTo>
                    <a:pt x="2719" y="396"/>
                  </a:lnTo>
                  <a:cubicBezTo>
                    <a:pt x="2667" y="450"/>
                    <a:pt x="2596" y="477"/>
                    <a:pt x="2525" y="477"/>
                  </a:cubicBezTo>
                  <a:cubicBezTo>
                    <a:pt x="2454" y="477"/>
                    <a:pt x="2383" y="450"/>
                    <a:pt x="2331" y="396"/>
                  </a:cubicBezTo>
                  <a:lnTo>
                    <a:pt x="2221" y="286"/>
                  </a:lnTo>
                  <a:lnTo>
                    <a:pt x="2016" y="81"/>
                  </a:lnTo>
                  <a:cubicBezTo>
                    <a:pt x="1962" y="28"/>
                    <a:pt x="1892" y="1"/>
                    <a:pt x="1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95"/>
            <p:cNvSpPr/>
            <p:nvPr/>
          </p:nvSpPr>
          <p:spPr>
            <a:xfrm>
              <a:off x="3433101" y="2694608"/>
              <a:ext cx="153537" cy="25600"/>
            </a:xfrm>
            <a:custGeom>
              <a:rect b="b" l="l" r="r" t="t"/>
              <a:pathLst>
                <a:path extrusionOk="0" h="1262" w="7569">
                  <a:moveTo>
                    <a:pt x="0" y="0"/>
                  </a:moveTo>
                  <a:lnTo>
                    <a:pt x="0" y="672"/>
                  </a:lnTo>
                  <a:cubicBezTo>
                    <a:pt x="0" y="997"/>
                    <a:pt x="262" y="1262"/>
                    <a:pt x="590" y="1262"/>
                  </a:cubicBezTo>
                  <a:lnTo>
                    <a:pt x="6976" y="1262"/>
                  </a:lnTo>
                  <a:cubicBezTo>
                    <a:pt x="7304" y="1262"/>
                    <a:pt x="7569" y="993"/>
                    <a:pt x="7569" y="672"/>
                  </a:cubicBezTo>
                  <a:lnTo>
                    <a:pt x="756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95"/>
            <p:cNvSpPr/>
            <p:nvPr/>
          </p:nvSpPr>
          <p:spPr>
            <a:xfrm>
              <a:off x="3478134" y="3072254"/>
              <a:ext cx="63472" cy="12313"/>
            </a:xfrm>
            <a:custGeom>
              <a:rect b="b" l="l" r="r" t="t"/>
              <a:pathLst>
                <a:path extrusionOk="0" h="607" w="3129">
                  <a:moveTo>
                    <a:pt x="303" y="1"/>
                  </a:moveTo>
                  <a:cubicBezTo>
                    <a:pt x="136" y="1"/>
                    <a:pt x="0" y="133"/>
                    <a:pt x="0" y="304"/>
                  </a:cubicBezTo>
                  <a:cubicBezTo>
                    <a:pt x="0" y="471"/>
                    <a:pt x="133" y="606"/>
                    <a:pt x="303" y="606"/>
                  </a:cubicBezTo>
                  <a:lnTo>
                    <a:pt x="2826" y="606"/>
                  </a:lnTo>
                  <a:cubicBezTo>
                    <a:pt x="2996" y="606"/>
                    <a:pt x="3129" y="471"/>
                    <a:pt x="3129" y="304"/>
                  </a:cubicBezTo>
                  <a:cubicBezTo>
                    <a:pt x="3129" y="140"/>
                    <a:pt x="2996" y="1"/>
                    <a:pt x="28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95"/>
            <p:cNvSpPr/>
            <p:nvPr/>
          </p:nvSpPr>
          <p:spPr>
            <a:xfrm>
              <a:off x="3529171" y="2839240"/>
              <a:ext cx="159744" cy="195933"/>
            </a:xfrm>
            <a:custGeom>
              <a:rect b="b" l="l" r="r" t="t"/>
              <a:pathLst>
                <a:path extrusionOk="0" h="9659" w="7875">
                  <a:moveTo>
                    <a:pt x="3460" y="0"/>
                  </a:moveTo>
                  <a:cubicBezTo>
                    <a:pt x="3110" y="0"/>
                    <a:pt x="2830" y="284"/>
                    <a:pt x="2830" y="631"/>
                  </a:cubicBezTo>
                  <a:lnTo>
                    <a:pt x="2830" y="5045"/>
                  </a:lnTo>
                  <a:cubicBezTo>
                    <a:pt x="2830" y="5340"/>
                    <a:pt x="2705" y="5456"/>
                    <a:pt x="2573" y="5456"/>
                  </a:cubicBezTo>
                  <a:cubicBezTo>
                    <a:pt x="2473" y="5456"/>
                    <a:pt x="2369" y="5389"/>
                    <a:pt x="2312" y="5282"/>
                  </a:cubicBezTo>
                  <a:cubicBezTo>
                    <a:pt x="1953" y="4629"/>
                    <a:pt x="1789" y="3942"/>
                    <a:pt x="1057" y="3604"/>
                  </a:cubicBezTo>
                  <a:cubicBezTo>
                    <a:pt x="915" y="3538"/>
                    <a:pt x="779" y="3510"/>
                    <a:pt x="656" y="3510"/>
                  </a:cubicBezTo>
                  <a:cubicBezTo>
                    <a:pt x="258" y="3510"/>
                    <a:pt x="1" y="3807"/>
                    <a:pt x="124" y="4065"/>
                  </a:cubicBezTo>
                  <a:cubicBezTo>
                    <a:pt x="685" y="5235"/>
                    <a:pt x="969" y="6165"/>
                    <a:pt x="1404" y="7262"/>
                  </a:cubicBezTo>
                  <a:cubicBezTo>
                    <a:pt x="1562" y="7656"/>
                    <a:pt x="2019" y="7912"/>
                    <a:pt x="2252" y="8167"/>
                  </a:cubicBezTo>
                  <a:cubicBezTo>
                    <a:pt x="2561" y="8511"/>
                    <a:pt x="2681" y="8795"/>
                    <a:pt x="2710" y="9265"/>
                  </a:cubicBezTo>
                  <a:lnTo>
                    <a:pt x="3265" y="9659"/>
                  </a:lnTo>
                  <a:lnTo>
                    <a:pt x="6834" y="9659"/>
                  </a:lnTo>
                  <a:lnTo>
                    <a:pt x="7342" y="9265"/>
                  </a:lnTo>
                  <a:cubicBezTo>
                    <a:pt x="7364" y="8855"/>
                    <a:pt x="7411" y="8511"/>
                    <a:pt x="7610" y="8189"/>
                  </a:cubicBezTo>
                  <a:cubicBezTo>
                    <a:pt x="7787" y="7899"/>
                    <a:pt x="7875" y="7565"/>
                    <a:pt x="7875" y="7228"/>
                  </a:cubicBezTo>
                  <a:lnTo>
                    <a:pt x="7875" y="4900"/>
                  </a:lnTo>
                  <a:lnTo>
                    <a:pt x="7875" y="4554"/>
                  </a:lnTo>
                  <a:cubicBezTo>
                    <a:pt x="7875" y="4207"/>
                    <a:pt x="7594" y="3926"/>
                    <a:pt x="7244" y="3926"/>
                  </a:cubicBezTo>
                  <a:cubicBezTo>
                    <a:pt x="6897" y="3926"/>
                    <a:pt x="6614" y="4210"/>
                    <a:pt x="6614" y="4557"/>
                  </a:cubicBezTo>
                  <a:lnTo>
                    <a:pt x="6614" y="4282"/>
                  </a:lnTo>
                  <a:cubicBezTo>
                    <a:pt x="6614" y="3935"/>
                    <a:pt x="6330" y="3652"/>
                    <a:pt x="5983" y="3652"/>
                  </a:cubicBezTo>
                  <a:cubicBezTo>
                    <a:pt x="5636" y="3652"/>
                    <a:pt x="5352" y="3935"/>
                    <a:pt x="5352" y="4282"/>
                  </a:cubicBezTo>
                  <a:lnTo>
                    <a:pt x="5352" y="4068"/>
                  </a:lnTo>
                  <a:cubicBezTo>
                    <a:pt x="5352" y="3721"/>
                    <a:pt x="5068" y="3437"/>
                    <a:pt x="4722" y="3437"/>
                  </a:cubicBezTo>
                  <a:cubicBezTo>
                    <a:pt x="4375" y="3437"/>
                    <a:pt x="4091" y="3721"/>
                    <a:pt x="4091" y="4068"/>
                  </a:cubicBezTo>
                  <a:lnTo>
                    <a:pt x="4091" y="631"/>
                  </a:lnTo>
                  <a:cubicBezTo>
                    <a:pt x="4091" y="284"/>
                    <a:pt x="3807" y="0"/>
                    <a:pt x="34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95"/>
            <p:cNvSpPr/>
            <p:nvPr/>
          </p:nvSpPr>
          <p:spPr>
            <a:xfrm>
              <a:off x="3503713" y="2842100"/>
              <a:ext cx="12374" cy="29778"/>
            </a:xfrm>
            <a:custGeom>
              <a:rect b="b" l="l" r="r" t="t"/>
              <a:pathLst>
                <a:path extrusionOk="0" h="1468" w="610">
                  <a:moveTo>
                    <a:pt x="609" y="1"/>
                  </a:moveTo>
                  <a:lnTo>
                    <a:pt x="499" y="118"/>
                  </a:lnTo>
                  <a:cubicBezTo>
                    <a:pt x="447" y="170"/>
                    <a:pt x="376" y="196"/>
                    <a:pt x="305" y="196"/>
                  </a:cubicBezTo>
                  <a:cubicBezTo>
                    <a:pt x="234" y="196"/>
                    <a:pt x="163" y="170"/>
                    <a:pt x="111" y="118"/>
                  </a:cubicBezTo>
                  <a:lnTo>
                    <a:pt x="1" y="7"/>
                  </a:lnTo>
                  <a:lnTo>
                    <a:pt x="1" y="1152"/>
                  </a:lnTo>
                  <a:cubicBezTo>
                    <a:pt x="1" y="1319"/>
                    <a:pt x="130" y="1464"/>
                    <a:pt x="294" y="1467"/>
                  </a:cubicBezTo>
                  <a:cubicBezTo>
                    <a:pt x="300" y="1468"/>
                    <a:pt x="305" y="1468"/>
                    <a:pt x="311" y="1468"/>
                  </a:cubicBezTo>
                  <a:cubicBezTo>
                    <a:pt x="477" y="1468"/>
                    <a:pt x="609" y="1332"/>
                    <a:pt x="609" y="1165"/>
                  </a:cubicBezTo>
                  <a:lnTo>
                    <a:pt x="6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95"/>
            <p:cNvSpPr/>
            <p:nvPr/>
          </p:nvSpPr>
          <p:spPr>
            <a:xfrm>
              <a:off x="3575360" y="3027221"/>
              <a:ext cx="113555" cy="33612"/>
            </a:xfrm>
            <a:custGeom>
              <a:rect b="b" l="l" r="r" t="t"/>
              <a:pathLst>
                <a:path extrusionOk="0" h="1657" w="5598">
                  <a:moveTo>
                    <a:pt x="275" y="1"/>
                  </a:moveTo>
                  <a:cubicBezTo>
                    <a:pt x="121" y="1"/>
                    <a:pt x="1" y="124"/>
                    <a:pt x="1" y="278"/>
                  </a:cubicBezTo>
                  <a:lnTo>
                    <a:pt x="1" y="1656"/>
                  </a:lnTo>
                  <a:lnTo>
                    <a:pt x="5598" y="1656"/>
                  </a:lnTo>
                  <a:lnTo>
                    <a:pt x="5598" y="278"/>
                  </a:lnTo>
                  <a:cubicBezTo>
                    <a:pt x="5598" y="124"/>
                    <a:pt x="5475" y="1"/>
                    <a:pt x="53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95"/>
            <p:cNvSpPr/>
            <p:nvPr/>
          </p:nvSpPr>
          <p:spPr>
            <a:xfrm>
              <a:off x="3561748" y="3052821"/>
              <a:ext cx="140737" cy="51118"/>
            </a:xfrm>
            <a:custGeom>
              <a:rect b="b" l="l" r="r" t="t"/>
              <a:pathLst>
                <a:path extrusionOk="0" h="2520" w="6938">
                  <a:moveTo>
                    <a:pt x="278" y="0"/>
                  </a:moveTo>
                  <a:cubicBezTo>
                    <a:pt x="123" y="0"/>
                    <a:pt x="0" y="123"/>
                    <a:pt x="0" y="278"/>
                  </a:cubicBezTo>
                  <a:lnTo>
                    <a:pt x="0" y="2520"/>
                  </a:lnTo>
                  <a:lnTo>
                    <a:pt x="6938" y="2520"/>
                  </a:lnTo>
                  <a:lnTo>
                    <a:pt x="6938" y="278"/>
                  </a:lnTo>
                  <a:cubicBezTo>
                    <a:pt x="6938" y="123"/>
                    <a:pt x="6815" y="0"/>
                    <a:pt x="66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95"/>
            <p:cNvSpPr/>
            <p:nvPr/>
          </p:nvSpPr>
          <p:spPr>
            <a:xfrm>
              <a:off x="3580350" y="3072254"/>
              <a:ext cx="12374" cy="12313"/>
            </a:xfrm>
            <a:custGeom>
              <a:rect b="b" l="l" r="r" t="t"/>
              <a:pathLst>
                <a:path extrusionOk="0" h="607" w="610">
                  <a:moveTo>
                    <a:pt x="307" y="1"/>
                  </a:moveTo>
                  <a:cubicBezTo>
                    <a:pt x="139" y="1"/>
                    <a:pt x="1" y="133"/>
                    <a:pt x="1" y="304"/>
                  </a:cubicBezTo>
                  <a:cubicBezTo>
                    <a:pt x="1" y="471"/>
                    <a:pt x="136" y="606"/>
                    <a:pt x="307" y="606"/>
                  </a:cubicBezTo>
                  <a:cubicBezTo>
                    <a:pt x="474" y="606"/>
                    <a:pt x="609" y="471"/>
                    <a:pt x="609" y="304"/>
                  </a:cubicBezTo>
                  <a:cubicBezTo>
                    <a:pt x="609"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7" name="Google Shape;2327;p95"/>
          <p:cNvGrpSpPr/>
          <p:nvPr/>
        </p:nvGrpSpPr>
        <p:grpSpPr>
          <a:xfrm>
            <a:off x="3826602" y="2627174"/>
            <a:ext cx="393996" cy="409372"/>
            <a:chOff x="3904017" y="2681423"/>
            <a:chExt cx="393996" cy="409372"/>
          </a:xfrm>
        </p:grpSpPr>
        <p:sp>
          <p:nvSpPr>
            <p:cNvPr id="2328" name="Google Shape;2328;p95"/>
            <p:cNvSpPr/>
            <p:nvPr/>
          </p:nvSpPr>
          <p:spPr>
            <a:xfrm>
              <a:off x="3959801" y="2732663"/>
              <a:ext cx="98991" cy="209118"/>
            </a:xfrm>
            <a:custGeom>
              <a:rect b="b" l="l" r="r" t="t"/>
              <a:pathLst>
                <a:path extrusionOk="0" h="10309" w="4880">
                  <a:moveTo>
                    <a:pt x="1458" y="0"/>
                  </a:moveTo>
                  <a:cubicBezTo>
                    <a:pt x="559" y="332"/>
                    <a:pt x="1" y="1183"/>
                    <a:pt x="1" y="2091"/>
                  </a:cubicBezTo>
                  <a:cubicBezTo>
                    <a:pt x="1" y="2343"/>
                    <a:pt x="42" y="2599"/>
                    <a:pt x="133" y="2851"/>
                  </a:cubicBezTo>
                  <a:lnTo>
                    <a:pt x="2829" y="10243"/>
                  </a:lnTo>
                  <a:lnTo>
                    <a:pt x="3287" y="10309"/>
                  </a:lnTo>
                  <a:lnTo>
                    <a:pt x="4608" y="9754"/>
                  </a:lnTo>
                  <a:lnTo>
                    <a:pt x="4879" y="9382"/>
                  </a:lnTo>
                  <a:lnTo>
                    <a:pt x="145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95"/>
            <p:cNvSpPr/>
            <p:nvPr/>
          </p:nvSpPr>
          <p:spPr>
            <a:xfrm>
              <a:off x="3959801" y="2732663"/>
              <a:ext cx="73330" cy="209118"/>
            </a:xfrm>
            <a:custGeom>
              <a:rect b="b" l="l" r="r" t="t"/>
              <a:pathLst>
                <a:path extrusionOk="0" h="10309" w="3615">
                  <a:moveTo>
                    <a:pt x="1458" y="0"/>
                  </a:moveTo>
                  <a:cubicBezTo>
                    <a:pt x="559" y="332"/>
                    <a:pt x="1" y="1183"/>
                    <a:pt x="1" y="2091"/>
                  </a:cubicBezTo>
                  <a:cubicBezTo>
                    <a:pt x="1" y="2343"/>
                    <a:pt x="42" y="2599"/>
                    <a:pt x="133" y="2851"/>
                  </a:cubicBezTo>
                  <a:lnTo>
                    <a:pt x="2829" y="10243"/>
                  </a:lnTo>
                  <a:lnTo>
                    <a:pt x="3287" y="10309"/>
                  </a:lnTo>
                  <a:lnTo>
                    <a:pt x="3615" y="10170"/>
                  </a:lnTo>
                  <a:lnTo>
                    <a:pt x="947" y="2851"/>
                  </a:lnTo>
                  <a:cubicBezTo>
                    <a:pt x="855" y="2599"/>
                    <a:pt x="811" y="2343"/>
                    <a:pt x="811" y="2091"/>
                  </a:cubicBezTo>
                  <a:cubicBezTo>
                    <a:pt x="811" y="1435"/>
                    <a:pt x="1098" y="814"/>
                    <a:pt x="1600" y="391"/>
                  </a:cubicBezTo>
                  <a:lnTo>
                    <a:pt x="145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95"/>
            <p:cNvSpPr/>
            <p:nvPr/>
          </p:nvSpPr>
          <p:spPr>
            <a:xfrm>
              <a:off x="4017126" y="2922895"/>
              <a:ext cx="176297" cy="167838"/>
            </a:xfrm>
            <a:custGeom>
              <a:rect b="b" l="l" r="r" t="t"/>
              <a:pathLst>
                <a:path extrusionOk="0" h="8274" w="8691">
                  <a:moveTo>
                    <a:pt x="4996" y="3275"/>
                  </a:moveTo>
                  <a:cubicBezTo>
                    <a:pt x="5195" y="3275"/>
                    <a:pt x="5397" y="3309"/>
                    <a:pt x="5594" y="3381"/>
                  </a:cubicBezTo>
                  <a:cubicBezTo>
                    <a:pt x="6493" y="3712"/>
                    <a:pt x="6957" y="4706"/>
                    <a:pt x="6626" y="5607"/>
                  </a:cubicBezTo>
                  <a:cubicBezTo>
                    <a:pt x="6367" y="6312"/>
                    <a:pt x="5705" y="6749"/>
                    <a:pt x="4997" y="6749"/>
                  </a:cubicBezTo>
                  <a:cubicBezTo>
                    <a:pt x="4799" y="6749"/>
                    <a:pt x="4597" y="6714"/>
                    <a:pt x="4399" y="6642"/>
                  </a:cubicBezTo>
                  <a:cubicBezTo>
                    <a:pt x="3500" y="6311"/>
                    <a:pt x="3034" y="5317"/>
                    <a:pt x="3365" y="4415"/>
                  </a:cubicBezTo>
                  <a:cubicBezTo>
                    <a:pt x="3624" y="3713"/>
                    <a:pt x="4287" y="3275"/>
                    <a:pt x="4996" y="3275"/>
                  </a:cubicBezTo>
                  <a:close/>
                  <a:moveTo>
                    <a:pt x="2050" y="1"/>
                  </a:moveTo>
                  <a:lnTo>
                    <a:pt x="0" y="858"/>
                  </a:lnTo>
                  <a:lnTo>
                    <a:pt x="1924" y="6131"/>
                  </a:lnTo>
                  <a:cubicBezTo>
                    <a:pt x="1943" y="6188"/>
                    <a:pt x="1968" y="6244"/>
                    <a:pt x="1990" y="6298"/>
                  </a:cubicBezTo>
                  <a:cubicBezTo>
                    <a:pt x="2514" y="7523"/>
                    <a:pt x="3714" y="8273"/>
                    <a:pt x="4987" y="8273"/>
                  </a:cubicBezTo>
                  <a:cubicBezTo>
                    <a:pt x="5360" y="8273"/>
                    <a:pt x="5738" y="8209"/>
                    <a:pt x="6108" y="8073"/>
                  </a:cubicBezTo>
                  <a:cubicBezTo>
                    <a:pt x="7821" y="7455"/>
                    <a:pt x="8691" y="5551"/>
                    <a:pt x="8041" y="3845"/>
                  </a:cubicBezTo>
                  <a:cubicBezTo>
                    <a:pt x="7547" y="2554"/>
                    <a:pt x="6299" y="1748"/>
                    <a:pt x="4981" y="1748"/>
                  </a:cubicBezTo>
                  <a:cubicBezTo>
                    <a:pt x="4625" y="1748"/>
                    <a:pt x="4263" y="1806"/>
                    <a:pt x="3910" y="1931"/>
                  </a:cubicBezTo>
                  <a:cubicBezTo>
                    <a:pt x="3778" y="1978"/>
                    <a:pt x="3649" y="2031"/>
                    <a:pt x="3529" y="2095"/>
                  </a:cubicBezTo>
                  <a:cubicBezTo>
                    <a:pt x="3318" y="2195"/>
                    <a:pt x="3125" y="2322"/>
                    <a:pt x="2949" y="2463"/>
                  </a:cubicBezTo>
                  <a:lnTo>
                    <a:pt x="20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95"/>
            <p:cNvSpPr/>
            <p:nvPr/>
          </p:nvSpPr>
          <p:spPr>
            <a:xfrm>
              <a:off x="4017126" y="2922956"/>
              <a:ext cx="71586" cy="127836"/>
            </a:xfrm>
            <a:custGeom>
              <a:rect b="b" l="l" r="r" t="t"/>
              <a:pathLst>
                <a:path extrusionOk="0" h="6302" w="3529">
                  <a:moveTo>
                    <a:pt x="2050" y="1"/>
                  </a:moveTo>
                  <a:lnTo>
                    <a:pt x="0" y="862"/>
                  </a:lnTo>
                  <a:lnTo>
                    <a:pt x="1924" y="6131"/>
                  </a:lnTo>
                  <a:cubicBezTo>
                    <a:pt x="1943" y="6191"/>
                    <a:pt x="1968" y="6245"/>
                    <a:pt x="1990" y="6301"/>
                  </a:cubicBezTo>
                  <a:lnTo>
                    <a:pt x="3529" y="2092"/>
                  </a:lnTo>
                  <a:lnTo>
                    <a:pt x="3529" y="2092"/>
                  </a:lnTo>
                  <a:cubicBezTo>
                    <a:pt x="3318" y="2196"/>
                    <a:pt x="3125" y="2322"/>
                    <a:pt x="2949" y="2464"/>
                  </a:cubicBezTo>
                  <a:lnTo>
                    <a:pt x="20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95"/>
            <p:cNvSpPr/>
            <p:nvPr/>
          </p:nvSpPr>
          <p:spPr>
            <a:xfrm>
              <a:off x="4017126" y="2934539"/>
              <a:ext cx="109458" cy="156255"/>
            </a:xfrm>
            <a:custGeom>
              <a:rect b="b" l="l" r="r" t="t"/>
              <a:pathLst>
                <a:path extrusionOk="0" h="7703" w="5396">
                  <a:moveTo>
                    <a:pt x="710" y="1"/>
                  </a:moveTo>
                  <a:lnTo>
                    <a:pt x="0" y="291"/>
                  </a:lnTo>
                  <a:lnTo>
                    <a:pt x="1924" y="5560"/>
                  </a:lnTo>
                  <a:cubicBezTo>
                    <a:pt x="2407" y="6881"/>
                    <a:pt x="3653" y="7702"/>
                    <a:pt x="4984" y="7702"/>
                  </a:cubicBezTo>
                  <a:cubicBezTo>
                    <a:pt x="5121" y="7702"/>
                    <a:pt x="5258" y="7694"/>
                    <a:pt x="5396" y="7676"/>
                  </a:cubicBezTo>
                  <a:cubicBezTo>
                    <a:pt x="4226" y="7531"/>
                    <a:pt x="3173" y="6746"/>
                    <a:pt x="2741" y="5560"/>
                  </a:cubicBezTo>
                  <a:lnTo>
                    <a:pt x="817" y="291"/>
                  </a:lnTo>
                  <a:lnTo>
                    <a:pt x="7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95"/>
            <p:cNvSpPr/>
            <p:nvPr/>
          </p:nvSpPr>
          <p:spPr>
            <a:xfrm>
              <a:off x="3952458" y="2681484"/>
              <a:ext cx="345555" cy="204716"/>
            </a:xfrm>
            <a:custGeom>
              <a:rect b="b" l="l" r="r" t="t"/>
              <a:pathLst>
                <a:path extrusionOk="0" h="10092" w="17035">
                  <a:moveTo>
                    <a:pt x="274" y="1"/>
                  </a:moveTo>
                  <a:cubicBezTo>
                    <a:pt x="120" y="1"/>
                    <a:pt x="0" y="124"/>
                    <a:pt x="0" y="278"/>
                  </a:cubicBezTo>
                  <a:lnTo>
                    <a:pt x="0" y="2523"/>
                  </a:lnTo>
                  <a:cubicBezTo>
                    <a:pt x="1391" y="2523"/>
                    <a:pt x="2523" y="3652"/>
                    <a:pt x="2523" y="5046"/>
                  </a:cubicBezTo>
                  <a:cubicBezTo>
                    <a:pt x="2523" y="6437"/>
                    <a:pt x="1394" y="7569"/>
                    <a:pt x="0" y="7569"/>
                  </a:cubicBezTo>
                  <a:lnTo>
                    <a:pt x="0" y="9817"/>
                  </a:lnTo>
                  <a:cubicBezTo>
                    <a:pt x="0" y="9969"/>
                    <a:pt x="120" y="10092"/>
                    <a:pt x="274" y="10092"/>
                  </a:cubicBezTo>
                  <a:lnTo>
                    <a:pt x="16760" y="10092"/>
                  </a:lnTo>
                  <a:cubicBezTo>
                    <a:pt x="16912" y="10092"/>
                    <a:pt x="17035" y="9969"/>
                    <a:pt x="17035" y="9817"/>
                  </a:cubicBezTo>
                  <a:lnTo>
                    <a:pt x="17035" y="7569"/>
                  </a:lnTo>
                  <a:cubicBezTo>
                    <a:pt x="15644" y="7569"/>
                    <a:pt x="14512" y="6437"/>
                    <a:pt x="14512" y="5043"/>
                  </a:cubicBezTo>
                  <a:cubicBezTo>
                    <a:pt x="14512" y="3654"/>
                    <a:pt x="15641" y="2523"/>
                    <a:pt x="17029" y="2523"/>
                  </a:cubicBezTo>
                  <a:cubicBezTo>
                    <a:pt x="17031" y="2523"/>
                    <a:pt x="17033" y="2523"/>
                    <a:pt x="17035" y="2523"/>
                  </a:cubicBezTo>
                  <a:lnTo>
                    <a:pt x="17035" y="278"/>
                  </a:lnTo>
                  <a:cubicBezTo>
                    <a:pt x="17035" y="124"/>
                    <a:pt x="16912" y="1"/>
                    <a:pt x="167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95"/>
            <p:cNvSpPr/>
            <p:nvPr/>
          </p:nvSpPr>
          <p:spPr>
            <a:xfrm>
              <a:off x="3952458" y="2707083"/>
              <a:ext cx="345555" cy="153537"/>
            </a:xfrm>
            <a:custGeom>
              <a:rect b="b" l="l" r="r" t="t"/>
              <a:pathLst>
                <a:path extrusionOk="0" h="7569" w="17035">
                  <a:moveTo>
                    <a:pt x="0" y="0"/>
                  </a:moveTo>
                  <a:lnTo>
                    <a:pt x="0" y="1261"/>
                  </a:lnTo>
                  <a:cubicBezTo>
                    <a:pt x="1391" y="1261"/>
                    <a:pt x="2523" y="2390"/>
                    <a:pt x="2523" y="3784"/>
                  </a:cubicBezTo>
                  <a:cubicBezTo>
                    <a:pt x="2523" y="5175"/>
                    <a:pt x="1391" y="6307"/>
                    <a:pt x="0" y="6307"/>
                  </a:cubicBezTo>
                  <a:lnTo>
                    <a:pt x="0" y="7568"/>
                  </a:lnTo>
                  <a:lnTo>
                    <a:pt x="17035" y="7568"/>
                  </a:lnTo>
                  <a:lnTo>
                    <a:pt x="17035" y="6307"/>
                  </a:lnTo>
                  <a:cubicBezTo>
                    <a:pt x="15644" y="6307"/>
                    <a:pt x="14512" y="5175"/>
                    <a:pt x="14512" y="3781"/>
                  </a:cubicBezTo>
                  <a:cubicBezTo>
                    <a:pt x="14512" y="2392"/>
                    <a:pt x="15641" y="1261"/>
                    <a:pt x="17029" y="1261"/>
                  </a:cubicBezTo>
                  <a:cubicBezTo>
                    <a:pt x="17031" y="1261"/>
                    <a:pt x="17033" y="1261"/>
                    <a:pt x="17035" y="1261"/>
                  </a:cubicBezTo>
                  <a:lnTo>
                    <a:pt x="170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95"/>
            <p:cNvSpPr/>
            <p:nvPr/>
          </p:nvSpPr>
          <p:spPr>
            <a:xfrm>
              <a:off x="4150561" y="2735523"/>
              <a:ext cx="82276" cy="96617"/>
            </a:xfrm>
            <a:custGeom>
              <a:rect b="b" l="l" r="r" t="t"/>
              <a:pathLst>
                <a:path extrusionOk="0" h="4763" w="4056">
                  <a:moveTo>
                    <a:pt x="3715" y="1"/>
                  </a:moveTo>
                  <a:cubicBezTo>
                    <a:pt x="3626" y="1"/>
                    <a:pt x="3537" y="38"/>
                    <a:pt x="3478" y="112"/>
                  </a:cubicBezTo>
                  <a:lnTo>
                    <a:pt x="107" y="4268"/>
                  </a:lnTo>
                  <a:cubicBezTo>
                    <a:pt x="0" y="4397"/>
                    <a:pt x="19" y="4590"/>
                    <a:pt x="152" y="4697"/>
                  </a:cubicBezTo>
                  <a:cubicBezTo>
                    <a:pt x="208" y="4741"/>
                    <a:pt x="278" y="4763"/>
                    <a:pt x="344" y="4763"/>
                  </a:cubicBezTo>
                  <a:cubicBezTo>
                    <a:pt x="435" y="4763"/>
                    <a:pt x="521" y="4725"/>
                    <a:pt x="580" y="4653"/>
                  </a:cubicBezTo>
                  <a:lnTo>
                    <a:pt x="3951" y="500"/>
                  </a:lnTo>
                  <a:cubicBezTo>
                    <a:pt x="4056" y="367"/>
                    <a:pt x="4037" y="175"/>
                    <a:pt x="3907" y="68"/>
                  </a:cubicBezTo>
                  <a:cubicBezTo>
                    <a:pt x="3851" y="23"/>
                    <a:pt x="3783" y="1"/>
                    <a:pt x="37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95"/>
            <p:cNvSpPr/>
            <p:nvPr/>
          </p:nvSpPr>
          <p:spPr>
            <a:xfrm>
              <a:off x="4151697" y="2738424"/>
              <a:ext cx="29271" cy="29251"/>
            </a:xfrm>
            <a:custGeom>
              <a:rect b="b" l="l" r="r" t="t"/>
              <a:pathLst>
                <a:path extrusionOk="0" h="1442" w="1443">
                  <a:moveTo>
                    <a:pt x="720" y="0"/>
                  </a:moveTo>
                  <a:cubicBezTo>
                    <a:pt x="323" y="0"/>
                    <a:pt x="1" y="322"/>
                    <a:pt x="1" y="722"/>
                  </a:cubicBezTo>
                  <a:cubicBezTo>
                    <a:pt x="1" y="1120"/>
                    <a:pt x="323" y="1441"/>
                    <a:pt x="720" y="1441"/>
                  </a:cubicBezTo>
                  <a:cubicBezTo>
                    <a:pt x="1120" y="1441"/>
                    <a:pt x="1442" y="1120"/>
                    <a:pt x="1442" y="722"/>
                  </a:cubicBezTo>
                  <a:cubicBezTo>
                    <a:pt x="1442" y="322"/>
                    <a:pt x="1120" y="0"/>
                    <a:pt x="7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95"/>
            <p:cNvSpPr/>
            <p:nvPr/>
          </p:nvSpPr>
          <p:spPr>
            <a:xfrm>
              <a:off x="4202491" y="2799887"/>
              <a:ext cx="29332" cy="29312"/>
            </a:xfrm>
            <a:custGeom>
              <a:rect b="b" l="l" r="r" t="t"/>
              <a:pathLst>
                <a:path extrusionOk="0" h="1445" w="1446">
                  <a:moveTo>
                    <a:pt x="723" y="1"/>
                  </a:moveTo>
                  <a:cubicBezTo>
                    <a:pt x="326" y="1"/>
                    <a:pt x="1" y="325"/>
                    <a:pt x="1" y="723"/>
                  </a:cubicBezTo>
                  <a:cubicBezTo>
                    <a:pt x="1" y="1120"/>
                    <a:pt x="326" y="1445"/>
                    <a:pt x="723" y="1445"/>
                  </a:cubicBezTo>
                  <a:cubicBezTo>
                    <a:pt x="1123" y="1445"/>
                    <a:pt x="1445" y="1120"/>
                    <a:pt x="1445" y="723"/>
                  </a:cubicBezTo>
                  <a:cubicBezTo>
                    <a:pt x="1445" y="325"/>
                    <a:pt x="1123" y="1"/>
                    <a:pt x="7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95"/>
            <p:cNvSpPr/>
            <p:nvPr/>
          </p:nvSpPr>
          <p:spPr>
            <a:xfrm>
              <a:off x="4048791" y="2681423"/>
              <a:ext cx="12293" cy="31746"/>
            </a:xfrm>
            <a:custGeom>
              <a:rect b="b" l="l" r="r" t="t"/>
              <a:pathLst>
                <a:path extrusionOk="0" h="1565" w="606">
                  <a:moveTo>
                    <a:pt x="0" y="1"/>
                  </a:moveTo>
                  <a:lnTo>
                    <a:pt x="0" y="1262"/>
                  </a:lnTo>
                  <a:cubicBezTo>
                    <a:pt x="0" y="1426"/>
                    <a:pt x="133" y="1565"/>
                    <a:pt x="303" y="1565"/>
                  </a:cubicBezTo>
                  <a:cubicBezTo>
                    <a:pt x="470" y="1565"/>
                    <a:pt x="606" y="1432"/>
                    <a:pt x="606" y="1262"/>
                  </a:cubicBezTo>
                  <a:lnTo>
                    <a:pt x="6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95"/>
            <p:cNvSpPr/>
            <p:nvPr/>
          </p:nvSpPr>
          <p:spPr>
            <a:xfrm>
              <a:off x="4048791" y="2726395"/>
              <a:ext cx="12293" cy="37953"/>
            </a:xfrm>
            <a:custGeom>
              <a:rect b="b" l="l" r="r" t="t"/>
              <a:pathLst>
                <a:path extrusionOk="0" h="1871" w="606">
                  <a:moveTo>
                    <a:pt x="303" y="0"/>
                  </a:moveTo>
                  <a:cubicBezTo>
                    <a:pt x="139" y="0"/>
                    <a:pt x="0" y="136"/>
                    <a:pt x="0" y="306"/>
                  </a:cubicBezTo>
                  <a:lnTo>
                    <a:pt x="0" y="1568"/>
                  </a:lnTo>
                  <a:cubicBezTo>
                    <a:pt x="0" y="1732"/>
                    <a:pt x="133" y="1870"/>
                    <a:pt x="303" y="1870"/>
                  </a:cubicBezTo>
                  <a:cubicBezTo>
                    <a:pt x="470" y="1870"/>
                    <a:pt x="606" y="1738"/>
                    <a:pt x="606" y="1568"/>
                  </a:cubicBezTo>
                  <a:lnTo>
                    <a:pt x="606" y="306"/>
                  </a:lnTo>
                  <a:cubicBezTo>
                    <a:pt x="606" y="139"/>
                    <a:pt x="470" y="0"/>
                    <a:pt x="3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95"/>
            <p:cNvSpPr/>
            <p:nvPr/>
          </p:nvSpPr>
          <p:spPr>
            <a:xfrm>
              <a:off x="4048791" y="2777695"/>
              <a:ext cx="12293" cy="37892"/>
            </a:xfrm>
            <a:custGeom>
              <a:rect b="b" l="l" r="r" t="t"/>
              <a:pathLst>
                <a:path extrusionOk="0" h="1868" w="606">
                  <a:moveTo>
                    <a:pt x="303" y="0"/>
                  </a:moveTo>
                  <a:cubicBezTo>
                    <a:pt x="139" y="0"/>
                    <a:pt x="0" y="133"/>
                    <a:pt x="0" y="303"/>
                  </a:cubicBezTo>
                  <a:lnTo>
                    <a:pt x="0" y="1565"/>
                  </a:lnTo>
                  <a:cubicBezTo>
                    <a:pt x="0" y="1732"/>
                    <a:pt x="133" y="1867"/>
                    <a:pt x="303" y="1867"/>
                  </a:cubicBezTo>
                  <a:cubicBezTo>
                    <a:pt x="470" y="1867"/>
                    <a:pt x="606" y="1732"/>
                    <a:pt x="606" y="1565"/>
                  </a:cubicBezTo>
                  <a:lnTo>
                    <a:pt x="606" y="303"/>
                  </a:lnTo>
                  <a:cubicBezTo>
                    <a:pt x="606" y="139"/>
                    <a:pt x="470" y="0"/>
                    <a:pt x="3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95"/>
            <p:cNvSpPr/>
            <p:nvPr/>
          </p:nvSpPr>
          <p:spPr>
            <a:xfrm>
              <a:off x="4048791" y="2828874"/>
              <a:ext cx="12293" cy="37872"/>
            </a:xfrm>
            <a:custGeom>
              <a:rect b="b" l="l" r="r" t="t"/>
              <a:pathLst>
                <a:path extrusionOk="0" h="1867" w="606">
                  <a:moveTo>
                    <a:pt x="303" y="0"/>
                  </a:moveTo>
                  <a:cubicBezTo>
                    <a:pt x="139" y="0"/>
                    <a:pt x="0" y="133"/>
                    <a:pt x="0" y="303"/>
                  </a:cubicBezTo>
                  <a:lnTo>
                    <a:pt x="0" y="1564"/>
                  </a:lnTo>
                  <a:cubicBezTo>
                    <a:pt x="0" y="1728"/>
                    <a:pt x="133" y="1867"/>
                    <a:pt x="303" y="1867"/>
                  </a:cubicBezTo>
                  <a:cubicBezTo>
                    <a:pt x="470" y="1867"/>
                    <a:pt x="606" y="1728"/>
                    <a:pt x="606" y="1564"/>
                  </a:cubicBezTo>
                  <a:lnTo>
                    <a:pt x="606" y="303"/>
                  </a:lnTo>
                  <a:cubicBezTo>
                    <a:pt x="606" y="139"/>
                    <a:pt x="470" y="0"/>
                    <a:pt x="3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95"/>
            <p:cNvSpPr/>
            <p:nvPr/>
          </p:nvSpPr>
          <p:spPr>
            <a:xfrm>
              <a:off x="4037979" y="2732663"/>
              <a:ext cx="103697" cy="213662"/>
            </a:xfrm>
            <a:custGeom>
              <a:rect b="b" l="l" r="r" t="t"/>
              <a:pathLst>
                <a:path extrusionOk="0" h="10533" w="5112">
                  <a:moveTo>
                    <a:pt x="3453" y="0"/>
                  </a:moveTo>
                  <a:lnTo>
                    <a:pt x="0" y="9476"/>
                  </a:lnTo>
                  <a:lnTo>
                    <a:pt x="167" y="9978"/>
                  </a:lnTo>
                  <a:lnTo>
                    <a:pt x="571" y="10142"/>
                  </a:lnTo>
                  <a:lnTo>
                    <a:pt x="1533" y="10533"/>
                  </a:lnTo>
                  <a:lnTo>
                    <a:pt x="2050" y="10309"/>
                  </a:lnTo>
                  <a:lnTo>
                    <a:pt x="2066" y="10293"/>
                  </a:lnTo>
                  <a:lnTo>
                    <a:pt x="4781" y="2848"/>
                  </a:lnTo>
                  <a:cubicBezTo>
                    <a:pt x="5112" y="1949"/>
                    <a:pt x="4822" y="972"/>
                    <a:pt x="4125" y="388"/>
                  </a:cubicBezTo>
                  <a:cubicBezTo>
                    <a:pt x="3929" y="224"/>
                    <a:pt x="3705" y="92"/>
                    <a:pt x="34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95"/>
            <p:cNvSpPr/>
            <p:nvPr/>
          </p:nvSpPr>
          <p:spPr>
            <a:xfrm>
              <a:off x="4037979" y="2732663"/>
              <a:ext cx="83757" cy="205730"/>
            </a:xfrm>
            <a:custGeom>
              <a:rect b="b" l="l" r="r" t="t"/>
              <a:pathLst>
                <a:path extrusionOk="0" h="10142" w="4129">
                  <a:moveTo>
                    <a:pt x="3453" y="0"/>
                  </a:moveTo>
                  <a:lnTo>
                    <a:pt x="0" y="9476"/>
                  </a:lnTo>
                  <a:lnTo>
                    <a:pt x="167" y="9978"/>
                  </a:lnTo>
                  <a:lnTo>
                    <a:pt x="571" y="10142"/>
                  </a:lnTo>
                  <a:lnTo>
                    <a:pt x="4128" y="388"/>
                  </a:lnTo>
                  <a:cubicBezTo>
                    <a:pt x="3936" y="221"/>
                    <a:pt x="3709" y="92"/>
                    <a:pt x="34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95"/>
            <p:cNvSpPr/>
            <p:nvPr/>
          </p:nvSpPr>
          <p:spPr>
            <a:xfrm>
              <a:off x="3904017" y="2924822"/>
              <a:ext cx="175871" cy="165952"/>
            </a:xfrm>
            <a:custGeom>
              <a:rect b="b" l="l" r="r" t="t"/>
              <a:pathLst>
                <a:path extrusionOk="0" h="8181" w="8670">
                  <a:moveTo>
                    <a:pt x="3693" y="3180"/>
                  </a:moveTo>
                  <a:cubicBezTo>
                    <a:pt x="4400" y="3180"/>
                    <a:pt x="5065" y="3618"/>
                    <a:pt x="5324" y="4320"/>
                  </a:cubicBezTo>
                  <a:cubicBezTo>
                    <a:pt x="5655" y="5222"/>
                    <a:pt x="5188" y="6216"/>
                    <a:pt x="4290" y="6547"/>
                  </a:cubicBezTo>
                  <a:cubicBezTo>
                    <a:pt x="4093" y="6618"/>
                    <a:pt x="3892" y="6652"/>
                    <a:pt x="3694" y="6652"/>
                  </a:cubicBezTo>
                  <a:cubicBezTo>
                    <a:pt x="2987" y="6652"/>
                    <a:pt x="2322" y="6218"/>
                    <a:pt x="2063" y="5516"/>
                  </a:cubicBezTo>
                  <a:cubicBezTo>
                    <a:pt x="1735" y="4617"/>
                    <a:pt x="2199" y="3617"/>
                    <a:pt x="3098" y="3286"/>
                  </a:cubicBezTo>
                  <a:cubicBezTo>
                    <a:pt x="3294" y="3214"/>
                    <a:pt x="3495" y="3180"/>
                    <a:pt x="3693" y="3180"/>
                  </a:cubicBezTo>
                  <a:close/>
                  <a:moveTo>
                    <a:pt x="6607" y="0"/>
                  </a:moveTo>
                  <a:lnTo>
                    <a:pt x="5746" y="2368"/>
                  </a:lnTo>
                  <a:cubicBezTo>
                    <a:pt x="5466" y="2145"/>
                    <a:pt x="5141" y="1962"/>
                    <a:pt x="4782" y="1836"/>
                  </a:cubicBezTo>
                  <a:cubicBezTo>
                    <a:pt x="4429" y="1711"/>
                    <a:pt x="4067" y="1653"/>
                    <a:pt x="3711" y="1653"/>
                  </a:cubicBezTo>
                  <a:cubicBezTo>
                    <a:pt x="2393" y="1653"/>
                    <a:pt x="1145" y="2459"/>
                    <a:pt x="651" y="3750"/>
                  </a:cubicBezTo>
                  <a:cubicBezTo>
                    <a:pt x="1" y="5452"/>
                    <a:pt x="871" y="7354"/>
                    <a:pt x="2580" y="7982"/>
                  </a:cubicBezTo>
                  <a:cubicBezTo>
                    <a:pt x="2950" y="8116"/>
                    <a:pt x="3328" y="8180"/>
                    <a:pt x="3700" y="8180"/>
                  </a:cubicBezTo>
                  <a:cubicBezTo>
                    <a:pt x="5032" y="8180"/>
                    <a:pt x="6282" y="7360"/>
                    <a:pt x="6765" y="6039"/>
                  </a:cubicBezTo>
                  <a:lnTo>
                    <a:pt x="8670" y="820"/>
                  </a:lnTo>
                  <a:lnTo>
                    <a:pt x="66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95"/>
            <p:cNvSpPr/>
            <p:nvPr/>
          </p:nvSpPr>
          <p:spPr>
            <a:xfrm>
              <a:off x="3904017" y="2924822"/>
              <a:ext cx="148425" cy="165952"/>
            </a:xfrm>
            <a:custGeom>
              <a:rect b="b" l="l" r="r" t="t"/>
              <a:pathLst>
                <a:path extrusionOk="0" h="8181" w="7317">
                  <a:moveTo>
                    <a:pt x="6607" y="0"/>
                  </a:moveTo>
                  <a:lnTo>
                    <a:pt x="5895" y="1959"/>
                  </a:lnTo>
                  <a:cubicBezTo>
                    <a:pt x="6134" y="2069"/>
                    <a:pt x="6355" y="2211"/>
                    <a:pt x="6557" y="2368"/>
                  </a:cubicBezTo>
                  <a:lnTo>
                    <a:pt x="7317" y="287"/>
                  </a:lnTo>
                  <a:lnTo>
                    <a:pt x="6607" y="0"/>
                  </a:lnTo>
                  <a:close/>
                  <a:moveTo>
                    <a:pt x="3714" y="1653"/>
                  </a:moveTo>
                  <a:cubicBezTo>
                    <a:pt x="2398" y="1653"/>
                    <a:pt x="1146" y="2456"/>
                    <a:pt x="654" y="3750"/>
                  </a:cubicBezTo>
                  <a:cubicBezTo>
                    <a:pt x="1" y="5452"/>
                    <a:pt x="874" y="7354"/>
                    <a:pt x="2580" y="7982"/>
                  </a:cubicBezTo>
                  <a:cubicBezTo>
                    <a:pt x="2948" y="8117"/>
                    <a:pt x="3326" y="8181"/>
                    <a:pt x="3699" y="8181"/>
                  </a:cubicBezTo>
                  <a:cubicBezTo>
                    <a:pt x="3837" y="8181"/>
                    <a:pt x="3974" y="8172"/>
                    <a:pt x="4110" y="8155"/>
                  </a:cubicBezTo>
                  <a:cubicBezTo>
                    <a:pt x="3870" y="8123"/>
                    <a:pt x="3627" y="8070"/>
                    <a:pt x="3391" y="7982"/>
                  </a:cubicBezTo>
                  <a:cubicBezTo>
                    <a:pt x="1682" y="7360"/>
                    <a:pt x="811" y="5456"/>
                    <a:pt x="1464" y="3750"/>
                  </a:cubicBezTo>
                  <a:cubicBezTo>
                    <a:pt x="1906" y="2589"/>
                    <a:pt x="2956" y="1826"/>
                    <a:pt x="4116" y="1678"/>
                  </a:cubicBezTo>
                  <a:cubicBezTo>
                    <a:pt x="3982" y="1661"/>
                    <a:pt x="3848" y="1653"/>
                    <a:pt x="3714" y="165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95"/>
            <p:cNvSpPr/>
            <p:nvPr/>
          </p:nvSpPr>
          <p:spPr>
            <a:xfrm>
              <a:off x="4042969" y="2950665"/>
              <a:ext cx="12293" cy="12293"/>
            </a:xfrm>
            <a:custGeom>
              <a:rect b="b" l="l" r="r" t="t"/>
              <a:pathLst>
                <a:path extrusionOk="0" h="606" w="606">
                  <a:moveTo>
                    <a:pt x="303" y="0"/>
                  </a:moveTo>
                  <a:cubicBezTo>
                    <a:pt x="136" y="0"/>
                    <a:pt x="0" y="133"/>
                    <a:pt x="0" y="303"/>
                  </a:cubicBezTo>
                  <a:cubicBezTo>
                    <a:pt x="0" y="467"/>
                    <a:pt x="133" y="606"/>
                    <a:pt x="303" y="606"/>
                  </a:cubicBezTo>
                  <a:cubicBezTo>
                    <a:pt x="467" y="606"/>
                    <a:pt x="606" y="473"/>
                    <a:pt x="606" y="303"/>
                  </a:cubicBezTo>
                  <a:cubicBezTo>
                    <a:pt x="606" y="136"/>
                    <a:pt x="467" y="0"/>
                    <a:pt x="3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7" name="Google Shape;2347;p95"/>
          <p:cNvGrpSpPr/>
          <p:nvPr/>
        </p:nvGrpSpPr>
        <p:grpSpPr>
          <a:xfrm>
            <a:off x="4631607" y="2627154"/>
            <a:ext cx="313464" cy="409412"/>
            <a:chOff x="4471409" y="2684303"/>
            <a:chExt cx="313464" cy="409412"/>
          </a:xfrm>
        </p:grpSpPr>
        <p:sp>
          <p:nvSpPr>
            <p:cNvPr id="2348" name="Google Shape;2348;p95"/>
            <p:cNvSpPr/>
            <p:nvPr/>
          </p:nvSpPr>
          <p:spPr>
            <a:xfrm>
              <a:off x="4471409" y="2684303"/>
              <a:ext cx="313464" cy="409412"/>
            </a:xfrm>
            <a:custGeom>
              <a:rect b="b" l="l" r="r" t="t"/>
              <a:pathLst>
                <a:path extrusionOk="0" h="20183" w="15453">
                  <a:moveTo>
                    <a:pt x="9666" y="0"/>
                  </a:moveTo>
                  <a:lnTo>
                    <a:pt x="1" y="1262"/>
                  </a:lnTo>
                  <a:lnTo>
                    <a:pt x="1" y="19905"/>
                  </a:lnTo>
                  <a:cubicBezTo>
                    <a:pt x="1" y="20059"/>
                    <a:pt x="124" y="20182"/>
                    <a:pt x="278" y="20182"/>
                  </a:cubicBezTo>
                  <a:lnTo>
                    <a:pt x="15178" y="20182"/>
                  </a:lnTo>
                  <a:cubicBezTo>
                    <a:pt x="15326" y="20182"/>
                    <a:pt x="15452" y="20059"/>
                    <a:pt x="15452" y="19905"/>
                  </a:cubicBezTo>
                  <a:lnTo>
                    <a:pt x="15452" y="275"/>
                  </a:lnTo>
                  <a:cubicBezTo>
                    <a:pt x="15452" y="123"/>
                    <a:pt x="15333" y="0"/>
                    <a:pt x="15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95"/>
            <p:cNvSpPr/>
            <p:nvPr/>
          </p:nvSpPr>
          <p:spPr>
            <a:xfrm>
              <a:off x="4497009" y="2735482"/>
              <a:ext cx="262285" cy="332633"/>
            </a:xfrm>
            <a:custGeom>
              <a:rect b="b" l="l" r="r" t="t"/>
              <a:pathLst>
                <a:path extrusionOk="0" h="16398" w="12930">
                  <a:moveTo>
                    <a:pt x="278" y="0"/>
                  </a:moveTo>
                  <a:cubicBezTo>
                    <a:pt x="123" y="0"/>
                    <a:pt x="0" y="123"/>
                    <a:pt x="0" y="275"/>
                  </a:cubicBezTo>
                  <a:lnTo>
                    <a:pt x="0" y="16120"/>
                  </a:lnTo>
                  <a:cubicBezTo>
                    <a:pt x="0" y="16275"/>
                    <a:pt x="123" y="16398"/>
                    <a:pt x="278" y="16398"/>
                  </a:cubicBezTo>
                  <a:lnTo>
                    <a:pt x="12655" y="16398"/>
                  </a:lnTo>
                  <a:cubicBezTo>
                    <a:pt x="12803" y="16398"/>
                    <a:pt x="12929" y="16275"/>
                    <a:pt x="12929" y="16120"/>
                  </a:cubicBezTo>
                  <a:lnTo>
                    <a:pt x="12929" y="275"/>
                  </a:lnTo>
                  <a:cubicBezTo>
                    <a:pt x="12929" y="123"/>
                    <a:pt x="12809" y="0"/>
                    <a:pt x="1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95"/>
            <p:cNvSpPr/>
            <p:nvPr/>
          </p:nvSpPr>
          <p:spPr>
            <a:xfrm>
              <a:off x="4471409" y="2684303"/>
              <a:ext cx="196075" cy="25600"/>
            </a:xfrm>
            <a:custGeom>
              <a:rect b="b" l="l" r="r" t="t"/>
              <a:pathLst>
                <a:path extrusionOk="0" h="1262" w="9666">
                  <a:moveTo>
                    <a:pt x="278" y="0"/>
                  </a:moveTo>
                  <a:cubicBezTo>
                    <a:pt x="124" y="0"/>
                    <a:pt x="1" y="123"/>
                    <a:pt x="1" y="275"/>
                  </a:cubicBezTo>
                  <a:lnTo>
                    <a:pt x="1" y="1262"/>
                  </a:lnTo>
                  <a:lnTo>
                    <a:pt x="8379" y="1262"/>
                  </a:lnTo>
                  <a:cubicBezTo>
                    <a:pt x="8452" y="1262"/>
                    <a:pt x="8528" y="1230"/>
                    <a:pt x="8578" y="1174"/>
                  </a:cubicBezTo>
                  <a:lnTo>
                    <a:pt x="96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95"/>
            <p:cNvSpPr/>
            <p:nvPr/>
          </p:nvSpPr>
          <p:spPr>
            <a:xfrm>
              <a:off x="4686795" y="2703817"/>
              <a:ext cx="16390" cy="12293"/>
            </a:xfrm>
            <a:custGeom>
              <a:rect b="b" l="l" r="r" t="t"/>
              <a:pathLst>
                <a:path extrusionOk="0" h="606" w="808">
                  <a:moveTo>
                    <a:pt x="303" y="0"/>
                  </a:moveTo>
                  <a:cubicBezTo>
                    <a:pt x="136" y="0"/>
                    <a:pt x="0" y="133"/>
                    <a:pt x="0" y="303"/>
                  </a:cubicBezTo>
                  <a:cubicBezTo>
                    <a:pt x="0" y="470"/>
                    <a:pt x="133" y="606"/>
                    <a:pt x="303" y="606"/>
                  </a:cubicBezTo>
                  <a:lnTo>
                    <a:pt x="499" y="606"/>
                  </a:lnTo>
                  <a:cubicBezTo>
                    <a:pt x="669" y="606"/>
                    <a:pt x="808" y="470"/>
                    <a:pt x="801" y="303"/>
                  </a:cubicBezTo>
                  <a:cubicBezTo>
                    <a:pt x="801" y="139"/>
                    <a:pt x="669" y="0"/>
                    <a:pt x="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95"/>
            <p:cNvSpPr/>
            <p:nvPr/>
          </p:nvSpPr>
          <p:spPr>
            <a:xfrm>
              <a:off x="4717953" y="2703817"/>
              <a:ext cx="16329" cy="12293"/>
            </a:xfrm>
            <a:custGeom>
              <a:rect b="b" l="l" r="r" t="t"/>
              <a:pathLst>
                <a:path extrusionOk="0" h="606" w="805">
                  <a:moveTo>
                    <a:pt x="303" y="0"/>
                  </a:moveTo>
                  <a:cubicBezTo>
                    <a:pt x="139" y="0"/>
                    <a:pt x="0" y="133"/>
                    <a:pt x="0" y="303"/>
                  </a:cubicBezTo>
                  <a:cubicBezTo>
                    <a:pt x="0" y="470"/>
                    <a:pt x="132" y="606"/>
                    <a:pt x="303" y="606"/>
                  </a:cubicBezTo>
                  <a:lnTo>
                    <a:pt x="501" y="606"/>
                  </a:lnTo>
                  <a:cubicBezTo>
                    <a:pt x="672" y="606"/>
                    <a:pt x="804" y="470"/>
                    <a:pt x="804" y="303"/>
                  </a:cubicBezTo>
                  <a:cubicBezTo>
                    <a:pt x="804" y="139"/>
                    <a:pt x="672" y="0"/>
                    <a:pt x="5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95"/>
            <p:cNvSpPr/>
            <p:nvPr/>
          </p:nvSpPr>
          <p:spPr>
            <a:xfrm>
              <a:off x="4749151" y="2703817"/>
              <a:ext cx="16329" cy="12293"/>
            </a:xfrm>
            <a:custGeom>
              <a:rect b="b" l="l" r="r" t="t"/>
              <a:pathLst>
                <a:path extrusionOk="0" h="606" w="805">
                  <a:moveTo>
                    <a:pt x="304" y="0"/>
                  </a:moveTo>
                  <a:cubicBezTo>
                    <a:pt x="136" y="0"/>
                    <a:pt x="1" y="133"/>
                    <a:pt x="1" y="303"/>
                  </a:cubicBezTo>
                  <a:cubicBezTo>
                    <a:pt x="1" y="470"/>
                    <a:pt x="133" y="606"/>
                    <a:pt x="304" y="606"/>
                  </a:cubicBezTo>
                  <a:lnTo>
                    <a:pt x="499" y="606"/>
                  </a:lnTo>
                  <a:cubicBezTo>
                    <a:pt x="666" y="606"/>
                    <a:pt x="805" y="470"/>
                    <a:pt x="802" y="303"/>
                  </a:cubicBezTo>
                  <a:cubicBezTo>
                    <a:pt x="802" y="139"/>
                    <a:pt x="669" y="0"/>
                    <a:pt x="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95"/>
            <p:cNvSpPr/>
            <p:nvPr/>
          </p:nvSpPr>
          <p:spPr>
            <a:xfrm>
              <a:off x="4589752" y="2888999"/>
              <a:ext cx="25600" cy="25600"/>
            </a:xfrm>
            <a:custGeom>
              <a:rect b="b" l="l" r="r" t="t"/>
              <a:pathLst>
                <a:path extrusionOk="0" h="1262" w="1262">
                  <a:moveTo>
                    <a:pt x="631" y="0"/>
                  </a:moveTo>
                  <a:cubicBezTo>
                    <a:pt x="284" y="0"/>
                    <a:pt x="1" y="281"/>
                    <a:pt x="1" y="631"/>
                  </a:cubicBezTo>
                  <a:cubicBezTo>
                    <a:pt x="1" y="978"/>
                    <a:pt x="284" y="1262"/>
                    <a:pt x="631" y="1262"/>
                  </a:cubicBezTo>
                  <a:cubicBezTo>
                    <a:pt x="981" y="1262"/>
                    <a:pt x="1262" y="978"/>
                    <a:pt x="1262" y="631"/>
                  </a:cubicBezTo>
                  <a:cubicBezTo>
                    <a:pt x="1262" y="281"/>
                    <a:pt x="981"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95"/>
            <p:cNvSpPr/>
            <p:nvPr/>
          </p:nvSpPr>
          <p:spPr>
            <a:xfrm>
              <a:off x="4653710" y="2888999"/>
              <a:ext cx="25620" cy="25600"/>
            </a:xfrm>
            <a:custGeom>
              <a:rect b="b" l="l" r="r" t="t"/>
              <a:pathLst>
                <a:path extrusionOk="0" h="1262" w="1263">
                  <a:moveTo>
                    <a:pt x="632" y="0"/>
                  </a:moveTo>
                  <a:cubicBezTo>
                    <a:pt x="285" y="0"/>
                    <a:pt x="1" y="281"/>
                    <a:pt x="1" y="631"/>
                  </a:cubicBezTo>
                  <a:cubicBezTo>
                    <a:pt x="1" y="978"/>
                    <a:pt x="285" y="1262"/>
                    <a:pt x="632" y="1262"/>
                  </a:cubicBezTo>
                  <a:cubicBezTo>
                    <a:pt x="982" y="1262"/>
                    <a:pt x="1262" y="978"/>
                    <a:pt x="1262" y="631"/>
                  </a:cubicBezTo>
                  <a:cubicBezTo>
                    <a:pt x="1262" y="281"/>
                    <a:pt x="982" y="0"/>
                    <a:pt x="6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95"/>
            <p:cNvSpPr/>
            <p:nvPr/>
          </p:nvSpPr>
          <p:spPr>
            <a:xfrm>
              <a:off x="4589752" y="2812241"/>
              <a:ext cx="89579" cy="51179"/>
            </a:xfrm>
            <a:custGeom>
              <a:rect b="b" l="l" r="r" t="t"/>
              <a:pathLst>
                <a:path extrusionOk="0" h="2523" w="4416">
                  <a:moveTo>
                    <a:pt x="1" y="0"/>
                  </a:moveTo>
                  <a:lnTo>
                    <a:pt x="1" y="2523"/>
                  </a:lnTo>
                  <a:lnTo>
                    <a:pt x="4132" y="2523"/>
                  </a:lnTo>
                  <a:cubicBezTo>
                    <a:pt x="4289" y="2523"/>
                    <a:pt x="4415" y="2397"/>
                    <a:pt x="4415" y="2239"/>
                  </a:cubicBezTo>
                  <a:lnTo>
                    <a:pt x="4415" y="284"/>
                  </a:lnTo>
                  <a:cubicBezTo>
                    <a:pt x="4415" y="126"/>
                    <a:pt x="4289" y="0"/>
                    <a:pt x="4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95"/>
            <p:cNvSpPr/>
            <p:nvPr/>
          </p:nvSpPr>
          <p:spPr>
            <a:xfrm>
              <a:off x="4609205" y="2831755"/>
              <a:ext cx="54587" cy="12293"/>
            </a:xfrm>
            <a:custGeom>
              <a:rect b="b" l="l" r="r" t="t"/>
              <a:pathLst>
                <a:path extrusionOk="0" h="606" w="2691">
                  <a:moveTo>
                    <a:pt x="303" y="0"/>
                  </a:moveTo>
                  <a:cubicBezTo>
                    <a:pt x="139" y="0"/>
                    <a:pt x="0" y="139"/>
                    <a:pt x="0" y="303"/>
                  </a:cubicBezTo>
                  <a:cubicBezTo>
                    <a:pt x="0" y="470"/>
                    <a:pt x="133" y="606"/>
                    <a:pt x="303" y="606"/>
                  </a:cubicBezTo>
                  <a:lnTo>
                    <a:pt x="2384" y="606"/>
                  </a:lnTo>
                  <a:cubicBezTo>
                    <a:pt x="2551" y="606"/>
                    <a:pt x="2690" y="470"/>
                    <a:pt x="2690" y="303"/>
                  </a:cubicBezTo>
                  <a:cubicBezTo>
                    <a:pt x="2690" y="139"/>
                    <a:pt x="2554" y="0"/>
                    <a:pt x="23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95"/>
            <p:cNvSpPr/>
            <p:nvPr/>
          </p:nvSpPr>
          <p:spPr>
            <a:xfrm>
              <a:off x="4558026" y="2780637"/>
              <a:ext cx="140230" cy="114590"/>
            </a:xfrm>
            <a:custGeom>
              <a:rect b="b" l="l" r="r" t="t"/>
              <a:pathLst>
                <a:path extrusionOk="0" h="5649" w="6913">
                  <a:moveTo>
                    <a:pt x="303" y="0"/>
                  </a:moveTo>
                  <a:cubicBezTo>
                    <a:pt x="139" y="0"/>
                    <a:pt x="0" y="136"/>
                    <a:pt x="0" y="303"/>
                  </a:cubicBezTo>
                  <a:cubicBezTo>
                    <a:pt x="0" y="470"/>
                    <a:pt x="133" y="609"/>
                    <a:pt x="303" y="609"/>
                  </a:cubicBezTo>
                  <a:lnTo>
                    <a:pt x="1262" y="609"/>
                  </a:lnTo>
                  <a:lnTo>
                    <a:pt x="1262" y="3781"/>
                  </a:lnTo>
                  <a:lnTo>
                    <a:pt x="934" y="3781"/>
                  </a:lnTo>
                  <a:cubicBezTo>
                    <a:pt x="420" y="3781"/>
                    <a:pt x="0" y="4198"/>
                    <a:pt x="0" y="4715"/>
                  </a:cubicBezTo>
                  <a:cubicBezTo>
                    <a:pt x="0" y="5232"/>
                    <a:pt x="420" y="5648"/>
                    <a:pt x="934" y="5648"/>
                  </a:cubicBezTo>
                  <a:lnTo>
                    <a:pt x="6610" y="5648"/>
                  </a:lnTo>
                  <a:cubicBezTo>
                    <a:pt x="6777" y="5648"/>
                    <a:pt x="6913" y="5516"/>
                    <a:pt x="6913" y="5349"/>
                  </a:cubicBezTo>
                  <a:cubicBezTo>
                    <a:pt x="6913" y="5185"/>
                    <a:pt x="6780" y="5046"/>
                    <a:pt x="6610" y="5046"/>
                  </a:cubicBezTo>
                  <a:lnTo>
                    <a:pt x="934" y="5046"/>
                  </a:lnTo>
                  <a:cubicBezTo>
                    <a:pt x="754" y="5046"/>
                    <a:pt x="606" y="4901"/>
                    <a:pt x="606" y="4718"/>
                  </a:cubicBezTo>
                  <a:cubicBezTo>
                    <a:pt x="606" y="4538"/>
                    <a:pt x="754" y="4393"/>
                    <a:pt x="934" y="4393"/>
                  </a:cubicBezTo>
                  <a:lnTo>
                    <a:pt x="1565" y="4393"/>
                  </a:lnTo>
                  <a:cubicBezTo>
                    <a:pt x="1732" y="4393"/>
                    <a:pt x="1867" y="4258"/>
                    <a:pt x="1867" y="4087"/>
                  </a:cubicBezTo>
                  <a:lnTo>
                    <a:pt x="1867" y="303"/>
                  </a:lnTo>
                  <a:cubicBezTo>
                    <a:pt x="1867" y="139"/>
                    <a:pt x="1735" y="0"/>
                    <a:pt x="15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95"/>
            <p:cNvSpPr/>
            <p:nvPr/>
          </p:nvSpPr>
          <p:spPr>
            <a:xfrm>
              <a:off x="4545226" y="2934093"/>
              <a:ext cx="89071" cy="12293"/>
            </a:xfrm>
            <a:custGeom>
              <a:rect b="b" l="l" r="r" t="t"/>
              <a:pathLst>
                <a:path extrusionOk="0" h="606" w="4391">
                  <a:moveTo>
                    <a:pt x="304" y="1"/>
                  </a:moveTo>
                  <a:cubicBezTo>
                    <a:pt x="140" y="1"/>
                    <a:pt x="1" y="139"/>
                    <a:pt x="1" y="303"/>
                  </a:cubicBezTo>
                  <a:cubicBezTo>
                    <a:pt x="1" y="470"/>
                    <a:pt x="133" y="606"/>
                    <a:pt x="304" y="606"/>
                  </a:cubicBezTo>
                  <a:lnTo>
                    <a:pt x="4088" y="606"/>
                  </a:lnTo>
                  <a:cubicBezTo>
                    <a:pt x="4255" y="606"/>
                    <a:pt x="4390" y="470"/>
                    <a:pt x="4390" y="303"/>
                  </a:cubicBezTo>
                  <a:cubicBezTo>
                    <a:pt x="4390" y="139"/>
                    <a:pt x="4258" y="1"/>
                    <a:pt x="40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95"/>
            <p:cNvSpPr/>
            <p:nvPr/>
          </p:nvSpPr>
          <p:spPr>
            <a:xfrm>
              <a:off x="4545226" y="2959672"/>
              <a:ext cx="89132" cy="12313"/>
            </a:xfrm>
            <a:custGeom>
              <a:rect b="b" l="l" r="r" t="t"/>
              <a:pathLst>
                <a:path extrusionOk="0" h="607" w="4394">
                  <a:moveTo>
                    <a:pt x="304" y="1"/>
                  </a:moveTo>
                  <a:cubicBezTo>
                    <a:pt x="140" y="1"/>
                    <a:pt x="1" y="133"/>
                    <a:pt x="1" y="304"/>
                  </a:cubicBezTo>
                  <a:cubicBezTo>
                    <a:pt x="1" y="471"/>
                    <a:pt x="133" y="606"/>
                    <a:pt x="304" y="606"/>
                  </a:cubicBezTo>
                  <a:lnTo>
                    <a:pt x="4088" y="606"/>
                  </a:lnTo>
                  <a:cubicBezTo>
                    <a:pt x="4255" y="606"/>
                    <a:pt x="4394" y="471"/>
                    <a:pt x="4390" y="304"/>
                  </a:cubicBezTo>
                  <a:cubicBezTo>
                    <a:pt x="4390" y="140"/>
                    <a:pt x="4258" y="1"/>
                    <a:pt x="40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95"/>
            <p:cNvSpPr/>
            <p:nvPr/>
          </p:nvSpPr>
          <p:spPr>
            <a:xfrm>
              <a:off x="4545226" y="2985272"/>
              <a:ext cx="89132" cy="12293"/>
            </a:xfrm>
            <a:custGeom>
              <a:rect b="b" l="l" r="r" t="t"/>
              <a:pathLst>
                <a:path extrusionOk="0" h="606" w="4394">
                  <a:moveTo>
                    <a:pt x="304" y="0"/>
                  </a:moveTo>
                  <a:cubicBezTo>
                    <a:pt x="140" y="0"/>
                    <a:pt x="1" y="133"/>
                    <a:pt x="1" y="303"/>
                  </a:cubicBezTo>
                  <a:cubicBezTo>
                    <a:pt x="1" y="470"/>
                    <a:pt x="133" y="606"/>
                    <a:pt x="304" y="606"/>
                  </a:cubicBezTo>
                  <a:lnTo>
                    <a:pt x="4088" y="606"/>
                  </a:lnTo>
                  <a:cubicBezTo>
                    <a:pt x="4255" y="606"/>
                    <a:pt x="4394" y="470"/>
                    <a:pt x="4390" y="303"/>
                  </a:cubicBezTo>
                  <a:cubicBezTo>
                    <a:pt x="4390" y="139"/>
                    <a:pt x="4258" y="0"/>
                    <a:pt x="40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95"/>
            <p:cNvSpPr/>
            <p:nvPr/>
          </p:nvSpPr>
          <p:spPr>
            <a:xfrm>
              <a:off x="4628009" y="2940178"/>
              <a:ext cx="78178" cy="76779"/>
            </a:xfrm>
            <a:custGeom>
              <a:rect b="b" l="l" r="r" t="t"/>
              <a:pathLst>
                <a:path extrusionOk="0" h="3785" w="3854">
                  <a:moveTo>
                    <a:pt x="284" y="0"/>
                  </a:moveTo>
                  <a:cubicBezTo>
                    <a:pt x="126" y="0"/>
                    <a:pt x="0" y="126"/>
                    <a:pt x="0" y="284"/>
                  </a:cubicBezTo>
                  <a:lnTo>
                    <a:pt x="0" y="2542"/>
                  </a:lnTo>
                  <a:cubicBezTo>
                    <a:pt x="0" y="2714"/>
                    <a:pt x="142" y="2827"/>
                    <a:pt x="288" y="2827"/>
                  </a:cubicBezTo>
                  <a:cubicBezTo>
                    <a:pt x="359" y="2827"/>
                    <a:pt x="431" y="2800"/>
                    <a:pt x="489" y="2740"/>
                  </a:cubicBezTo>
                  <a:lnTo>
                    <a:pt x="953" y="2258"/>
                  </a:lnTo>
                  <a:cubicBezTo>
                    <a:pt x="1008" y="2201"/>
                    <a:pt x="1082" y="2172"/>
                    <a:pt x="1156" y="2172"/>
                  </a:cubicBezTo>
                  <a:cubicBezTo>
                    <a:pt x="1230" y="2172"/>
                    <a:pt x="1303" y="2200"/>
                    <a:pt x="1359" y="2255"/>
                  </a:cubicBezTo>
                  <a:lnTo>
                    <a:pt x="2703" y="3598"/>
                  </a:lnTo>
                  <a:cubicBezTo>
                    <a:pt x="2853" y="3723"/>
                    <a:pt x="3002" y="3785"/>
                    <a:pt x="3152" y="3785"/>
                  </a:cubicBezTo>
                  <a:cubicBezTo>
                    <a:pt x="3302" y="3785"/>
                    <a:pt x="3452" y="3723"/>
                    <a:pt x="3602" y="3598"/>
                  </a:cubicBezTo>
                  <a:cubicBezTo>
                    <a:pt x="3854" y="3355"/>
                    <a:pt x="3854" y="2952"/>
                    <a:pt x="3608" y="2703"/>
                  </a:cubicBezTo>
                  <a:lnTo>
                    <a:pt x="2242" y="1340"/>
                  </a:lnTo>
                  <a:cubicBezTo>
                    <a:pt x="2132" y="1230"/>
                    <a:pt x="2132" y="1050"/>
                    <a:pt x="2239" y="943"/>
                  </a:cubicBezTo>
                  <a:lnTo>
                    <a:pt x="2684" y="479"/>
                  </a:lnTo>
                  <a:cubicBezTo>
                    <a:pt x="2857" y="300"/>
                    <a:pt x="2731" y="0"/>
                    <a:pt x="2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3" name="Google Shape;2363;p95"/>
          <p:cNvGrpSpPr/>
          <p:nvPr/>
        </p:nvGrpSpPr>
        <p:grpSpPr>
          <a:xfrm>
            <a:off x="5304398" y="2691123"/>
            <a:ext cx="409392" cy="281475"/>
            <a:chOff x="4993585" y="2761447"/>
            <a:chExt cx="409392" cy="281475"/>
          </a:xfrm>
        </p:grpSpPr>
        <p:sp>
          <p:nvSpPr>
            <p:cNvPr id="2364" name="Google Shape;2364;p95"/>
            <p:cNvSpPr/>
            <p:nvPr/>
          </p:nvSpPr>
          <p:spPr>
            <a:xfrm>
              <a:off x="5057544" y="2761447"/>
              <a:ext cx="85035" cy="59435"/>
            </a:xfrm>
            <a:custGeom>
              <a:rect b="b" l="l" r="r" t="t"/>
              <a:pathLst>
                <a:path extrusionOk="0" h="2930" w="4192">
                  <a:moveTo>
                    <a:pt x="2523" y="0"/>
                  </a:moveTo>
                  <a:cubicBezTo>
                    <a:pt x="1129" y="0"/>
                    <a:pt x="1" y="1133"/>
                    <a:pt x="1" y="2523"/>
                  </a:cubicBezTo>
                  <a:lnTo>
                    <a:pt x="811" y="2930"/>
                  </a:lnTo>
                  <a:lnTo>
                    <a:pt x="3173" y="2930"/>
                  </a:lnTo>
                  <a:lnTo>
                    <a:pt x="3785" y="2523"/>
                  </a:lnTo>
                  <a:lnTo>
                    <a:pt x="4191" y="2022"/>
                  </a:lnTo>
                  <a:lnTo>
                    <a:pt x="4191" y="505"/>
                  </a:lnTo>
                  <a:lnTo>
                    <a:pt x="37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95"/>
            <p:cNvSpPr/>
            <p:nvPr/>
          </p:nvSpPr>
          <p:spPr>
            <a:xfrm>
              <a:off x="5006304" y="2812626"/>
              <a:ext cx="144389" cy="188265"/>
            </a:xfrm>
            <a:custGeom>
              <a:rect b="b" l="l" r="r" t="t"/>
              <a:pathLst>
                <a:path extrusionOk="0" h="9281" w="7118">
                  <a:moveTo>
                    <a:pt x="2085" y="0"/>
                  </a:moveTo>
                  <a:cubicBezTo>
                    <a:pt x="1972" y="0"/>
                    <a:pt x="1867" y="73"/>
                    <a:pt x="1823" y="177"/>
                  </a:cubicBezTo>
                  <a:lnTo>
                    <a:pt x="16" y="4998"/>
                  </a:lnTo>
                  <a:cubicBezTo>
                    <a:pt x="4" y="5030"/>
                    <a:pt x="1" y="5061"/>
                    <a:pt x="1" y="5096"/>
                  </a:cubicBezTo>
                  <a:lnTo>
                    <a:pt x="1" y="9281"/>
                  </a:lnTo>
                  <a:lnTo>
                    <a:pt x="7118" y="9281"/>
                  </a:lnTo>
                  <a:lnTo>
                    <a:pt x="71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95"/>
            <p:cNvSpPr/>
            <p:nvPr/>
          </p:nvSpPr>
          <p:spPr>
            <a:xfrm>
              <a:off x="5006365" y="2812484"/>
              <a:ext cx="102378" cy="153679"/>
            </a:xfrm>
            <a:custGeom>
              <a:rect b="b" l="l" r="r" t="t"/>
              <a:pathLst>
                <a:path extrusionOk="0" h="7576" w="5047">
                  <a:moveTo>
                    <a:pt x="2085" y="1"/>
                  </a:moveTo>
                  <a:cubicBezTo>
                    <a:pt x="1965" y="1"/>
                    <a:pt x="1864" y="70"/>
                    <a:pt x="1823" y="177"/>
                  </a:cubicBezTo>
                  <a:lnTo>
                    <a:pt x="17" y="4999"/>
                  </a:lnTo>
                  <a:cubicBezTo>
                    <a:pt x="7" y="5031"/>
                    <a:pt x="1" y="5065"/>
                    <a:pt x="1" y="5097"/>
                  </a:cubicBezTo>
                  <a:lnTo>
                    <a:pt x="1" y="7575"/>
                  </a:lnTo>
                  <a:lnTo>
                    <a:pt x="1675" y="7575"/>
                  </a:lnTo>
                  <a:cubicBezTo>
                    <a:pt x="1801" y="7575"/>
                    <a:pt x="1912" y="7490"/>
                    <a:pt x="1943" y="7367"/>
                  </a:cubicBezTo>
                  <a:lnTo>
                    <a:pt x="2470" y="5258"/>
                  </a:lnTo>
                  <a:cubicBezTo>
                    <a:pt x="2505" y="5135"/>
                    <a:pt x="2615" y="5049"/>
                    <a:pt x="2741" y="5049"/>
                  </a:cubicBezTo>
                  <a:lnTo>
                    <a:pt x="4769" y="5049"/>
                  </a:lnTo>
                  <a:cubicBezTo>
                    <a:pt x="4923" y="5049"/>
                    <a:pt x="5046" y="4926"/>
                    <a:pt x="5046" y="4772"/>
                  </a:cubicBezTo>
                  <a:lnTo>
                    <a:pt x="5046" y="4"/>
                  </a:lnTo>
                  <a:lnTo>
                    <a:pt x="208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95"/>
            <p:cNvSpPr/>
            <p:nvPr/>
          </p:nvSpPr>
          <p:spPr>
            <a:xfrm>
              <a:off x="5134302" y="2761447"/>
              <a:ext cx="255895" cy="238288"/>
            </a:xfrm>
            <a:custGeom>
              <a:rect b="b" l="l" r="r" t="t"/>
              <a:pathLst>
                <a:path extrusionOk="0" h="11747" w="12615">
                  <a:moveTo>
                    <a:pt x="1" y="0"/>
                  </a:moveTo>
                  <a:lnTo>
                    <a:pt x="1" y="11747"/>
                  </a:lnTo>
                  <a:lnTo>
                    <a:pt x="12614" y="11747"/>
                  </a:lnTo>
                  <a:lnTo>
                    <a:pt x="12614" y="278"/>
                  </a:lnTo>
                  <a:cubicBezTo>
                    <a:pt x="12614" y="123"/>
                    <a:pt x="12491" y="0"/>
                    <a:pt x="12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95"/>
            <p:cNvSpPr/>
            <p:nvPr/>
          </p:nvSpPr>
          <p:spPr>
            <a:xfrm>
              <a:off x="5160145" y="2787168"/>
              <a:ext cx="204270" cy="178731"/>
            </a:xfrm>
            <a:custGeom>
              <a:rect b="b" l="l" r="r" t="t"/>
              <a:pathLst>
                <a:path extrusionOk="0" h="8811" w="10070">
                  <a:moveTo>
                    <a:pt x="275" y="0"/>
                  </a:moveTo>
                  <a:cubicBezTo>
                    <a:pt x="120" y="0"/>
                    <a:pt x="1" y="123"/>
                    <a:pt x="1" y="278"/>
                  </a:cubicBezTo>
                  <a:lnTo>
                    <a:pt x="1" y="8536"/>
                  </a:lnTo>
                  <a:cubicBezTo>
                    <a:pt x="1" y="8691"/>
                    <a:pt x="120" y="8811"/>
                    <a:pt x="275" y="8811"/>
                  </a:cubicBezTo>
                  <a:lnTo>
                    <a:pt x="9795" y="8811"/>
                  </a:lnTo>
                  <a:cubicBezTo>
                    <a:pt x="9946" y="8811"/>
                    <a:pt x="10069" y="8691"/>
                    <a:pt x="10069" y="8536"/>
                  </a:cubicBezTo>
                  <a:lnTo>
                    <a:pt x="10069" y="278"/>
                  </a:lnTo>
                  <a:cubicBezTo>
                    <a:pt x="10069" y="123"/>
                    <a:pt x="9946" y="0"/>
                    <a:pt x="97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95"/>
            <p:cNvSpPr/>
            <p:nvPr/>
          </p:nvSpPr>
          <p:spPr>
            <a:xfrm>
              <a:off x="5198403" y="2812667"/>
              <a:ext cx="127755" cy="127613"/>
            </a:xfrm>
            <a:custGeom>
              <a:rect b="b" l="l" r="r" t="t"/>
              <a:pathLst>
                <a:path extrusionOk="0" h="6291" w="6298">
                  <a:moveTo>
                    <a:pt x="2855" y="1"/>
                  </a:moveTo>
                  <a:cubicBezTo>
                    <a:pt x="2853" y="1"/>
                    <a:pt x="2850" y="1"/>
                    <a:pt x="2848" y="1"/>
                  </a:cubicBezTo>
                  <a:cubicBezTo>
                    <a:pt x="2205" y="64"/>
                    <a:pt x="1618" y="323"/>
                    <a:pt x="1148" y="708"/>
                  </a:cubicBezTo>
                  <a:cubicBezTo>
                    <a:pt x="1066" y="780"/>
                    <a:pt x="1107" y="954"/>
                    <a:pt x="1035" y="1026"/>
                  </a:cubicBezTo>
                  <a:cubicBezTo>
                    <a:pt x="965" y="1099"/>
                    <a:pt x="773" y="1067"/>
                    <a:pt x="713" y="1143"/>
                  </a:cubicBezTo>
                  <a:cubicBezTo>
                    <a:pt x="325" y="1616"/>
                    <a:pt x="73" y="2202"/>
                    <a:pt x="10" y="2839"/>
                  </a:cubicBezTo>
                  <a:cubicBezTo>
                    <a:pt x="0" y="2940"/>
                    <a:pt x="237" y="3051"/>
                    <a:pt x="237" y="3152"/>
                  </a:cubicBezTo>
                  <a:cubicBezTo>
                    <a:pt x="237" y="3259"/>
                    <a:pt x="0" y="3350"/>
                    <a:pt x="10" y="3451"/>
                  </a:cubicBezTo>
                  <a:cubicBezTo>
                    <a:pt x="73" y="4094"/>
                    <a:pt x="325" y="4681"/>
                    <a:pt x="713" y="5151"/>
                  </a:cubicBezTo>
                  <a:cubicBezTo>
                    <a:pt x="782" y="5233"/>
                    <a:pt x="1000" y="5195"/>
                    <a:pt x="1072" y="5264"/>
                  </a:cubicBezTo>
                  <a:cubicBezTo>
                    <a:pt x="1145" y="5337"/>
                    <a:pt x="1069" y="5520"/>
                    <a:pt x="1148" y="5583"/>
                  </a:cubicBezTo>
                  <a:cubicBezTo>
                    <a:pt x="1621" y="5974"/>
                    <a:pt x="2205" y="6226"/>
                    <a:pt x="2848" y="6289"/>
                  </a:cubicBezTo>
                  <a:cubicBezTo>
                    <a:pt x="2852" y="6290"/>
                    <a:pt x="2856" y="6290"/>
                    <a:pt x="2860" y="6290"/>
                  </a:cubicBezTo>
                  <a:cubicBezTo>
                    <a:pt x="2926" y="6290"/>
                    <a:pt x="2997" y="6220"/>
                    <a:pt x="3069" y="6176"/>
                  </a:cubicBezTo>
                  <a:cubicBezTo>
                    <a:pt x="3100" y="6157"/>
                    <a:pt x="3129" y="6144"/>
                    <a:pt x="3160" y="6144"/>
                  </a:cubicBezTo>
                  <a:cubicBezTo>
                    <a:pt x="3223" y="6144"/>
                    <a:pt x="3277" y="6198"/>
                    <a:pt x="3337" y="6242"/>
                  </a:cubicBezTo>
                  <a:cubicBezTo>
                    <a:pt x="3372" y="6268"/>
                    <a:pt x="3410" y="6290"/>
                    <a:pt x="3446" y="6290"/>
                  </a:cubicBezTo>
                  <a:cubicBezTo>
                    <a:pt x="3448" y="6290"/>
                    <a:pt x="3451" y="6289"/>
                    <a:pt x="3453" y="6289"/>
                  </a:cubicBezTo>
                  <a:cubicBezTo>
                    <a:pt x="3485" y="6286"/>
                    <a:pt x="3523" y="6280"/>
                    <a:pt x="3554" y="6277"/>
                  </a:cubicBezTo>
                  <a:cubicBezTo>
                    <a:pt x="4153" y="6198"/>
                    <a:pt x="4705" y="5952"/>
                    <a:pt x="5150" y="5583"/>
                  </a:cubicBezTo>
                  <a:cubicBezTo>
                    <a:pt x="5229" y="5517"/>
                    <a:pt x="5121" y="5268"/>
                    <a:pt x="5197" y="5192"/>
                  </a:cubicBezTo>
                  <a:cubicBezTo>
                    <a:pt x="5216" y="5173"/>
                    <a:pt x="5247" y="5168"/>
                    <a:pt x="5283" y="5168"/>
                  </a:cubicBezTo>
                  <a:cubicBezTo>
                    <a:pt x="5345" y="5168"/>
                    <a:pt x="5423" y="5184"/>
                    <a:pt x="5486" y="5184"/>
                  </a:cubicBezTo>
                  <a:cubicBezTo>
                    <a:pt x="5526" y="5184"/>
                    <a:pt x="5560" y="5177"/>
                    <a:pt x="5579" y="5154"/>
                  </a:cubicBezTo>
                  <a:cubicBezTo>
                    <a:pt x="5970" y="4681"/>
                    <a:pt x="6222" y="4094"/>
                    <a:pt x="6285" y="3454"/>
                  </a:cubicBezTo>
                  <a:cubicBezTo>
                    <a:pt x="6295" y="3353"/>
                    <a:pt x="6131" y="3218"/>
                    <a:pt x="6131" y="3117"/>
                  </a:cubicBezTo>
                  <a:cubicBezTo>
                    <a:pt x="6131" y="3013"/>
                    <a:pt x="6298" y="2947"/>
                    <a:pt x="6288" y="2839"/>
                  </a:cubicBezTo>
                  <a:cubicBezTo>
                    <a:pt x="6225" y="2199"/>
                    <a:pt x="5973" y="1616"/>
                    <a:pt x="5582" y="1143"/>
                  </a:cubicBezTo>
                  <a:cubicBezTo>
                    <a:pt x="5516" y="1064"/>
                    <a:pt x="5361" y="1099"/>
                    <a:pt x="5292" y="1026"/>
                  </a:cubicBezTo>
                  <a:cubicBezTo>
                    <a:pt x="5216" y="954"/>
                    <a:pt x="5229" y="771"/>
                    <a:pt x="5150" y="708"/>
                  </a:cubicBezTo>
                  <a:cubicBezTo>
                    <a:pt x="4705" y="339"/>
                    <a:pt x="4157" y="93"/>
                    <a:pt x="3554" y="14"/>
                  </a:cubicBezTo>
                  <a:cubicBezTo>
                    <a:pt x="3523" y="11"/>
                    <a:pt x="3485" y="8"/>
                    <a:pt x="3453" y="1"/>
                  </a:cubicBezTo>
                  <a:cubicBezTo>
                    <a:pt x="3451" y="1"/>
                    <a:pt x="3449" y="1"/>
                    <a:pt x="3447" y="1"/>
                  </a:cubicBezTo>
                  <a:cubicBezTo>
                    <a:pt x="3414" y="1"/>
                    <a:pt x="3376" y="25"/>
                    <a:pt x="3343" y="49"/>
                  </a:cubicBezTo>
                  <a:cubicBezTo>
                    <a:pt x="3280" y="102"/>
                    <a:pt x="3214" y="172"/>
                    <a:pt x="3151" y="172"/>
                  </a:cubicBezTo>
                  <a:cubicBezTo>
                    <a:pt x="3116" y="172"/>
                    <a:pt x="3084" y="153"/>
                    <a:pt x="3050" y="124"/>
                  </a:cubicBezTo>
                  <a:cubicBezTo>
                    <a:pt x="2983" y="76"/>
                    <a:pt x="2919" y="1"/>
                    <a:pt x="28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95"/>
            <p:cNvSpPr/>
            <p:nvPr/>
          </p:nvSpPr>
          <p:spPr>
            <a:xfrm>
              <a:off x="5121503" y="2991722"/>
              <a:ext cx="281475" cy="25620"/>
            </a:xfrm>
            <a:custGeom>
              <a:rect b="b" l="l" r="r" t="t"/>
              <a:pathLst>
                <a:path extrusionOk="0" h="1263" w="13876">
                  <a:moveTo>
                    <a:pt x="1" y="1"/>
                  </a:moveTo>
                  <a:lnTo>
                    <a:pt x="1" y="1262"/>
                  </a:lnTo>
                  <a:lnTo>
                    <a:pt x="13598" y="1262"/>
                  </a:lnTo>
                  <a:cubicBezTo>
                    <a:pt x="13753" y="1262"/>
                    <a:pt x="13876" y="1136"/>
                    <a:pt x="13876" y="988"/>
                  </a:cubicBezTo>
                  <a:lnTo>
                    <a:pt x="13876" y="278"/>
                  </a:lnTo>
                  <a:cubicBezTo>
                    <a:pt x="13876" y="124"/>
                    <a:pt x="13753" y="1"/>
                    <a:pt x="135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95"/>
            <p:cNvSpPr/>
            <p:nvPr/>
          </p:nvSpPr>
          <p:spPr>
            <a:xfrm>
              <a:off x="4993585" y="2991722"/>
              <a:ext cx="89558" cy="25620"/>
            </a:xfrm>
            <a:custGeom>
              <a:rect b="b" l="l" r="r" t="t"/>
              <a:pathLst>
                <a:path extrusionOk="0" h="1263" w="4415">
                  <a:moveTo>
                    <a:pt x="0" y="1"/>
                  </a:moveTo>
                  <a:lnTo>
                    <a:pt x="0" y="1262"/>
                  </a:lnTo>
                  <a:lnTo>
                    <a:pt x="4415" y="1262"/>
                  </a:lnTo>
                  <a:lnTo>
                    <a:pt x="44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95"/>
            <p:cNvSpPr/>
            <p:nvPr/>
          </p:nvSpPr>
          <p:spPr>
            <a:xfrm>
              <a:off x="4993585" y="2991722"/>
              <a:ext cx="89558" cy="25620"/>
            </a:xfrm>
            <a:custGeom>
              <a:rect b="b" l="l" r="r" t="t"/>
              <a:pathLst>
                <a:path extrusionOk="0" h="1263" w="4415">
                  <a:moveTo>
                    <a:pt x="0" y="1"/>
                  </a:moveTo>
                  <a:lnTo>
                    <a:pt x="0" y="1262"/>
                  </a:lnTo>
                  <a:lnTo>
                    <a:pt x="4415" y="1262"/>
                  </a:lnTo>
                  <a:lnTo>
                    <a:pt x="44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95"/>
            <p:cNvSpPr/>
            <p:nvPr/>
          </p:nvSpPr>
          <p:spPr>
            <a:xfrm>
              <a:off x="5070344" y="2966143"/>
              <a:ext cx="76779" cy="76779"/>
            </a:xfrm>
            <a:custGeom>
              <a:rect b="b" l="l" r="r" t="t"/>
              <a:pathLst>
                <a:path extrusionOk="0" h="3785" w="3785">
                  <a:moveTo>
                    <a:pt x="1892" y="0"/>
                  </a:moveTo>
                  <a:cubicBezTo>
                    <a:pt x="845" y="0"/>
                    <a:pt x="0" y="849"/>
                    <a:pt x="0" y="1892"/>
                  </a:cubicBezTo>
                  <a:cubicBezTo>
                    <a:pt x="0" y="2936"/>
                    <a:pt x="845" y="3784"/>
                    <a:pt x="1892" y="3784"/>
                  </a:cubicBezTo>
                  <a:cubicBezTo>
                    <a:pt x="2936" y="3784"/>
                    <a:pt x="3784" y="2936"/>
                    <a:pt x="3784" y="1892"/>
                  </a:cubicBezTo>
                  <a:cubicBezTo>
                    <a:pt x="3784" y="849"/>
                    <a:pt x="2936" y="0"/>
                    <a:pt x="1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95"/>
            <p:cNvSpPr/>
            <p:nvPr/>
          </p:nvSpPr>
          <p:spPr>
            <a:xfrm>
              <a:off x="5095923" y="2991722"/>
              <a:ext cx="25600" cy="25620"/>
            </a:xfrm>
            <a:custGeom>
              <a:rect b="b" l="l" r="r" t="t"/>
              <a:pathLst>
                <a:path extrusionOk="0" h="1263" w="1262">
                  <a:moveTo>
                    <a:pt x="631" y="1"/>
                  </a:moveTo>
                  <a:cubicBezTo>
                    <a:pt x="281" y="1"/>
                    <a:pt x="1" y="285"/>
                    <a:pt x="1" y="631"/>
                  </a:cubicBezTo>
                  <a:cubicBezTo>
                    <a:pt x="1" y="978"/>
                    <a:pt x="281" y="1262"/>
                    <a:pt x="631" y="1262"/>
                  </a:cubicBezTo>
                  <a:cubicBezTo>
                    <a:pt x="978" y="1262"/>
                    <a:pt x="1262" y="978"/>
                    <a:pt x="1262" y="631"/>
                  </a:cubicBezTo>
                  <a:cubicBezTo>
                    <a:pt x="1262" y="285"/>
                    <a:pt x="978" y="1"/>
                    <a:pt x="6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95"/>
            <p:cNvSpPr/>
            <p:nvPr/>
          </p:nvSpPr>
          <p:spPr>
            <a:xfrm>
              <a:off x="5275040" y="2966143"/>
              <a:ext cx="76779" cy="76779"/>
            </a:xfrm>
            <a:custGeom>
              <a:rect b="b" l="l" r="r" t="t"/>
              <a:pathLst>
                <a:path extrusionOk="0" h="3785" w="3785">
                  <a:moveTo>
                    <a:pt x="1892" y="0"/>
                  </a:moveTo>
                  <a:cubicBezTo>
                    <a:pt x="845" y="0"/>
                    <a:pt x="0" y="849"/>
                    <a:pt x="0" y="1892"/>
                  </a:cubicBezTo>
                  <a:cubicBezTo>
                    <a:pt x="0" y="2936"/>
                    <a:pt x="845" y="3784"/>
                    <a:pt x="1892" y="3784"/>
                  </a:cubicBezTo>
                  <a:cubicBezTo>
                    <a:pt x="2936" y="3784"/>
                    <a:pt x="3784" y="2936"/>
                    <a:pt x="3784" y="1892"/>
                  </a:cubicBezTo>
                  <a:cubicBezTo>
                    <a:pt x="3784" y="849"/>
                    <a:pt x="2936" y="0"/>
                    <a:pt x="1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95"/>
            <p:cNvSpPr/>
            <p:nvPr/>
          </p:nvSpPr>
          <p:spPr>
            <a:xfrm>
              <a:off x="5300619" y="2991722"/>
              <a:ext cx="25600" cy="25620"/>
            </a:xfrm>
            <a:custGeom>
              <a:rect b="b" l="l" r="r" t="t"/>
              <a:pathLst>
                <a:path extrusionOk="0" h="1263" w="1262">
                  <a:moveTo>
                    <a:pt x="631" y="1"/>
                  </a:moveTo>
                  <a:cubicBezTo>
                    <a:pt x="281" y="1"/>
                    <a:pt x="0" y="285"/>
                    <a:pt x="0" y="631"/>
                  </a:cubicBezTo>
                  <a:cubicBezTo>
                    <a:pt x="0" y="978"/>
                    <a:pt x="281" y="1262"/>
                    <a:pt x="631" y="1262"/>
                  </a:cubicBezTo>
                  <a:cubicBezTo>
                    <a:pt x="978" y="1262"/>
                    <a:pt x="1262" y="978"/>
                    <a:pt x="1262" y="631"/>
                  </a:cubicBezTo>
                  <a:cubicBezTo>
                    <a:pt x="1262" y="285"/>
                    <a:pt x="978" y="1"/>
                    <a:pt x="6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95"/>
            <p:cNvSpPr/>
            <p:nvPr/>
          </p:nvSpPr>
          <p:spPr>
            <a:xfrm>
              <a:off x="5266135" y="2939265"/>
              <a:ext cx="4442" cy="994"/>
            </a:xfrm>
            <a:custGeom>
              <a:rect b="b" l="l" r="r" t="t"/>
              <a:pathLst>
                <a:path extrusionOk="0" h="49" w="219">
                  <a:moveTo>
                    <a:pt x="1" y="1"/>
                  </a:moveTo>
                  <a:lnTo>
                    <a:pt x="1" y="1"/>
                  </a:lnTo>
                  <a:cubicBezTo>
                    <a:pt x="39" y="27"/>
                    <a:pt x="75" y="49"/>
                    <a:pt x="113" y="49"/>
                  </a:cubicBezTo>
                  <a:cubicBezTo>
                    <a:pt x="115" y="49"/>
                    <a:pt x="118" y="48"/>
                    <a:pt x="121" y="48"/>
                  </a:cubicBezTo>
                  <a:cubicBezTo>
                    <a:pt x="152" y="45"/>
                    <a:pt x="187" y="42"/>
                    <a:pt x="218" y="36"/>
                  </a:cubicBezTo>
                  <a:cubicBezTo>
                    <a:pt x="184" y="32"/>
                    <a:pt x="149" y="26"/>
                    <a:pt x="114" y="20"/>
                  </a:cubicBezTo>
                  <a:cubicBezTo>
                    <a:pt x="70" y="14"/>
                    <a:pt x="32" y="4"/>
                    <a:pt x="1" y="1"/>
                  </a:cubicBezTo>
                  <a:close/>
                </a:path>
              </a:pathLst>
            </a:custGeom>
            <a:solidFill>
              <a:srgbClr val="EB55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95"/>
            <p:cNvSpPr/>
            <p:nvPr/>
          </p:nvSpPr>
          <p:spPr>
            <a:xfrm>
              <a:off x="5266195" y="2812869"/>
              <a:ext cx="4321" cy="994"/>
            </a:xfrm>
            <a:custGeom>
              <a:rect b="b" l="l" r="r" t="t"/>
              <a:pathLst>
                <a:path extrusionOk="0" h="49" w="213">
                  <a:moveTo>
                    <a:pt x="105" y="1"/>
                  </a:moveTo>
                  <a:cubicBezTo>
                    <a:pt x="71" y="1"/>
                    <a:pt x="33" y="22"/>
                    <a:pt x="1" y="48"/>
                  </a:cubicBezTo>
                  <a:cubicBezTo>
                    <a:pt x="39" y="39"/>
                    <a:pt x="77" y="35"/>
                    <a:pt x="111" y="29"/>
                  </a:cubicBezTo>
                  <a:cubicBezTo>
                    <a:pt x="143" y="23"/>
                    <a:pt x="181" y="20"/>
                    <a:pt x="212" y="13"/>
                  </a:cubicBezTo>
                  <a:cubicBezTo>
                    <a:pt x="181" y="7"/>
                    <a:pt x="143" y="4"/>
                    <a:pt x="111" y="1"/>
                  </a:cubicBezTo>
                  <a:cubicBezTo>
                    <a:pt x="109" y="1"/>
                    <a:pt x="107" y="1"/>
                    <a:pt x="105" y="1"/>
                  </a:cubicBezTo>
                  <a:close/>
                </a:path>
              </a:pathLst>
            </a:custGeom>
            <a:solidFill>
              <a:srgbClr val="EB55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95"/>
            <p:cNvSpPr/>
            <p:nvPr/>
          </p:nvSpPr>
          <p:spPr>
            <a:xfrm>
              <a:off x="5256094" y="2844981"/>
              <a:ext cx="28622" cy="38014"/>
            </a:xfrm>
            <a:custGeom>
              <a:rect b="b" l="l" r="r" t="t"/>
              <a:pathLst>
                <a:path extrusionOk="0" h="1874" w="1411">
                  <a:moveTo>
                    <a:pt x="303" y="1"/>
                  </a:moveTo>
                  <a:cubicBezTo>
                    <a:pt x="136" y="1"/>
                    <a:pt x="1" y="136"/>
                    <a:pt x="1" y="307"/>
                  </a:cubicBezTo>
                  <a:lnTo>
                    <a:pt x="1" y="1571"/>
                  </a:lnTo>
                  <a:cubicBezTo>
                    <a:pt x="1" y="1735"/>
                    <a:pt x="133" y="1874"/>
                    <a:pt x="303" y="1874"/>
                  </a:cubicBezTo>
                  <a:lnTo>
                    <a:pt x="1104" y="1874"/>
                  </a:lnTo>
                  <a:cubicBezTo>
                    <a:pt x="1272" y="1874"/>
                    <a:pt x="1410" y="1735"/>
                    <a:pt x="1407" y="1571"/>
                  </a:cubicBezTo>
                  <a:cubicBezTo>
                    <a:pt x="1407" y="1404"/>
                    <a:pt x="1272" y="1268"/>
                    <a:pt x="1104" y="1268"/>
                  </a:cubicBezTo>
                  <a:lnTo>
                    <a:pt x="606" y="1268"/>
                  </a:lnTo>
                  <a:lnTo>
                    <a:pt x="606" y="307"/>
                  </a:lnTo>
                  <a:cubicBezTo>
                    <a:pt x="606" y="140"/>
                    <a:pt x="474" y="1"/>
                    <a:pt x="3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95"/>
            <p:cNvSpPr/>
            <p:nvPr/>
          </p:nvSpPr>
          <p:spPr>
            <a:xfrm>
              <a:off x="5198342" y="2870438"/>
              <a:ext cx="21056" cy="12313"/>
            </a:xfrm>
            <a:custGeom>
              <a:rect b="b" l="l" r="r" t="t"/>
              <a:pathLst>
                <a:path extrusionOk="0" h="607" w="1038">
                  <a:moveTo>
                    <a:pt x="746" y="1"/>
                  </a:moveTo>
                  <a:cubicBezTo>
                    <a:pt x="742" y="1"/>
                    <a:pt x="739" y="1"/>
                    <a:pt x="735" y="1"/>
                  </a:cubicBezTo>
                  <a:lnTo>
                    <a:pt x="16" y="1"/>
                  </a:lnTo>
                  <a:cubicBezTo>
                    <a:pt x="3" y="99"/>
                    <a:pt x="0" y="203"/>
                    <a:pt x="0" y="304"/>
                  </a:cubicBezTo>
                  <a:cubicBezTo>
                    <a:pt x="0" y="408"/>
                    <a:pt x="10" y="509"/>
                    <a:pt x="16" y="606"/>
                  </a:cubicBezTo>
                  <a:lnTo>
                    <a:pt x="735" y="606"/>
                  </a:lnTo>
                  <a:cubicBezTo>
                    <a:pt x="899" y="606"/>
                    <a:pt x="1038" y="474"/>
                    <a:pt x="1038" y="304"/>
                  </a:cubicBezTo>
                  <a:cubicBezTo>
                    <a:pt x="1038" y="137"/>
                    <a:pt x="905" y="1"/>
                    <a:pt x="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95"/>
            <p:cNvSpPr/>
            <p:nvPr/>
          </p:nvSpPr>
          <p:spPr>
            <a:xfrm>
              <a:off x="5305163" y="2870438"/>
              <a:ext cx="21056" cy="12313"/>
            </a:xfrm>
            <a:custGeom>
              <a:rect b="b" l="l" r="r" t="t"/>
              <a:pathLst>
                <a:path extrusionOk="0" h="607" w="1038">
                  <a:moveTo>
                    <a:pt x="303" y="1"/>
                  </a:moveTo>
                  <a:cubicBezTo>
                    <a:pt x="139" y="1"/>
                    <a:pt x="0" y="133"/>
                    <a:pt x="0" y="304"/>
                  </a:cubicBezTo>
                  <a:cubicBezTo>
                    <a:pt x="0" y="468"/>
                    <a:pt x="136" y="606"/>
                    <a:pt x="303" y="606"/>
                  </a:cubicBezTo>
                  <a:lnTo>
                    <a:pt x="1022" y="606"/>
                  </a:lnTo>
                  <a:cubicBezTo>
                    <a:pt x="1032" y="509"/>
                    <a:pt x="1038" y="408"/>
                    <a:pt x="1038" y="304"/>
                  </a:cubicBezTo>
                  <a:cubicBezTo>
                    <a:pt x="1038" y="196"/>
                    <a:pt x="1035" y="99"/>
                    <a:pt x="10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95"/>
            <p:cNvSpPr/>
            <p:nvPr/>
          </p:nvSpPr>
          <p:spPr>
            <a:xfrm>
              <a:off x="5212988" y="2905085"/>
              <a:ext cx="21380" cy="20772"/>
            </a:xfrm>
            <a:custGeom>
              <a:rect b="b" l="l" r="r" t="t"/>
              <a:pathLst>
                <a:path extrusionOk="0" h="1024" w="1054">
                  <a:moveTo>
                    <a:pt x="719" y="0"/>
                  </a:moveTo>
                  <a:cubicBezTo>
                    <a:pt x="641" y="0"/>
                    <a:pt x="563" y="30"/>
                    <a:pt x="505" y="90"/>
                  </a:cubicBezTo>
                  <a:lnTo>
                    <a:pt x="0" y="595"/>
                  </a:lnTo>
                  <a:cubicBezTo>
                    <a:pt x="130" y="753"/>
                    <a:pt x="272" y="894"/>
                    <a:pt x="429" y="1024"/>
                  </a:cubicBezTo>
                  <a:lnTo>
                    <a:pt x="934" y="519"/>
                  </a:lnTo>
                  <a:cubicBezTo>
                    <a:pt x="1054" y="402"/>
                    <a:pt x="1054" y="207"/>
                    <a:pt x="934" y="90"/>
                  </a:cubicBezTo>
                  <a:cubicBezTo>
                    <a:pt x="875" y="30"/>
                    <a:pt x="797" y="0"/>
                    <a:pt x="7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95"/>
            <p:cNvSpPr/>
            <p:nvPr/>
          </p:nvSpPr>
          <p:spPr>
            <a:xfrm>
              <a:off x="5290132" y="2827272"/>
              <a:ext cx="21441" cy="20812"/>
            </a:xfrm>
            <a:custGeom>
              <a:rect b="b" l="l" r="r" t="t"/>
              <a:pathLst>
                <a:path extrusionOk="0" h="1026" w="1057">
                  <a:moveTo>
                    <a:pt x="622" y="0"/>
                  </a:moveTo>
                  <a:lnTo>
                    <a:pt x="117" y="505"/>
                  </a:lnTo>
                  <a:cubicBezTo>
                    <a:pt x="0" y="622"/>
                    <a:pt x="0" y="817"/>
                    <a:pt x="117" y="934"/>
                  </a:cubicBezTo>
                  <a:cubicBezTo>
                    <a:pt x="177" y="994"/>
                    <a:pt x="256" y="1025"/>
                    <a:pt x="335" y="1025"/>
                  </a:cubicBezTo>
                  <a:cubicBezTo>
                    <a:pt x="413" y="1025"/>
                    <a:pt x="492" y="994"/>
                    <a:pt x="552" y="934"/>
                  </a:cubicBezTo>
                  <a:lnTo>
                    <a:pt x="1057" y="429"/>
                  </a:lnTo>
                  <a:cubicBezTo>
                    <a:pt x="931" y="272"/>
                    <a:pt x="786" y="126"/>
                    <a:pt x="6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95"/>
            <p:cNvSpPr/>
            <p:nvPr/>
          </p:nvSpPr>
          <p:spPr>
            <a:xfrm>
              <a:off x="5256154" y="2919447"/>
              <a:ext cx="12313" cy="21056"/>
            </a:xfrm>
            <a:custGeom>
              <a:rect b="b" l="l" r="r" t="t"/>
              <a:pathLst>
                <a:path extrusionOk="0" h="1038" w="607">
                  <a:moveTo>
                    <a:pt x="304" y="0"/>
                  </a:moveTo>
                  <a:cubicBezTo>
                    <a:pt x="140" y="0"/>
                    <a:pt x="1" y="136"/>
                    <a:pt x="1" y="303"/>
                  </a:cubicBezTo>
                  <a:lnTo>
                    <a:pt x="1" y="1022"/>
                  </a:lnTo>
                  <a:cubicBezTo>
                    <a:pt x="99" y="1035"/>
                    <a:pt x="203" y="1038"/>
                    <a:pt x="304" y="1038"/>
                  </a:cubicBezTo>
                  <a:cubicBezTo>
                    <a:pt x="405" y="1038"/>
                    <a:pt x="509" y="1028"/>
                    <a:pt x="606" y="1022"/>
                  </a:cubicBezTo>
                  <a:lnTo>
                    <a:pt x="606" y="303"/>
                  </a:lnTo>
                  <a:cubicBezTo>
                    <a:pt x="606" y="139"/>
                    <a:pt x="471"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95"/>
            <p:cNvSpPr/>
            <p:nvPr/>
          </p:nvSpPr>
          <p:spPr>
            <a:xfrm>
              <a:off x="5256154" y="2812626"/>
              <a:ext cx="12313" cy="21056"/>
            </a:xfrm>
            <a:custGeom>
              <a:rect b="b" l="l" r="r" t="t"/>
              <a:pathLst>
                <a:path extrusionOk="0" h="1038" w="607">
                  <a:moveTo>
                    <a:pt x="304" y="0"/>
                  </a:moveTo>
                  <a:cubicBezTo>
                    <a:pt x="203" y="0"/>
                    <a:pt x="99" y="10"/>
                    <a:pt x="1" y="16"/>
                  </a:cubicBezTo>
                  <a:lnTo>
                    <a:pt x="1" y="735"/>
                  </a:lnTo>
                  <a:cubicBezTo>
                    <a:pt x="1" y="899"/>
                    <a:pt x="133" y="1038"/>
                    <a:pt x="304" y="1038"/>
                  </a:cubicBezTo>
                  <a:cubicBezTo>
                    <a:pt x="471" y="1038"/>
                    <a:pt x="606" y="902"/>
                    <a:pt x="606" y="735"/>
                  </a:cubicBezTo>
                  <a:lnTo>
                    <a:pt x="606" y="16"/>
                  </a:lnTo>
                  <a:cubicBezTo>
                    <a:pt x="505" y="3"/>
                    <a:pt x="401"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95"/>
            <p:cNvSpPr/>
            <p:nvPr/>
          </p:nvSpPr>
          <p:spPr>
            <a:xfrm>
              <a:off x="5290193" y="2905085"/>
              <a:ext cx="21380" cy="20772"/>
            </a:xfrm>
            <a:custGeom>
              <a:rect b="b" l="l" r="r" t="t"/>
              <a:pathLst>
                <a:path extrusionOk="0" h="1024" w="1054">
                  <a:moveTo>
                    <a:pt x="334" y="0"/>
                  </a:moveTo>
                  <a:cubicBezTo>
                    <a:pt x="256" y="0"/>
                    <a:pt x="179" y="30"/>
                    <a:pt x="120" y="90"/>
                  </a:cubicBezTo>
                  <a:cubicBezTo>
                    <a:pt x="0" y="207"/>
                    <a:pt x="0" y="399"/>
                    <a:pt x="120" y="519"/>
                  </a:cubicBezTo>
                  <a:lnTo>
                    <a:pt x="625" y="1024"/>
                  </a:lnTo>
                  <a:cubicBezTo>
                    <a:pt x="783" y="894"/>
                    <a:pt x="924" y="753"/>
                    <a:pt x="1054" y="595"/>
                  </a:cubicBezTo>
                  <a:lnTo>
                    <a:pt x="549" y="90"/>
                  </a:lnTo>
                  <a:cubicBezTo>
                    <a:pt x="489" y="30"/>
                    <a:pt x="411" y="0"/>
                    <a:pt x="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95"/>
            <p:cNvSpPr/>
            <p:nvPr/>
          </p:nvSpPr>
          <p:spPr>
            <a:xfrm>
              <a:off x="5212927" y="2827272"/>
              <a:ext cx="21441" cy="20812"/>
            </a:xfrm>
            <a:custGeom>
              <a:rect b="b" l="l" r="r" t="t"/>
              <a:pathLst>
                <a:path extrusionOk="0" h="1026" w="1057">
                  <a:moveTo>
                    <a:pt x="429" y="0"/>
                  </a:moveTo>
                  <a:cubicBezTo>
                    <a:pt x="271" y="130"/>
                    <a:pt x="129" y="272"/>
                    <a:pt x="0" y="429"/>
                  </a:cubicBezTo>
                  <a:lnTo>
                    <a:pt x="505" y="934"/>
                  </a:lnTo>
                  <a:cubicBezTo>
                    <a:pt x="561" y="994"/>
                    <a:pt x="640" y="1025"/>
                    <a:pt x="719" y="1025"/>
                  </a:cubicBezTo>
                  <a:cubicBezTo>
                    <a:pt x="798" y="1025"/>
                    <a:pt x="877" y="994"/>
                    <a:pt x="937" y="934"/>
                  </a:cubicBezTo>
                  <a:cubicBezTo>
                    <a:pt x="1057" y="817"/>
                    <a:pt x="1057" y="622"/>
                    <a:pt x="934" y="505"/>
                  </a:cubicBezTo>
                  <a:lnTo>
                    <a:pt x="4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8" name="Google Shape;2388;p95"/>
          <p:cNvGrpSpPr/>
          <p:nvPr/>
        </p:nvGrpSpPr>
        <p:grpSpPr>
          <a:xfrm>
            <a:off x="6053940" y="2627134"/>
            <a:ext cx="411583" cy="409453"/>
            <a:chOff x="5542416" y="2672274"/>
            <a:chExt cx="411583" cy="409453"/>
          </a:xfrm>
        </p:grpSpPr>
        <p:sp>
          <p:nvSpPr>
            <p:cNvPr id="2389" name="Google Shape;2389;p95"/>
            <p:cNvSpPr/>
            <p:nvPr/>
          </p:nvSpPr>
          <p:spPr>
            <a:xfrm>
              <a:off x="5542416" y="2957055"/>
              <a:ext cx="126802" cy="124672"/>
            </a:xfrm>
            <a:custGeom>
              <a:rect b="b" l="l" r="r" t="t"/>
              <a:pathLst>
                <a:path extrusionOk="0" h="6146" w="6251">
                  <a:moveTo>
                    <a:pt x="4690" y="1"/>
                  </a:moveTo>
                  <a:lnTo>
                    <a:pt x="429" y="4261"/>
                  </a:lnTo>
                  <a:cubicBezTo>
                    <a:pt x="0" y="4690"/>
                    <a:pt x="0" y="5390"/>
                    <a:pt x="429" y="5822"/>
                  </a:cubicBezTo>
                  <a:cubicBezTo>
                    <a:pt x="644" y="6038"/>
                    <a:pt x="925" y="6145"/>
                    <a:pt x="1207" y="6145"/>
                  </a:cubicBezTo>
                  <a:cubicBezTo>
                    <a:pt x="1340" y="6145"/>
                    <a:pt x="1473" y="6122"/>
                    <a:pt x="1599" y="6074"/>
                  </a:cubicBezTo>
                  <a:cubicBezTo>
                    <a:pt x="1741" y="6017"/>
                    <a:pt x="1877" y="5935"/>
                    <a:pt x="1990" y="5822"/>
                  </a:cubicBezTo>
                  <a:lnTo>
                    <a:pt x="6250" y="1558"/>
                  </a:lnTo>
                  <a:lnTo>
                    <a:pt x="6203" y="940"/>
                  </a:lnTo>
                  <a:lnTo>
                    <a:pt x="5383" y="120"/>
                  </a:lnTo>
                  <a:lnTo>
                    <a:pt x="46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95"/>
            <p:cNvSpPr/>
            <p:nvPr/>
          </p:nvSpPr>
          <p:spPr>
            <a:xfrm>
              <a:off x="5662483" y="2911698"/>
              <a:ext cx="52153" cy="52153"/>
            </a:xfrm>
            <a:custGeom>
              <a:rect b="b" l="l" r="r" t="t"/>
              <a:pathLst>
                <a:path extrusionOk="0" h="2571" w="2571">
                  <a:moveTo>
                    <a:pt x="1675" y="1"/>
                  </a:moveTo>
                  <a:lnTo>
                    <a:pt x="0" y="1675"/>
                  </a:lnTo>
                  <a:lnTo>
                    <a:pt x="0" y="2035"/>
                  </a:lnTo>
                  <a:lnTo>
                    <a:pt x="536" y="2571"/>
                  </a:lnTo>
                  <a:lnTo>
                    <a:pt x="896" y="2571"/>
                  </a:lnTo>
                  <a:lnTo>
                    <a:pt x="2570" y="896"/>
                  </a:lnTo>
                  <a:cubicBezTo>
                    <a:pt x="2410" y="758"/>
                    <a:pt x="2507" y="329"/>
                    <a:pt x="2359" y="174"/>
                  </a:cubicBezTo>
                  <a:cubicBezTo>
                    <a:pt x="2208" y="20"/>
                    <a:pt x="1810" y="162"/>
                    <a:pt x="16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95"/>
            <p:cNvSpPr/>
            <p:nvPr/>
          </p:nvSpPr>
          <p:spPr>
            <a:xfrm>
              <a:off x="5662422" y="2672274"/>
              <a:ext cx="291577" cy="291577"/>
            </a:xfrm>
            <a:custGeom>
              <a:rect b="b" l="l" r="r" t="t"/>
              <a:pathLst>
                <a:path extrusionOk="0" h="14374" w="14374">
                  <a:moveTo>
                    <a:pt x="7187" y="1"/>
                  </a:moveTo>
                  <a:cubicBezTo>
                    <a:pt x="3217" y="1"/>
                    <a:pt x="0" y="3217"/>
                    <a:pt x="0" y="7187"/>
                  </a:cubicBezTo>
                  <a:cubicBezTo>
                    <a:pt x="0" y="11157"/>
                    <a:pt x="3217" y="14374"/>
                    <a:pt x="7187" y="14374"/>
                  </a:cubicBezTo>
                  <a:cubicBezTo>
                    <a:pt x="11154" y="14374"/>
                    <a:pt x="14373" y="11157"/>
                    <a:pt x="14373" y="7187"/>
                  </a:cubicBezTo>
                  <a:cubicBezTo>
                    <a:pt x="14373" y="3217"/>
                    <a:pt x="11154" y="1"/>
                    <a:pt x="71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95"/>
            <p:cNvSpPr/>
            <p:nvPr/>
          </p:nvSpPr>
          <p:spPr>
            <a:xfrm>
              <a:off x="5687941" y="2697793"/>
              <a:ext cx="240540" cy="240540"/>
            </a:xfrm>
            <a:custGeom>
              <a:rect b="b" l="l" r="r" t="t"/>
              <a:pathLst>
                <a:path extrusionOk="0" h="11858" w="11858">
                  <a:moveTo>
                    <a:pt x="5929" y="1"/>
                  </a:moveTo>
                  <a:cubicBezTo>
                    <a:pt x="2652" y="1"/>
                    <a:pt x="0" y="2656"/>
                    <a:pt x="0" y="5929"/>
                  </a:cubicBezTo>
                  <a:cubicBezTo>
                    <a:pt x="0" y="9202"/>
                    <a:pt x="2652" y="11858"/>
                    <a:pt x="5929" y="11858"/>
                  </a:cubicBezTo>
                  <a:cubicBezTo>
                    <a:pt x="9202" y="11858"/>
                    <a:pt x="11857" y="9202"/>
                    <a:pt x="11857" y="5929"/>
                  </a:cubicBezTo>
                  <a:cubicBezTo>
                    <a:pt x="11857" y="2656"/>
                    <a:pt x="9202" y="1"/>
                    <a:pt x="59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95"/>
            <p:cNvSpPr/>
            <p:nvPr/>
          </p:nvSpPr>
          <p:spPr>
            <a:xfrm>
              <a:off x="5630879" y="2933525"/>
              <a:ext cx="63228" cy="60713"/>
            </a:xfrm>
            <a:custGeom>
              <a:rect b="b" l="l" r="r" t="t"/>
              <a:pathLst>
                <a:path extrusionOk="0" h="2993" w="3117">
                  <a:moveTo>
                    <a:pt x="694" y="0"/>
                  </a:moveTo>
                  <a:cubicBezTo>
                    <a:pt x="534" y="0"/>
                    <a:pt x="373" y="63"/>
                    <a:pt x="250" y="186"/>
                  </a:cubicBezTo>
                  <a:cubicBezTo>
                    <a:pt x="1" y="435"/>
                    <a:pt x="1" y="833"/>
                    <a:pt x="250" y="1082"/>
                  </a:cubicBezTo>
                  <a:lnTo>
                    <a:pt x="1978" y="2807"/>
                  </a:lnTo>
                  <a:cubicBezTo>
                    <a:pt x="2101" y="2930"/>
                    <a:pt x="2262" y="2993"/>
                    <a:pt x="2422" y="2993"/>
                  </a:cubicBezTo>
                  <a:cubicBezTo>
                    <a:pt x="2567" y="2993"/>
                    <a:pt x="2709" y="2942"/>
                    <a:pt x="2829" y="2841"/>
                  </a:cubicBezTo>
                  <a:cubicBezTo>
                    <a:pt x="2842" y="2832"/>
                    <a:pt x="2858" y="2819"/>
                    <a:pt x="2867" y="2807"/>
                  </a:cubicBezTo>
                  <a:cubicBezTo>
                    <a:pt x="3116" y="2558"/>
                    <a:pt x="3116" y="2157"/>
                    <a:pt x="2870" y="1911"/>
                  </a:cubicBezTo>
                  <a:lnTo>
                    <a:pt x="1145" y="186"/>
                  </a:lnTo>
                  <a:cubicBezTo>
                    <a:pt x="1133" y="174"/>
                    <a:pt x="1117" y="161"/>
                    <a:pt x="1104" y="151"/>
                  </a:cubicBezTo>
                  <a:cubicBezTo>
                    <a:pt x="988" y="51"/>
                    <a:pt x="843" y="0"/>
                    <a:pt x="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95"/>
            <p:cNvSpPr/>
            <p:nvPr/>
          </p:nvSpPr>
          <p:spPr>
            <a:xfrm>
              <a:off x="5733988" y="2744286"/>
              <a:ext cx="149196" cy="147857"/>
            </a:xfrm>
            <a:custGeom>
              <a:rect b="b" l="l" r="r" t="t"/>
              <a:pathLst>
                <a:path extrusionOk="0" h="7289" w="7355">
                  <a:moveTo>
                    <a:pt x="4678" y="1"/>
                  </a:moveTo>
                  <a:cubicBezTo>
                    <a:pt x="4605" y="1"/>
                    <a:pt x="4533" y="29"/>
                    <a:pt x="4479" y="83"/>
                  </a:cubicBezTo>
                  <a:lnTo>
                    <a:pt x="3987" y="578"/>
                  </a:lnTo>
                  <a:lnTo>
                    <a:pt x="3876" y="689"/>
                  </a:lnTo>
                  <a:cubicBezTo>
                    <a:pt x="3823" y="742"/>
                    <a:pt x="3752" y="769"/>
                    <a:pt x="3681" y="769"/>
                  </a:cubicBezTo>
                  <a:cubicBezTo>
                    <a:pt x="3610" y="769"/>
                    <a:pt x="3539" y="742"/>
                    <a:pt x="3485" y="689"/>
                  </a:cubicBezTo>
                  <a:lnTo>
                    <a:pt x="3375" y="578"/>
                  </a:lnTo>
                  <a:lnTo>
                    <a:pt x="2883" y="87"/>
                  </a:lnTo>
                  <a:cubicBezTo>
                    <a:pt x="2830" y="33"/>
                    <a:pt x="2759" y="6"/>
                    <a:pt x="2688" y="6"/>
                  </a:cubicBezTo>
                  <a:cubicBezTo>
                    <a:pt x="2658" y="6"/>
                    <a:pt x="2628" y="11"/>
                    <a:pt x="2599" y="20"/>
                  </a:cubicBezTo>
                  <a:lnTo>
                    <a:pt x="190" y="818"/>
                  </a:lnTo>
                  <a:cubicBezTo>
                    <a:pt x="77" y="856"/>
                    <a:pt x="1" y="960"/>
                    <a:pt x="1" y="1080"/>
                  </a:cubicBezTo>
                  <a:lnTo>
                    <a:pt x="1" y="2448"/>
                  </a:lnTo>
                  <a:cubicBezTo>
                    <a:pt x="1" y="2600"/>
                    <a:pt x="124" y="2723"/>
                    <a:pt x="275" y="2723"/>
                  </a:cubicBezTo>
                  <a:lnTo>
                    <a:pt x="1101" y="2723"/>
                  </a:lnTo>
                  <a:cubicBezTo>
                    <a:pt x="1253" y="2723"/>
                    <a:pt x="1376" y="2846"/>
                    <a:pt x="1376" y="3000"/>
                  </a:cubicBezTo>
                  <a:lnTo>
                    <a:pt x="1376" y="7011"/>
                  </a:lnTo>
                  <a:cubicBezTo>
                    <a:pt x="1376" y="7166"/>
                    <a:pt x="1499" y="7289"/>
                    <a:pt x="1653" y="7289"/>
                  </a:cubicBezTo>
                  <a:lnTo>
                    <a:pt x="5705" y="7289"/>
                  </a:lnTo>
                  <a:cubicBezTo>
                    <a:pt x="5857" y="7289"/>
                    <a:pt x="5980" y="7166"/>
                    <a:pt x="5980" y="7011"/>
                  </a:cubicBezTo>
                  <a:lnTo>
                    <a:pt x="5980" y="3000"/>
                  </a:lnTo>
                  <a:cubicBezTo>
                    <a:pt x="5980" y="2846"/>
                    <a:pt x="6103" y="2723"/>
                    <a:pt x="6257" y="2723"/>
                  </a:cubicBezTo>
                  <a:lnTo>
                    <a:pt x="7080" y="2723"/>
                  </a:lnTo>
                  <a:cubicBezTo>
                    <a:pt x="7235" y="2723"/>
                    <a:pt x="7355" y="2600"/>
                    <a:pt x="7355" y="2448"/>
                  </a:cubicBezTo>
                  <a:lnTo>
                    <a:pt x="7355" y="1080"/>
                  </a:lnTo>
                  <a:cubicBezTo>
                    <a:pt x="7355" y="960"/>
                    <a:pt x="7276" y="856"/>
                    <a:pt x="7172" y="818"/>
                  </a:cubicBezTo>
                  <a:lnTo>
                    <a:pt x="4763" y="14"/>
                  </a:lnTo>
                  <a:cubicBezTo>
                    <a:pt x="4735" y="5"/>
                    <a:pt x="4706" y="1"/>
                    <a:pt x="46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95"/>
            <p:cNvSpPr/>
            <p:nvPr/>
          </p:nvSpPr>
          <p:spPr>
            <a:xfrm>
              <a:off x="5802247" y="2755950"/>
              <a:ext cx="12435" cy="51199"/>
            </a:xfrm>
            <a:custGeom>
              <a:rect b="b" l="l" r="r" t="t"/>
              <a:pathLst>
                <a:path extrusionOk="0" h="2524" w="613">
                  <a:moveTo>
                    <a:pt x="1" y="0"/>
                  </a:moveTo>
                  <a:lnTo>
                    <a:pt x="1" y="2205"/>
                  </a:lnTo>
                  <a:cubicBezTo>
                    <a:pt x="1" y="2372"/>
                    <a:pt x="133" y="2520"/>
                    <a:pt x="297" y="2523"/>
                  </a:cubicBezTo>
                  <a:cubicBezTo>
                    <a:pt x="301" y="2523"/>
                    <a:pt x="304" y="2523"/>
                    <a:pt x="308" y="2523"/>
                  </a:cubicBezTo>
                  <a:cubicBezTo>
                    <a:pt x="476" y="2523"/>
                    <a:pt x="612" y="2384"/>
                    <a:pt x="612" y="2220"/>
                  </a:cubicBezTo>
                  <a:lnTo>
                    <a:pt x="612" y="3"/>
                  </a:lnTo>
                  <a:lnTo>
                    <a:pt x="502" y="111"/>
                  </a:lnTo>
                  <a:cubicBezTo>
                    <a:pt x="448" y="164"/>
                    <a:pt x="377" y="191"/>
                    <a:pt x="306" y="191"/>
                  </a:cubicBezTo>
                  <a:cubicBezTo>
                    <a:pt x="236" y="191"/>
                    <a:pt x="165" y="164"/>
                    <a:pt x="111" y="111"/>
                  </a:cubicBez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6" name="Google Shape;2396;p95"/>
          <p:cNvGrpSpPr/>
          <p:nvPr/>
        </p:nvGrpSpPr>
        <p:grpSpPr>
          <a:xfrm>
            <a:off x="6818760" y="2627093"/>
            <a:ext cx="403408" cy="409534"/>
            <a:chOff x="6103844" y="2654687"/>
            <a:chExt cx="403408" cy="409534"/>
          </a:xfrm>
        </p:grpSpPr>
        <p:sp>
          <p:nvSpPr>
            <p:cNvPr id="2397" name="Google Shape;2397;p95"/>
            <p:cNvSpPr/>
            <p:nvPr/>
          </p:nvSpPr>
          <p:spPr>
            <a:xfrm>
              <a:off x="6381160" y="2856300"/>
              <a:ext cx="63025" cy="176581"/>
            </a:xfrm>
            <a:custGeom>
              <a:rect b="b" l="l" r="r" t="t"/>
              <a:pathLst>
                <a:path extrusionOk="0" h="8705" w="3107">
                  <a:moveTo>
                    <a:pt x="1227" y="1"/>
                  </a:moveTo>
                  <a:cubicBezTo>
                    <a:pt x="549" y="1"/>
                    <a:pt x="0" y="547"/>
                    <a:pt x="0" y="1224"/>
                  </a:cubicBezTo>
                  <a:lnTo>
                    <a:pt x="0" y="1247"/>
                  </a:lnTo>
                  <a:lnTo>
                    <a:pt x="394" y="1697"/>
                  </a:lnTo>
                  <a:lnTo>
                    <a:pt x="394" y="7002"/>
                  </a:lnTo>
                  <a:lnTo>
                    <a:pt x="0" y="7459"/>
                  </a:lnTo>
                  <a:lnTo>
                    <a:pt x="0" y="7478"/>
                  </a:lnTo>
                  <a:cubicBezTo>
                    <a:pt x="0" y="8156"/>
                    <a:pt x="552" y="8704"/>
                    <a:pt x="1227" y="8704"/>
                  </a:cubicBezTo>
                  <a:lnTo>
                    <a:pt x="1886" y="8704"/>
                  </a:lnTo>
                  <a:cubicBezTo>
                    <a:pt x="1984" y="8704"/>
                    <a:pt x="2081" y="8692"/>
                    <a:pt x="2176" y="8667"/>
                  </a:cubicBezTo>
                  <a:cubicBezTo>
                    <a:pt x="2709" y="8537"/>
                    <a:pt x="3106" y="8052"/>
                    <a:pt x="3106" y="7478"/>
                  </a:cubicBezTo>
                  <a:lnTo>
                    <a:pt x="3106" y="1231"/>
                  </a:lnTo>
                  <a:cubicBezTo>
                    <a:pt x="3106" y="654"/>
                    <a:pt x="2709" y="174"/>
                    <a:pt x="2176" y="36"/>
                  </a:cubicBezTo>
                  <a:cubicBezTo>
                    <a:pt x="2081" y="10"/>
                    <a:pt x="1987" y="1"/>
                    <a:pt x="1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95"/>
            <p:cNvSpPr/>
            <p:nvPr/>
          </p:nvSpPr>
          <p:spPr>
            <a:xfrm>
              <a:off x="6166870" y="2856442"/>
              <a:ext cx="63147" cy="176500"/>
            </a:xfrm>
            <a:custGeom>
              <a:rect b="b" l="l" r="r" t="t"/>
              <a:pathLst>
                <a:path extrusionOk="0" h="8701" w="3113">
                  <a:moveTo>
                    <a:pt x="1227" y="0"/>
                  </a:moveTo>
                  <a:cubicBezTo>
                    <a:pt x="549" y="0"/>
                    <a:pt x="0" y="549"/>
                    <a:pt x="0" y="1227"/>
                  </a:cubicBezTo>
                  <a:lnTo>
                    <a:pt x="0" y="7474"/>
                  </a:lnTo>
                  <a:cubicBezTo>
                    <a:pt x="0" y="8152"/>
                    <a:pt x="549" y="8701"/>
                    <a:pt x="1227" y="8701"/>
                  </a:cubicBezTo>
                  <a:lnTo>
                    <a:pt x="1886" y="8701"/>
                  </a:lnTo>
                  <a:cubicBezTo>
                    <a:pt x="1980" y="8701"/>
                    <a:pt x="2072" y="8688"/>
                    <a:pt x="2157" y="8669"/>
                  </a:cubicBezTo>
                  <a:cubicBezTo>
                    <a:pt x="2706" y="8546"/>
                    <a:pt x="3112" y="8057"/>
                    <a:pt x="3112" y="7474"/>
                  </a:cubicBezTo>
                  <a:lnTo>
                    <a:pt x="3112" y="7455"/>
                  </a:lnTo>
                  <a:lnTo>
                    <a:pt x="2718" y="7001"/>
                  </a:lnTo>
                  <a:lnTo>
                    <a:pt x="2718" y="1829"/>
                  </a:lnTo>
                  <a:lnTo>
                    <a:pt x="3112" y="1243"/>
                  </a:lnTo>
                  <a:lnTo>
                    <a:pt x="3112" y="1224"/>
                  </a:lnTo>
                  <a:cubicBezTo>
                    <a:pt x="3112" y="634"/>
                    <a:pt x="2696" y="145"/>
                    <a:pt x="2144" y="29"/>
                  </a:cubicBezTo>
                  <a:cubicBezTo>
                    <a:pt x="2062" y="10"/>
                    <a:pt x="1977" y="0"/>
                    <a:pt x="18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95"/>
            <p:cNvSpPr/>
            <p:nvPr/>
          </p:nvSpPr>
          <p:spPr>
            <a:xfrm>
              <a:off x="6129119" y="2886504"/>
              <a:ext cx="45946" cy="111385"/>
            </a:xfrm>
            <a:custGeom>
              <a:rect b="b" l="l" r="r" t="t"/>
              <a:pathLst>
                <a:path extrusionOk="0" h="5491" w="2265">
                  <a:moveTo>
                    <a:pt x="278" y="0"/>
                  </a:moveTo>
                  <a:cubicBezTo>
                    <a:pt x="124" y="0"/>
                    <a:pt x="1" y="123"/>
                    <a:pt x="1" y="275"/>
                  </a:cubicBezTo>
                  <a:lnTo>
                    <a:pt x="1" y="5216"/>
                  </a:lnTo>
                  <a:cubicBezTo>
                    <a:pt x="1" y="5371"/>
                    <a:pt x="124" y="5490"/>
                    <a:pt x="278" y="5490"/>
                  </a:cubicBezTo>
                  <a:lnTo>
                    <a:pt x="2265" y="5490"/>
                  </a:lnTo>
                  <a:lnTo>
                    <a:pt x="22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95"/>
            <p:cNvSpPr/>
            <p:nvPr/>
          </p:nvSpPr>
          <p:spPr>
            <a:xfrm>
              <a:off x="6130012" y="2654687"/>
              <a:ext cx="351519" cy="189178"/>
            </a:xfrm>
            <a:custGeom>
              <a:rect b="b" l="l" r="r" t="t"/>
              <a:pathLst>
                <a:path extrusionOk="0" h="9326" w="17329">
                  <a:moveTo>
                    <a:pt x="8666" y="0"/>
                  </a:moveTo>
                  <a:cubicBezTo>
                    <a:pt x="6352" y="0"/>
                    <a:pt x="4176" y="905"/>
                    <a:pt x="2539" y="2539"/>
                  </a:cubicBezTo>
                  <a:cubicBezTo>
                    <a:pt x="903" y="4176"/>
                    <a:pt x="1" y="6351"/>
                    <a:pt x="1" y="8666"/>
                  </a:cubicBezTo>
                  <a:cubicBezTo>
                    <a:pt x="1" y="9029"/>
                    <a:pt x="297" y="9325"/>
                    <a:pt x="660" y="9325"/>
                  </a:cubicBezTo>
                  <a:cubicBezTo>
                    <a:pt x="1022" y="9325"/>
                    <a:pt x="1319" y="9029"/>
                    <a:pt x="1319" y="8666"/>
                  </a:cubicBezTo>
                  <a:cubicBezTo>
                    <a:pt x="1319" y="4617"/>
                    <a:pt x="4608" y="1325"/>
                    <a:pt x="8657" y="1325"/>
                  </a:cubicBezTo>
                  <a:cubicBezTo>
                    <a:pt x="12706" y="1325"/>
                    <a:pt x="15998" y="4617"/>
                    <a:pt x="15998" y="8666"/>
                  </a:cubicBezTo>
                  <a:cubicBezTo>
                    <a:pt x="15998" y="9029"/>
                    <a:pt x="16291" y="9325"/>
                    <a:pt x="16654" y="9325"/>
                  </a:cubicBezTo>
                  <a:cubicBezTo>
                    <a:pt x="17023" y="9325"/>
                    <a:pt x="17313" y="9029"/>
                    <a:pt x="17329" y="8666"/>
                  </a:cubicBezTo>
                  <a:cubicBezTo>
                    <a:pt x="17329" y="6351"/>
                    <a:pt x="16427" y="4176"/>
                    <a:pt x="14790" y="2539"/>
                  </a:cubicBezTo>
                  <a:cubicBezTo>
                    <a:pt x="13154" y="905"/>
                    <a:pt x="10978" y="0"/>
                    <a:pt x="86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95"/>
            <p:cNvSpPr/>
            <p:nvPr/>
          </p:nvSpPr>
          <p:spPr>
            <a:xfrm>
              <a:off x="6436092" y="2886504"/>
              <a:ext cx="45946" cy="111385"/>
            </a:xfrm>
            <a:custGeom>
              <a:rect b="b" l="l" r="r" t="t"/>
              <a:pathLst>
                <a:path extrusionOk="0" h="5491" w="2265">
                  <a:moveTo>
                    <a:pt x="1" y="0"/>
                  </a:moveTo>
                  <a:lnTo>
                    <a:pt x="1" y="5490"/>
                  </a:lnTo>
                  <a:lnTo>
                    <a:pt x="1987" y="5490"/>
                  </a:lnTo>
                  <a:cubicBezTo>
                    <a:pt x="2142" y="5490"/>
                    <a:pt x="2265" y="5371"/>
                    <a:pt x="2265" y="5216"/>
                  </a:cubicBezTo>
                  <a:lnTo>
                    <a:pt x="2265" y="275"/>
                  </a:lnTo>
                  <a:cubicBezTo>
                    <a:pt x="2265" y="123"/>
                    <a:pt x="2142" y="0"/>
                    <a:pt x="19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95"/>
            <p:cNvSpPr/>
            <p:nvPr/>
          </p:nvSpPr>
          <p:spPr>
            <a:xfrm>
              <a:off x="6381160" y="2881636"/>
              <a:ext cx="25275" cy="126031"/>
            </a:xfrm>
            <a:custGeom>
              <a:rect b="b" l="l" r="r" t="t"/>
              <a:pathLst>
                <a:path extrusionOk="0" h="6213" w="1246">
                  <a:moveTo>
                    <a:pt x="0" y="1"/>
                  </a:moveTo>
                  <a:lnTo>
                    <a:pt x="0" y="6213"/>
                  </a:lnTo>
                  <a:lnTo>
                    <a:pt x="22" y="6213"/>
                  </a:lnTo>
                  <a:cubicBezTo>
                    <a:pt x="694" y="6213"/>
                    <a:pt x="1242" y="5664"/>
                    <a:pt x="1246" y="4989"/>
                  </a:cubicBezTo>
                  <a:lnTo>
                    <a:pt x="1246" y="1227"/>
                  </a:lnTo>
                  <a:cubicBezTo>
                    <a:pt x="1246" y="549"/>
                    <a:pt x="700" y="1"/>
                    <a:pt x="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95"/>
            <p:cNvSpPr/>
            <p:nvPr/>
          </p:nvSpPr>
          <p:spPr>
            <a:xfrm>
              <a:off x="6204722" y="2881636"/>
              <a:ext cx="25295" cy="126031"/>
            </a:xfrm>
            <a:custGeom>
              <a:rect b="b" l="l" r="r" t="t"/>
              <a:pathLst>
                <a:path extrusionOk="0" h="6213" w="1247">
                  <a:moveTo>
                    <a:pt x="1224" y="1"/>
                  </a:moveTo>
                  <a:cubicBezTo>
                    <a:pt x="546" y="1"/>
                    <a:pt x="1" y="549"/>
                    <a:pt x="1" y="1227"/>
                  </a:cubicBezTo>
                  <a:lnTo>
                    <a:pt x="1" y="4989"/>
                  </a:lnTo>
                  <a:cubicBezTo>
                    <a:pt x="1" y="5664"/>
                    <a:pt x="546" y="6213"/>
                    <a:pt x="1224" y="6213"/>
                  </a:cubicBezTo>
                  <a:lnTo>
                    <a:pt x="1246" y="6213"/>
                  </a:lnTo>
                  <a:lnTo>
                    <a:pt x="12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95"/>
            <p:cNvSpPr/>
            <p:nvPr/>
          </p:nvSpPr>
          <p:spPr>
            <a:xfrm>
              <a:off x="6136726" y="2829625"/>
              <a:ext cx="12252" cy="71099"/>
            </a:xfrm>
            <a:custGeom>
              <a:rect b="b" l="l" r="r" t="t"/>
              <a:pathLst>
                <a:path extrusionOk="0" h="3505" w="604">
                  <a:moveTo>
                    <a:pt x="300" y="1"/>
                  </a:moveTo>
                  <a:cubicBezTo>
                    <a:pt x="133" y="1"/>
                    <a:pt x="1" y="137"/>
                    <a:pt x="1" y="301"/>
                  </a:cubicBezTo>
                  <a:lnTo>
                    <a:pt x="1" y="3208"/>
                  </a:lnTo>
                  <a:cubicBezTo>
                    <a:pt x="1" y="3372"/>
                    <a:pt x="136" y="3504"/>
                    <a:pt x="300" y="3504"/>
                  </a:cubicBezTo>
                  <a:cubicBezTo>
                    <a:pt x="471" y="3504"/>
                    <a:pt x="603" y="3372"/>
                    <a:pt x="600" y="3208"/>
                  </a:cubicBezTo>
                  <a:lnTo>
                    <a:pt x="600" y="301"/>
                  </a:lnTo>
                  <a:cubicBezTo>
                    <a:pt x="600" y="137"/>
                    <a:pt x="468"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95"/>
            <p:cNvSpPr/>
            <p:nvPr/>
          </p:nvSpPr>
          <p:spPr>
            <a:xfrm>
              <a:off x="6460982" y="2829625"/>
              <a:ext cx="12171" cy="71099"/>
            </a:xfrm>
            <a:custGeom>
              <a:rect b="b" l="l" r="r" t="t"/>
              <a:pathLst>
                <a:path extrusionOk="0" h="3505" w="600">
                  <a:moveTo>
                    <a:pt x="300" y="1"/>
                  </a:moveTo>
                  <a:cubicBezTo>
                    <a:pt x="133" y="1"/>
                    <a:pt x="0" y="137"/>
                    <a:pt x="0" y="301"/>
                  </a:cubicBezTo>
                  <a:lnTo>
                    <a:pt x="0" y="3208"/>
                  </a:lnTo>
                  <a:cubicBezTo>
                    <a:pt x="0" y="3372"/>
                    <a:pt x="133" y="3504"/>
                    <a:pt x="300" y="3504"/>
                  </a:cubicBezTo>
                  <a:cubicBezTo>
                    <a:pt x="464" y="3504"/>
                    <a:pt x="600" y="3372"/>
                    <a:pt x="600" y="3208"/>
                  </a:cubicBezTo>
                  <a:lnTo>
                    <a:pt x="600" y="301"/>
                  </a:lnTo>
                  <a:cubicBezTo>
                    <a:pt x="600" y="137"/>
                    <a:pt x="464"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95"/>
            <p:cNvSpPr/>
            <p:nvPr/>
          </p:nvSpPr>
          <p:spPr>
            <a:xfrm>
              <a:off x="6299534" y="2983730"/>
              <a:ext cx="173619" cy="80491"/>
            </a:xfrm>
            <a:custGeom>
              <a:rect b="b" l="l" r="r" t="t"/>
              <a:pathLst>
                <a:path extrusionOk="0" h="3968" w="8559">
                  <a:moveTo>
                    <a:pt x="8259" y="1"/>
                  </a:moveTo>
                  <a:cubicBezTo>
                    <a:pt x="8092" y="1"/>
                    <a:pt x="7959" y="136"/>
                    <a:pt x="7959" y="300"/>
                  </a:cubicBezTo>
                  <a:lnTo>
                    <a:pt x="7959" y="3066"/>
                  </a:lnTo>
                  <a:cubicBezTo>
                    <a:pt x="7959" y="3233"/>
                    <a:pt x="7824" y="3365"/>
                    <a:pt x="7660" y="3365"/>
                  </a:cubicBezTo>
                  <a:lnTo>
                    <a:pt x="899" y="3365"/>
                  </a:lnTo>
                  <a:cubicBezTo>
                    <a:pt x="735" y="3365"/>
                    <a:pt x="599" y="3233"/>
                    <a:pt x="599" y="3066"/>
                  </a:cubicBezTo>
                  <a:lnTo>
                    <a:pt x="599" y="2025"/>
                  </a:lnTo>
                  <a:cubicBezTo>
                    <a:pt x="599" y="1861"/>
                    <a:pt x="467" y="1725"/>
                    <a:pt x="300" y="1725"/>
                  </a:cubicBezTo>
                  <a:cubicBezTo>
                    <a:pt x="136" y="1725"/>
                    <a:pt x="0" y="1861"/>
                    <a:pt x="0" y="2025"/>
                  </a:cubicBezTo>
                  <a:lnTo>
                    <a:pt x="0" y="3066"/>
                  </a:lnTo>
                  <a:cubicBezTo>
                    <a:pt x="0" y="3564"/>
                    <a:pt x="404" y="3968"/>
                    <a:pt x="899" y="3968"/>
                  </a:cubicBezTo>
                  <a:lnTo>
                    <a:pt x="7660" y="3968"/>
                  </a:lnTo>
                  <a:cubicBezTo>
                    <a:pt x="8155" y="3968"/>
                    <a:pt x="8559" y="3561"/>
                    <a:pt x="8559" y="3066"/>
                  </a:cubicBezTo>
                  <a:lnTo>
                    <a:pt x="8559" y="300"/>
                  </a:lnTo>
                  <a:cubicBezTo>
                    <a:pt x="8559" y="136"/>
                    <a:pt x="8423" y="1"/>
                    <a:pt x="8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95"/>
            <p:cNvSpPr/>
            <p:nvPr/>
          </p:nvSpPr>
          <p:spPr>
            <a:xfrm>
              <a:off x="6156565" y="2673430"/>
              <a:ext cx="297966" cy="157046"/>
            </a:xfrm>
            <a:custGeom>
              <a:rect b="b" l="l" r="r" t="t"/>
              <a:pathLst>
                <a:path extrusionOk="0" h="7742" w="14689">
                  <a:moveTo>
                    <a:pt x="7342" y="0"/>
                  </a:moveTo>
                  <a:cubicBezTo>
                    <a:pt x="3293" y="0"/>
                    <a:pt x="0" y="3693"/>
                    <a:pt x="0" y="7742"/>
                  </a:cubicBezTo>
                  <a:cubicBezTo>
                    <a:pt x="663" y="7742"/>
                    <a:pt x="1233" y="7275"/>
                    <a:pt x="1356" y="6626"/>
                  </a:cubicBezTo>
                  <a:cubicBezTo>
                    <a:pt x="1886" y="3800"/>
                    <a:pt x="4368" y="1656"/>
                    <a:pt x="7345" y="1656"/>
                  </a:cubicBezTo>
                  <a:cubicBezTo>
                    <a:pt x="10321" y="1656"/>
                    <a:pt x="12806" y="3800"/>
                    <a:pt x="13333" y="6626"/>
                  </a:cubicBezTo>
                  <a:cubicBezTo>
                    <a:pt x="13453" y="7275"/>
                    <a:pt x="14027" y="7742"/>
                    <a:pt x="14689" y="7742"/>
                  </a:cubicBezTo>
                  <a:cubicBezTo>
                    <a:pt x="14689" y="3693"/>
                    <a:pt x="11387" y="0"/>
                    <a:pt x="73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95"/>
            <p:cNvSpPr/>
            <p:nvPr/>
          </p:nvSpPr>
          <p:spPr>
            <a:xfrm>
              <a:off x="6103844" y="2906789"/>
              <a:ext cx="33430" cy="75683"/>
            </a:xfrm>
            <a:custGeom>
              <a:rect b="b" l="l" r="r" t="t"/>
              <a:pathLst>
                <a:path extrusionOk="0" h="3731" w="1648">
                  <a:moveTo>
                    <a:pt x="1247" y="0"/>
                  </a:moveTo>
                  <a:lnTo>
                    <a:pt x="155" y="546"/>
                  </a:lnTo>
                  <a:cubicBezTo>
                    <a:pt x="61" y="593"/>
                    <a:pt x="1" y="687"/>
                    <a:pt x="1" y="795"/>
                  </a:cubicBezTo>
                  <a:lnTo>
                    <a:pt x="1" y="2939"/>
                  </a:lnTo>
                  <a:cubicBezTo>
                    <a:pt x="1" y="3046"/>
                    <a:pt x="61" y="3141"/>
                    <a:pt x="155" y="3188"/>
                  </a:cubicBezTo>
                  <a:lnTo>
                    <a:pt x="1247" y="3730"/>
                  </a:lnTo>
                  <a:lnTo>
                    <a:pt x="1647" y="3232"/>
                  </a:lnTo>
                  <a:lnTo>
                    <a:pt x="1647" y="454"/>
                  </a:lnTo>
                  <a:lnTo>
                    <a:pt x="1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95"/>
            <p:cNvSpPr/>
            <p:nvPr/>
          </p:nvSpPr>
          <p:spPr>
            <a:xfrm>
              <a:off x="6473904" y="2906789"/>
              <a:ext cx="33349" cy="75683"/>
            </a:xfrm>
            <a:custGeom>
              <a:rect b="b" l="l" r="r" t="t"/>
              <a:pathLst>
                <a:path extrusionOk="0" h="3731" w="1644">
                  <a:moveTo>
                    <a:pt x="401" y="0"/>
                  </a:moveTo>
                  <a:lnTo>
                    <a:pt x="0" y="407"/>
                  </a:lnTo>
                  <a:lnTo>
                    <a:pt x="0" y="3317"/>
                  </a:lnTo>
                  <a:lnTo>
                    <a:pt x="401" y="3730"/>
                  </a:lnTo>
                  <a:lnTo>
                    <a:pt x="1492" y="3188"/>
                  </a:lnTo>
                  <a:cubicBezTo>
                    <a:pt x="1587" y="3141"/>
                    <a:pt x="1643" y="3046"/>
                    <a:pt x="1643" y="2939"/>
                  </a:cubicBezTo>
                  <a:lnTo>
                    <a:pt x="1643" y="795"/>
                  </a:lnTo>
                  <a:cubicBezTo>
                    <a:pt x="1643" y="687"/>
                    <a:pt x="1587" y="593"/>
                    <a:pt x="1492" y="546"/>
                  </a:cubicBezTo>
                  <a:lnTo>
                    <a:pt x="4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95"/>
            <p:cNvSpPr/>
            <p:nvPr/>
          </p:nvSpPr>
          <p:spPr>
            <a:xfrm>
              <a:off x="6280344" y="2982452"/>
              <a:ext cx="50429" cy="50368"/>
            </a:xfrm>
            <a:custGeom>
              <a:rect b="b" l="l" r="r" t="t"/>
              <a:pathLst>
                <a:path extrusionOk="0" h="2483" w="2486">
                  <a:moveTo>
                    <a:pt x="1243" y="0"/>
                  </a:moveTo>
                  <a:cubicBezTo>
                    <a:pt x="555" y="0"/>
                    <a:pt x="0" y="555"/>
                    <a:pt x="0" y="1243"/>
                  </a:cubicBezTo>
                  <a:cubicBezTo>
                    <a:pt x="0" y="1927"/>
                    <a:pt x="555" y="2482"/>
                    <a:pt x="1243" y="2482"/>
                  </a:cubicBezTo>
                  <a:cubicBezTo>
                    <a:pt x="1927" y="2482"/>
                    <a:pt x="2485" y="1927"/>
                    <a:pt x="2485" y="1243"/>
                  </a:cubicBezTo>
                  <a:cubicBezTo>
                    <a:pt x="2485" y="555"/>
                    <a:pt x="1927" y="0"/>
                    <a:pt x="1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1" name="Google Shape;2411;p95"/>
          <p:cNvGrpSpPr/>
          <p:nvPr/>
        </p:nvGrpSpPr>
        <p:grpSpPr>
          <a:xfrm>
            <a:off x="7567120" y="2627144"/>
            <a:ext cx="376408" cy="409432"/>
            <a:chOff x="6658761" y="2651746"/>
            <a:chExt cx="376408" cy="409432"/>
          </a:xfrm>
        </p:grpSpPr>
        <p:sp>
          <p:nvSpPr>
            <p:cNvPr id="2412" name="Google Shape;2412;p95"/>
            <p:cNvSpPr/>
            <p:nvPr/>
          </p:nvSpPr>
          <p:spPr>
            <a:xfrm>
              <a:off x="6769294" y="2749357"/>
              <a:ext cx="173437" cy="170678"/>
            </a:xfrm>
            <a:custGeom>
              <a:rect b="b" l="l" r="r" t="t"/>
              <a:pathLst>
                <a:path extrusionOk="0" h="8414" w="8550">
                  <a:moveTo>
                    <a:pt x="1" y="0"/>
                  </a:moveTo>
                  <a:lnTo>
                    <a:pt x="1" y="8414"/>
                  </a:lnTo>
                  <a:lnTo>
                    <a:pt x="8550" y="8414"/>
                  </a:lnTo>
                  <a:lnTo>
                    <a:pt x="855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95"/>
            <p:cNvSpPr/>
            <p:nvPr/>
          </p:nvSpPr>
          <p:spPr>
            <a:xfrm>
              <a:off x="6787469" y="2651746"/>
              <a:ext cx="136964" cy="64121"/>
            </a:xfrm>
            <a:custGeom>
              <a:rect b="b" l="l" r="r" t="t"/>
              <a:pathLst>
                <a:path extrusionOk="0" h="3161" w="6752">
                  <a:moveTo>
                    <a:pt x="1379" y="593"/>
                  </a:moveTo>
                  <a:cubicBezTo>
                    <a:pt x="2246" y="593"/>
                    <a:pt x="2952" y="1296"/>
                    <a:pt x="2952" y="2164"/>
                  </a:cubicBezTo>
                  <a:lnTo>
                    <a:pt x="2952" y="2176"/>
                  </a:lnTo>
                  <a:lnTo>
                    <a:pt x="1379" y="2176"/>
                  </a:lnTo>
                  <a:cubicBezTo>
                    <a:pt x="940" y="2176"/>
                    <a:pt x="587" y="1823"/>
                    <a:pt x="587" y="1385"/>
                  </a:cubicBezTo>
                  <a:cubicBezTo>
                    <a:pt x="587" y="946"/>
                    <a:pt x="940" y="593"/>
                    <a:pt x="1379" y="593"/>
                  </a:cubicBezTo>
                  <a:close/>
                  <a:moveTo>
                    <a:pt x="5364" y="587"/>
                  </a:moveTo>
                  <a:cubicBezTo>
                    <a:pt x="5803" y="587"/>
                    <a:pt x="6156" y="943"/>
                    <a:pt x="6156" y="1378"/>
                  </a:cubicBezTo>
                  <a:cubicBezTo>
                    <a:pt x="6156" y="1823"/>
                    <a:pt x="5803" y="2176"/>
                    <a:pt x="5364" y="2176"/>
                  </a:cubicBezTo>
                  <a:lnTo>
                    <a:pt x="3791" y="2176"/>
                  </a:lnTo>
                  <a:lnTo>
                    <a:pt x="3791" y="2160"/>
                  </a:lnTo>
                  <a:cubicBezTo>
                    <a:pt x="3791" y="1293"/>
                    <a:pt x="4497" y="587"/>
                    <a:pt x="5364" y="587"/>
                  </a:cubicBezTo>
                  <a:close/>
                  <a:moveTo>
                    <a:pt x="1382" y="0"/>
                  </a:moveTo>
                  <a:cubicBezTo>
                    <a:pt x="619" y="0"/>
                    <a:pt x="1" y="625"/>
                    <a:pt x="1" y="1385"/>
                  </a:cubicBezTo>
                  <a:cubicBezTo>
                    <a:pt x="1" y="2148"/>
                    <a:pt x="622" y="2766"/>
                    <a:pt x="1382" y="2766"/>
                  </a:cubicBezTo>
                  <a:lnTo>
                    <a:pt x="1949" y="3160"/>
                  </a:lnTo>
                  <a:lnTo>
                    <a:pt x="4816" y="3160"/>
                  </a:lnTo>
                  <a:lnTo>
                    <a:pt x="5368" y="2766"/>
                  </a:lnTo>
                  <a:cubicBezTo>
                    <a:pt x="6131" y="2766"/>
                    <a:pt x="6752" y="2145"/>
                    <a:pt x="6752" y="1385"/>
                  </a:cubicBezTo>
                  <a:cubicBezTo>
                    <a:pt x="6749" y="618"/>
                    <a:pt x="6128" y="0"/>
                    <a:pt x="5364" y="0"/>
                  </a:cubicBezTo>
                  <a:cubicBezTo>
                    <a:pt x="4469" y="0"/>
                    <a:pt x="3699" y="546"/>
                    <a:pt x="3375" y="1322"/>
                  </a:cubicBezTo>
                  <a:cubicBezTo>
                    <a:pt x="3047" y="546"/>
                    <a:pt x="2277" y="0"/>
                    <a:pt x="13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95"/>
            <p:cNvSpPr/>
            <p:nvPr/>
          </p:nvSpPr>
          <p:spPr>
            <a:xfrm>
              <a:off x="6756758" y="2707915"/>
              <a:ext cx="198448" cy="49455"/>
            </a:xfrm>
            <a:custGeom>
              <a:rect b="b" l="l" r="r" t="t"/>
              <a:pathLst>
                <a:path extrusionOk="0" h="2438" w="9783">
                  <a:moveTo>
                    <a:pt x="275" y="0"/>
                  </a:moveTo>
                  <a:cubicBezTo>
                    <a:pt x="121" y="0"/>
                    <a:pt x="1" y="120"/>
                    <a:pt x="1" y="274"/>
                  </a:cubicBezTo>
                  <a:lnTo>
                    <a:pt x="1" y="2163"/>
                  </a:lnTo>
                  <a:cubicBezTo>
                    <a:pt x="1" y="2318"/>
                    <a:pt x="121" y="2438"/>
                    <a:pt x="275" y="2438"/>
                  </a:cubicBezTo>
                  <a:lnTo>
                    <a:pt x="9508" y="2438"/>
                  </a:lnTo>
                  <a:cubicBezTo>
                    <a:pt x="9660" y="2438"/>
                    <a:pt x="9783" y="2318"/>
                    <a:pt x="9783" y="2163"/>
                  </a:cubicBezTo>
                  <a:lnTo>
                    <a:pt x="9783" y="274"/>
                  </a:lnTo>
                  <a:cubicBezTo>
                    <a:pt x="9783" y="120"/>
                    <a:pt x="9660" y="0"/>
                    <a:pt x="9508" y="0"/>
                  </a:cubicBezTo>
                  <a:lnTo>
                    <a:pt x="5604" y="0"/>
                  </a:lnTo>
                  <a:lnTo>
                    <a:pt x="5308" y="394"/>
                  </a:lnTo>
                  <a:lnTo>
                    <a:pt x="4466" y="394"/>
                  </a:lnTo>
                  <a:lnTo>
                    <a:pt x="41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95"/>
            <p:cNvSpPr/>
            <p:nvPr/>
          </p:nvSpPr>
          <p:spPr>
            <a:xfrm>
              <a:off x="6841326" y="2707915"/>
              <a:ext cx="29129" cy="49455"/>
            </a:xfrm>
            <a:custGeom>
              <a:rect b="b" l="l" r="r" t="t"/>
              <a:pathLst>
                <a:path extrusionOk="0" h="2438" w="1436">
                  <a:moveTo>
                    <a:pt x="1" y="0"/>
                  </a:moveTo>
                  <a:lnTo>
                    <a:pt x="1" y="2438"/>
                  </a:lnTo>
                  <a:lnTo>
                    <a:pt x="1435" y="2438"/>
                  </a:lnTo>
                  <a:lnTo>
                    <a:pt x="1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95"/>
            <p:cNvSpPr/>
            <p:nvPr/>
          </p:nvSpPr>
          <p:spPr>
            <a:xfrm>
              <a:off x="6841326" y="2757349"/>
              <a:ext cx="29129" cy="154693"/>
            </a:xfrm>
            <a:custGeom>
              <a:rect b="b" l="l" r="r" t="t"/>
              <a:pathLst>
                <a:path extrusionOk="0" h="7626" w="1436">
                  <a:moveTo>
                    <a:pt x="1" y="1"/>
                  </a:moveTo>
                  <a:lnTo>
                    <a:pt x="1" y="7626"/>
                  </a:lnTo>
                  <a:lnTo>
                    <a:pt x="1435" y="7626"/>
                  </a:lnTo>
                  <a:lnTo>
                    <a:pt x="14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95"/>
            <p:cNvSpPr/>
            <p:nvPr/>
          </p:nvSpPr>
          <p:spPr>
            <a:xfrm>
              <a:off x="6741219" y="2864150"/>
              <a:ext cx="293950" cy="121588"/>
            </a:xfrm>
            <a:custGeom>
              <a:rect b="b" l="l" r="r" t="t"/>
              <a:pathLst>
                <a:path extrusionOk="0" h="5994" w="14491">
                  <a:moveTo>
                    <a:pt x="13565" y="1"/>
                  </a:moveTo>
                  <a:cubicBezTo>
                    <a:pt x="13428" y="1"/>
                    <a:pt x="13288" y="36"/>
                    <a:pt x="13160" y="109"/>
                  </a:cubicBezTo>
                  <a:lnTo>
                    <a:pt x="10328" y="1746"/>
                  </a:lnTo>
                  <a:lnTo>
                    <a:pt x="9045" y="2487"/>
                  </a:lnTo>
                  <a:lnTo>
                    <a:pt x="8780" y="2638"/>
                  </a:lnTo>
                  <a:cubicBezTo>
                    <a:pt x="8802" y="2559"/>
                    <a:pt x="8814" y="2398"/>
                    <a:pt x="8814" y="2398"/>
                  </a:cubicBezTo>
                  <a:cubicBezTo>
                    <a:pt x="8814" y="2376"/>
                    <a:pt x="8814" y="2351"/>
                    <a:pt x="8811" y="2332"/>
                  </a:cubicBezTo>
                  <a:cubicBezTo>
                    <a:pt x="8777" y="1910"/>
                    <a:pt x="8423" y="1579"/>
                    <a:pt x="7995" y="1579"/>
                  </a:cubicBezTo>
                  <a:lnTo>
                    <a:pt x="6065" y="1579"/>
                  </a:lnTo>
                  <a:lnTo>
                    <a:pt x="5090" y="1200"/>
                  </a:lnTo>
                  <a:cubicBezTo>
                    <a:pt x="4873" y="1115"/>
                    <a:pt x="4646" y="1052"/>
                    <a:pt x="4415" y="1008"/>
                  </a:cubicBezTo>
                  <a:cubicBezTo>
                    <a:pt x="4188" y="964"/>
                    <a:pt x="3955" y="945"/>
                    <a:pt x="3718" y="945"/>
                  </a:cubicBezTo>
                  <a:cubicBezTo>
                    <a:pt x="1256" y="945"/>
                    <a:pt x="1" y="3587"/>
                    <a:pt x="1" y="3587"/>
                  </a:cubicBezTo>
                  <a:lnTo>
                    <a:pt x="108" y="4208"/>
                  </a:lnTo>
                  <a:lnTo>
                    <a:pt x="1830" y="5930"/>
                  </a:lnTo>
                  <a:lnTo>
                    <a:pt x="2410" y="5993"/>
                  </a:lnTo>
                  <a:lnTo>
                    <a:pt x="7550" y="5993"/>
                  </a:lnTo>
                  <a:cubicBezTo>
                    <a:pt x="8004" y="5993"/>
                    <a:pt x="8445" y="5842"/>
                    <a:pt x="8802" y="5561"/>
                  </a:cubicBezTo>
                  <a:lnTo>
                    <a:pt x="13980" y="1515"/>
                  </a:lnTo>
                  <a:cubicBezTo>
                    <a:pt x="14349" y="1304"/>
                    <a:pt x="14491" y="774"/>
                    <a:pt x="14273" y="409"/>
                  </a:cubicBezTo>
                  <a:cubicBezTo>
                    <a:pt x="14241" y="349"/>
                    <a:pt x="14200" y="295"/>
                    <a:pt x="14153" y="248"/>
                  </a:cubicBezTo>
                  <a:cubicBezTo>
                    <a:pt x="13995" y="88"/>
                    <a:pt x="13782" y="1"/>
                    <a:pt x="135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95"/>
            <p:cNvSpPr/>
            <p:nvPr/>
          </p:nvSpPr>
          <p:spPr>
            <a:xfrm>
              <a:off x="6705396" y="2921009"/>
              <a:ext cx="105705" cy="105218"/>
            </a:xfrm>
            <a:custGeom>
              <a:rect b="b" l="l" r="r" t="t"/>
              <a:pathLst>
                <a:path extrusionOk="0" h="5187" w="5211">
                  <a:moveTo>
                    <a:pt x="874" y="1"/>
                  </a:moveTo>
                  <a:cubicBezTo>
                    <a:pt x="803" y="1"/>
                    <a:pt x="732" y="27"/>
                    <a:pt x="679" y="81"/>
                  </a:cubicBezTo>
                  <a:lnTo>
                    <a:pt x="1" y="759"/>
                  </a:lnTo>
                  <a:lnTo>
                    <a:pt x="89" y="1264"/>
                  </a:lnTo>
                  <a:lnTo>
                    <a:pt x="3936" y="5111"/>
                  </a:lnTo>
                  <a:lnTo>
                    <a:pt x="4428" y="5186"/>
                  </a:lnTo>
                  <a:lnTo>
                    <a:pt x="5106" y="4508"/>
                  </a:lnTo>
                  <a:cubicBezTo>
                    <a:pt x="5210" y="4401"/>
                    <a:pt x="5210" y="4225"/>
                    <a:pt x="5106" y="4117"/>
                  </a:cubicBezTo>
                  <a:lnTo>
                    <a:pt x="1070" y="81"/>
                  </a:lnTo>
                  <a:cubicBezTo>
                    <a:pt x="1016" y="27"/>
                    <a:pt x="945"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95"/>
            <p:cNvSpPr/>
            <p:nvPr/>
          </p:nvSpPr>
          <p:spPr>
            <a:xfrm>
              <a:off x="6658761" y="2927601"/>
              <a:ext cx="136477" cy="133577"/>
            </a:xfrm>
            <a:custGeom>
              <a:rect b="b" l="l" r="r" t="t"/>
              <a:pathLst>
                <a:path extrusionOk="0" h="6585" w="6728">
                  <a:moveTo>
                    <a:pt x="1746" y="0"/>
                  </a:moveTo>
                  <a:cubicBezTo>
                    <a:pt x="1675" y="0"/>
                    <a:pt x="1604" y="27"/>
                    <a:pt x="1552" y="81"/>
                  </a:cubicBezTo>
                  <a:lnTo>
                    <a:pt x="108" y="1522"/>
                  </a:lnTo>
                  <a:cubicBezTo>
                    <a:pt x="1" y="1629"/>
                    <a:pt x="1" y="1806"/>
                    <a:pt x="108" y="1913"/>
                  </a:cubicBezTo>
                  <a:lnTo>
                    <a:pt x="4696" y="6504"/>
                  </a:lnTo>
                  <a:cubicBezTo>
                    <a:pt x="4750" y="6558"/>
                    <a:pt x="4821" y="6585"/>
                    <a:pt x="4892" y="6585"/>
                  </a:cubicBezTo>
                  <a:cubicBezTo>
                    <a:pt x="4963" y="6585"/>
                    <a:pt x="5034" y="6558"/>
                    <a:pt x="5087" y="6504"/>
                  </a:cubicBezTo>
                  <a:lnTo>
                    <a:pt x="6727" y="4865"/>
                  </a:lnTo>
                  <a:lnTo>
                    <a:pt x="1940" y="81"/>
                  </a:lnTo>
                  <a:cubicBezTo>
                    <a:pt x="1888" y="27"/>
                    <a:pt x="1817" y="0"/>
                    <a:pt x="17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95"/>
            <p:cNvSpPr/>
            <p:nvPr/>
          </p:nvSpPr>
          <p:spPr>
            <a:xfrm>
              <a:off x="6694726" y="2962877"/>
              <a:ext cx="12475" cy="12496"/>
            </a:xfrm>
            <a:custGeom>
              <a:rect b="b" l="l" r="r" t="t"/>
              <a:pathLst>
                <a:path extrusionOk="0" h="616" w="615">
                  <a:moveTo>
                    <a:pt x="306" y="1"/>
                  </a:moveTo>
                  <a:cubicBezTo>
                    <a:pt x="136" y="1"/>
                    <a:pt x="0" y="136"/>
                    <a:pt x="0" y="306"/>
                  </a:cubicBezTo>
                  <a:cubicBezTo>
                    <a:pt x="0" y="477"/>
                    <a:pt x="136" y="615"/>
                    <a:pt x="306" y="615"/>
                  </a:cubicBezTo>
                  <a:cubicBezTo>
                    <a:pt x="476" y="615"/>
                    <a:pt x="615" y="477"/>
                    <a:pt x="615" y="306"/>
                  </a:cubicBezTo>
                  <a:cubicBezTo>
                    <a:pt x="615" y="136"/>
                    <a:pt x="476" y="1"/>
                    <a:pt x="3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1" name="Google Shape;2421;p95"/>
          <p:cNvGrpSpPr/>
          <p:nvPr/>
        </p:nvGrpSpPr>
        <p:grpSpPr>
          <a:xfrm>
            <a:off x="859449" y="3276076"/>
            <a:ext cx="358233" cy="409412"/>
            <a:chOff x="1758189" y="3337724"/>
            <a:chExt cx="358233" cy="409412"/>
          </a:xfrm>
        </p:grpSpPr>
        <p:sp>
          <p:nvSpPr>
            <p:cNvPr id="2422" name="Google Shape;2422;p95"/>
            <p:cNvSpPr/>
            <p:nvPr/>
          </p:nvSpPr>
          <p:spPr>
            <a:xfrm>
              <a:off x="1758189" y="3491240"/>
              <a:ext cx="72235" cy="104224"/>
            </a:xfrm>
            <a:custGeom>
              <a:rect b="b" l="l" r="r" t="t"/>
              <a:pathLst>
                <a:path extrusionOk="0" h="5138" w="3561">
                  <a:moveTo>
                    <a:pt x="3154" y="1"/>
                  </a:moveTo>
                  <a:lnTo>
                    <a:pt x="0" y="1893"/>
                  </a:lnTo>
                  <a:lnTo>
                    <a:pt x="407" y="2665"/>
                  </a:lnTo>
                  <a:lnTo>
                    <a:pt x="3154" y="5138"/>
                  </a:lnTo>
                  <a:lnTo>
                    <a:pt x="3561" y="4087"/>
                  </a:lnTo>
                  <a:lnTo>
                    <a:pt x="3561" y="723"/>
                  </a:lnTo>
                  <a:lnTo>
                    <a:pt x="31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95"/>
            <p:cNvSpPr/>
            <p:nvPr/>
          </p:nvSpPr>
          <p:spPr>
            <a:xfrm>
              <a:off x="2044816" y="3490855"/>
              <a:ext cx="71606" cy="104610"/>
            </a:xfrm>
            <a:custGeom>
              <a:rect b="b" l="l" r="r" t="t"/>
              <a:pathLst>
                <a:path extrusionOk="0" h="5157" w="3530">
                  <a:moveTo>
                    <a:pt x="376" y="1"/>
                  </a:moveTo>
                  <a:lnTo>
                    <a:pt x="1" y="742"/>
                  </a:lnTo>
                  <a:lnTo>
                    <a:pt x="1" y="4106"/>
                  </a:lnTo>
                  <a:lnTo>
                    <a:pt x="408" y="5157"/>
                  </a:lnTo>
                  <a:lnTo>
                    <a:pt x="2814" y="2990"/>
                  </a:lnTo>
                  <a:lnTo>
                    <a:pt x="3530" y="1912"/>
                  </a:lnTo>
                  <a:lnTo>
                    <a:pt x="37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95"/>
            <p:cNvSpPr/>
            <p:nvPr/>
          </p:nvSpPr>
          <p:spPr>
            <a:xfrm>
              <a:off x="1822147" y="3337724"/>
              <a:ext cx="230316" cy="315310"/>
            </a:xfrm>
            <a:custGeom>
              <a:rect b="b" l="l" r="r" t="t"/>
              <a:pathLst>
                <a:path extrusionOk="0" h="15544" w="11354">
                  <a:moveTo>
                    <a:pt x="278" y="0"/>
                  </a:moveTo>
                  <a:cubicBezTo>
                    <a:pt x="124" y="0"/>
                    <a:pt x="1" y="123"/>
                    <a:pt x="1" y="275"/>
                  </a:cubicBezTo>
                  <a:lnTo>
                    <a:pt x="1" y="12706"/>
                  </a:lnTo>
                  <a:lnTo>
                    <a:pt x="3154" y="15544"/>
                  </a:lnTo>
                  <a:lnTo>
                    <a:pt x="8200" y="15544"/>
                  </a:lnTo>
                  <a:lnTo>
                    <a:pt x="11353" y="12706"/>
                  </a:lnTo>
                  <a:lnTo>
                    <a:pt x="11353" y="275"/>
                  </a:lnTo>
                  <a:cubicBezTo>
                    <a:pt x="11353" y="127"/>
                    <a:pt x="11230" y="0"/>
                    <a:pt x="110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95"/>
            <p:cNvSpPr/>
            <p:nvPr/>
          </p:nvSpPr>
          <p:spPr>
            <a:xfrm>
              <a:off x="1875314" y="3446532"/>
              <a:ext cx="123982" cy="82601"/>
            </a:xfrm>
            <a:custGeom>
              <a:rect b="b" l="l" r="r" t="t"/>
              <a:pathLst>
                <a:path extrusionOk="0" h="4072" w="6112">
                  <a:moveTo>
                    <a:pt x="741" y="0"/>
                  </a:moveTo>
                  <a:lnTo>
                    <a:pt x="0" y="407"/>
                  </a:lnTo>
                  <a:lnTo>
                    <a:pt x="313" y="3662"/>
                  </a:lnTo>
                  <a:cubicBezTo>
                    <a:pt x="338" y="3898"/>
                    <a:pt x="486" y="4071"/>
                    <a:pt x="663" y="4071"/>
                  </a:cubicBezTo>
                  <a:lnTo>
                    <a:pt x="5449" y="4071"/>
                  </a:lnTo>
                  <a:cubicBezTo>
                    <a:pt x="5626" y="4071"/>
                    <a:pt x="5777" y="3898"/>
                    <a:pt x="5799" y="3662"/>
                  </a:cubicBezTo>
                  <a:lnTo>
                    <a:pt x="6112" y="407"/>
                  </a:lnTo>
                  <a:lnTo>
                    <a:pt x="53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95"/>
            <p:cNvSpPr/>
            <p:nvPr/>
          </p:nvSpPr>
          <p:spPr>
            <a:xfrm>
              <a:off x="1931159" y="3472619"/>
              <a:ext cx="12435" cy="33288"/>
            </a:xfrm>
            <a:custGeom>
              <a:rect b="b" l="l" r="r" t="t"/>
              <a:pathLst>
                <a:path extrusionOk="0" h="1641" w="613">
                  <a:moveTo>
                    <a:pt x="303" y="1"/>
                  </a:moveTo>
                  <a:cubicBezTo>
                    <a:pt x="136" y="1"/>
                    <a:pt x="0" y="133"/>
                    <a:pt x="0" y="304"/>
                  </a:cubicBezTo>
                  <a:lnTo>
                    <a:pt x="0" y="1335"/>
                  </a:lnTo>
                  <a:cubicBezTo>
                    <a:pt x="0" y="1502"/>
                    <a:pt x="133" y="1641"/>
                    <a:pt x="303" y="1641"/>
                  </a:cubicBezTo>
                  <a:cubicBezTo>
                    <a:pt x="473" y="1641"/>
                    <a:pt x="612" y="1505"/>
                    <a:pt x="606" y="1335"/>
                  </a:cubicBezTo>
                  <a:lnTo>
                    <a:pt x="606" y="304"/>
                  </a:lnTo>
                  <a:cubicBezTo>
                    <a:pt x="606" y="137"/>
                    <a:pt x="473" y="1"/>
                    <a:pt x="3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95"/>
            <p:cNvSpPr/>
            <p:nvPr/>
          </p:nvSpPr>
          <p:spPr>
            <a:xfrm>
              <a:off x="1905559" y="3472619"/>
              <a:ext cx="12435" cy="33288"/>
            </a:xfrm>
            <a:custGeom>
              <a:rect b="b" l="l" r="r" t="t"/>
              <a:pathLst>
                <a:path extrusionOk="0" h="1641" w="613">
                  <a:moveTo>
                    <a:pt x="304" y="1"/>
                  </a:moveTo>
                  <a:cubicBezTo>
                    <a:pt x="140" y="1"/>
                    <a:pt x="1" y="133"/>
                    <a:pt x="1" y="304"/>
                  </a:cubicBezTo>
                  <a:lnTo>
                    <a:pt x="1" y="1335"/>
                  </a:lnTo>
                  <a:cubicBezTo>
                    <a:pt x="1" y="1502"/>
                    <a:pt x="133" y="1641"/>
                    <a:pt x="304" y="1641"/>
                  </a:cubicBezTo>
                  <a:cubicBezTo>
                    <a:pt x="474" y="1641"/>
                    <a:pt x="613" y="1505"/>
                    <a:pt x="606" y="1335"/>
                  </a:cubicBezTo>
                  <a:lnTo>
                    <a:pt x="606" y="304"/>
                  </a:lnTo>
                  <a:cubicBezTo>
                    <a:pt x="606" y="137"/>
                    <a:pt x="471" y="1"/>
                    <a:pt x="3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95"/>
            <p:cNvSpPr/>
            <p:nvPr/>
          </p:nvSpPr>
          <p:spPr>
            <a:xfrm>
              <a:off x="1956738" y="3472619"/>
              <a:ext cx="12435" cy="33288"/>
            </a:xfrm>
            <a:custGeom>
              <a:rect b="b" l="l" r="r" t="t"/>
              <a:pathLst>
                <a:path extrusionOk="0" h="1641" w="613">
                  <a:moveTo>
                    <a:pt x="303" y="1"/>
                  </a:moveTo>
                  <a:cubicBezTo>
                    <a:pt x="136" y="1"/>
                    <a:pt x="1" y="133"/>
                    <a:pt x="1" y="304"/>
                  </a:cubicBezTo>
                  <a:lnTo>
                    <a:pt x="1" y="1335"/>
                  </a:lnTo>
                  <a:cubicBezTo>
                    <a:pt x="1" y="1502"/>
                    <a:pt x="133" y="1641"/>
                    <a:pt x="303" y="1641"/>
                  </a:cubicBezTo>
                  <a:cubicBezTo>
                    <a:pt x="474" y="1641"/>
                    <a:pt x="612" y="1505"/>
                    <a:pt x="606" y="1335"/>
                  </a:cubicBezTo>
                  <a:lnTo>
                    <a:pt x="606" y="304"/>
                  </a:lnTo>
                  <a:cubicBezTo>
                    <a:pt x="606" y="137"/>
                    <a:pt x="474" y="1"/>
                    <a:pt x="3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95"/>
            <p:cNvSpPr/>
            <p:nvPr/>
          </p:nvSpPr>
          <p:spPr>
            <a:xfrm>
              <a:off x="1899819" y="3391438"/>
              <a:ext cx="32314" cy="49232"/>
            </a:xfrm>
            <a:custGeom>
              <a:rect b="b" l="l" r="r" t="t"/>
              <a:pathLst>
                <a:path extrusionOk="0" h="2427" w="1593">
                  <a:moveTo>
                    <a:pt x="1243" y="1"/>
                  </a:moveTo>
                  <a:cubicBezTo>
                    <a:pt x="1130" y="1"/>
                    <a:pt x="1022" y="64"/>
                    <a:pt x="968" y="172"/>
                  </a:cubicBezTo>
                  <a:lnTo>
                    <a:pt x="76" y="1985"/>
                  </a:lnTo>
                  <a:cubicBezTo>
                    <a:pt x="0" y="2136"/>
                    <a:pt x="63" y="2319"/>
                    <a:pt x="211" y="2395"/>
                  </a:cubicBezTo>
                  <a:cubicBezTo>
                    <a:pt x="256" y="2414"/>
                    <a:pt x="300" y="2426"/>
                    <a:pt x="347" y="2426"/>
                  </a:cubicBezTo>
                  <a:cubicBezTo>
                    <a:pt x="457" y="2426"/>
                    <a:pt x="565" y="2366"/>
                    <a:pt x="621" y="2256"/>
                  </a:cubicBezTo>
                  <a:lnTo>
                    <a:pt x="1517" y="443"/>
                  </a:lnTo>
                  <a:cubicBezTo>
                    <a:pt x="1593" y="288"/>
                    <a:pt x="1529" y="109"/>
                    <a:pt x="1378" y="33"/>
                  </a:cubicBezTo>
                  <a:cubicBezTo>
                    <a:pt x="1335" y="11"/>
                    <a:pt x="1288" y="1"/>
                    <a:pt x="12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95"/>
            <p:cNvSpPr/>
            <p:nvPr/>
          </p:nvSpPr>
          <p:spPr>
            <a:xfrm>
              <a:off x="1942661" y="3391438"/>
              <a:ext cx="32841" cy="49861"/>
            </a:xfrm>
            <a:custGeom>
              <a:rect b="b" l="l" r="r" t="t"/>
              <a:pathLst>
                <a:path extrusionOk="0" h="2458" w="1619">
                  <a:moveTo>
                    <a:pt x="348" y="1"/>
                  </a:moveTo>
                  <a:cubicBezTo>
                    <a:pt x="302" y="1"/>
                    <a:pt x="256" y="11"/>
                    <a:pt x="212" y="33"/>
                  </a:cubicBezTo>
                  <a:cubicBezTo>
                    <a:pt x="61" y="105"/>
                    <a:pt x="1" y="291"/>
                    <a:pt x="77" y="443"/>
                  </a:cubicBezTo>
                  <a:lnTo>
                    <a:pt x="997" y="2288"/>
                  </a:lnTo>
                  <a:cubicBezTo>
                    <a:pt x="1048" y="2395"/>
                    <a:pt x="1158" y="2458"/>
                    <a:pt x="1269" y="2458"/>
                  </a:cubicBezTo>
                  <a:cubicBezTo>
                    <a:pt x="1316" y="2458"/>
                    <a:pt x="1363" y="2445"/>
                    <a:pt x="1407" y="2423"/>
                  </a:cubicBezTo>
                  <a:cubicBezTo>
                    <a:pt x="1562" y="2351"/>
                    <a:pt x="1619" y="2165"/>
                    <a:pt x="1546" y="2013"/>
                  </a:cubicBezTo>
                  <a:lnTo>
                    <a:pt x="622" y="168"/>
                  </a:lnTo>
                  <a:cubicBezTo>
                    <a:pt x="571" y="63"/>
                    <a:pt x="462" y="1"/>
                    <a:pt x="3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95"/>
            <p:cNvSpPr/>
            <p:nvPr/>
          </p:nvSpPr>
          <p:spPr>
            <a:xfrm>
              <a:off x="1877424" y="3561934"/>
              <a:ext cx="120331" cy="12293"/>
            </a:xfrm>
            <a:custGeom>
              <a:rect b="b" l="l" r="r" t="t"/>
              <a:pathLst>
                <a:path extrusionOk="0" h="606" w="5932">
                  <a:moveTo>
                    <a:pt x="303" y="0"/>
                  </a:moveTo>
                  <a:cubicBezTo>
                    <a:pt x="139" y="0"/>
                    <a:pt x="0" y="133"/>
                    <a:pt x="0" y="303"/>
                  </a:cubicBezTo>
                  <a:cubicBezTo>
                    <a:pt x="0" y="470"/>
                    <a:pt x="133" y="606"/>
                    <a:pt x="303" y="606"/>
                  </a:cubicBezTo>
                  <a:lnTo>
                    <a:pt x="5629" y="606"/>
                  </a:lnTo>
                  <a:cubicBezTo>
                    <a:pt x="5793" y="606"/>
                    <a:pt x="5932" y="470"/>
                    <a:pt x="5932" y="303"/>
                  </a:cubicBezTo>
                  <a:cubicBezTo>
                    <a:pt x="5932" y="139"/>
                    <a:pt x="5796" y="0"/>
                    <a:pt x="5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95"/>
            <p:cNvSpPr/>
            <p:nvPr/>
          </p:nvSpPr>
          <p:spPr>
            <a:xfrm>
              <a:off x="1877424" y="3587513"/>
              <a:ext cx="120331" cy="12293"/>
            </a:xfrm>
            <a:custGeom>
              <a:rect b="b" l="l" r="r" t="t"/>
              <a:pathLst>
                <a:path extrusionOk="0" h="606" w="5932">
                  <a:moveTo>
                    <a:pt x="303" y="0"/>
                  </a:moveTo>
                  <a:cubicBezTo>
                    <a:pt x="139" y="0"/>
                    <a:pt x="0" y="133"/>
                    <a:pt x="0" y="303"/>
                  </a:cubicBezTo>
                  <a:cubicBezTo>
                    <a:pt x="0" y="470"/>
                    <a:pt x="133" y="606"/>
                    <a:pt x="303" y="606"/>
                  </a:cubicBezTo>
                  <a:lnTo>
                    <a:pt x="5629" y="606"/>
                  </a:lnTo>
                  <a:cubicBezTo>
                    <a:pt x="5793" y="606"/>
                    <a:pt x="5932" y="470"/>
                    <a:pt x="5932" y="303"/>
                  </a:cubicBezTo>
                  <a:cubicBezTo>
                    <a:pt x="5932" y="139"/>
                    <a:pt x="5796" y="0"/>
                    <a:pt x="5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95"/>
            <p:cNvSpPr/>
            <p:nvPr/>
          </p:nvSpPr>
          <p:spPr>
            <a:xfrm>
              <a:off x="1758189" y="3644818"/>
              <a:ext cx="358233" cy="102318"/>
            </a:xfrm>
            <a:custGeom>
              <a:rect b="b" l="l" r="r" t="t"/>
              <a:pathLst>
                <a:path extrusionOk="0" h="5044" w="17660">
                  <a:moveTo>
                    <a:pt x="6307" y="1"/>
                  </a:moveTo>
                  <a:lnTo>
                    <a:pt x="5062" y="348"/>
                  </a:lnTo>
                  <a:lnTo>
                    <a:pt x="429" y="3892"/>
                  </a:lnTo>
                  <a:lnTo>
                    <a:pt x="0" y="5043"/>
                  </a:lnTo>
                  <a:lnTo>
                    <a:pt x="17660" y="5043"/>
                  </a:lnTo>
                  <a:lnTo>
                    <a:pt x="17407" y="4110"/>
                  </a:lnTo>
                  <a:lnTo>
                    <a:pt x="12624" y="364"/>
                  </a:lnTo>
                  <a:lnTo>
                    <a:pt x="113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95"/>
            <p:cNvSpPr/>
            <p:nvPr/>
          </p:nvSpPr>
          <p:spPr>
            <a:xfrm>
              <a:off x="1758189" y="3529620"/>
              <a:ext cx="127958" cy="217516"/>
            </a:xfrm>
            <a:custGeom>
              <a:rect b="b" l="l" r="r" t="t"/>
              <a:pathLst>
                <a:path extrusionOk="0" h="10723" w="6308">
                  <a:moveTo>
                    <a:pt x="0" y="1"/>
                  </a:moveTo>
                  <a:lnTo>
                    <a:pt x="0" y="10722"/>
                  </a:lnTo>
                  <a:lnTo>
                    <a:pt x="6307" y="5677"/>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95"/>
            <p:cNvSpPr/>
            <p:nvPr/>
          </p:nvSpPr>
          <p:spPr>
            <a:xfrm>
              <a:off x="1988464" y="3529620"/>
              <a:ext cx="127958" cy="217516"/>
            </a:xfrm>
            <a:custGeom>
              <a:rect b="b" l="l" r="r" t="t"/>
              <a:pathLst>
                <a:path extrusionOk="0" h="10723" w="6308">
                  <a:moveTo>
                    <a:pt x="6308" y="1"/>
                  </a:moveTo>
                  <a:lnTo>
                    <a:pt x="1" y="5677"/>
                  </a:lnTo>
                  <a:lnTo>
                    <a:pt x="6308" y="10722"/>
                  </a:lnTo>
                  <a:lnTo>
                    <a:pt x="63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95"/>
            <p:cNvSpPr/>
            <p:nvPr/>
          </p:nvSpPr>
          <p:spPr>
            <a:xfrm>
              <a:off x="1865598" y="3429959"/>
              <a:ext cx="143557" cy="24849"/>
            </a:xfrm>
            <a:custGeom>
              <a:rect b="b" l="l" r="r" t="t"/>
              <a:pathLst>
                <a:path extrusionOk="0" h="1225" w="7077">
                  <a:moveTo>
                    <a:pt x="196" y="1"/>
                  </a:moveTo>
                  <a:cubicBezTo>
                    <a:pt x="85" y="1"/>
                    <a:pt x="0" y="89"/>
                    <a:pt x="0" y="199"/>
                  </a:cubicBezTo>
                  <a:lnTo>
                    <a:pt x="0" y="1026"/>
                  </a:lnTo>
                  <a:cubicBezTo>
                    <a:pt x="0" y="1136"/>
                    <a:pt x="85" y="1224"/>
                    <a:pt x="196" y="1224"/>
                  </a:cubicBezTo>
                  <a:lnTo>
                    <a:pt x="6878" y="1224"/>
                  </a:lnTo>
                  <a:cubicBezTo>
                    <a:pt x="6985" y="1224"/>
                    <a:pt x="7076" y="1136"/>
                    <a:pt x="7076" y="1026"/>
                  </a:cubicBezTo>
                  <a:lnTo>
                    <a:pt x="7076" y="199"/>
                  </a:lnTo>
                  <a:cubicBezTo>
                    <a:pt x="7076" y="89"/>
                    <a:pt x="6988" y="1"/>
                    <a:pt x="68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7" name="Google Shape;2437;p95"/>
          <p:cNvGrpSpPr/>
          <p:nvPr/>
        </p:nvGrpSpPr>
        <p:grpSpPr>
          <a:xfrm>
            <a:off x="1576676" y="3290853"/>
            <a:ext cx="409473" cy="379857"/>
            <a:chOff x="2301462" y="3356081"/>
            <a:chExt cx="409473" cy="379857"/>
          </a:xfrm>
        </p:grpSpPr>
        <p:sp>
          <p:nvSpPr>
            <p:cNvPr id="2438" name="Google Shape;2438;p95"/>
            <p:cNvSpPr/>
            <p:nvPr/>
          </p:nvSpPr>
          <p:spPr>
            <a:xfrm>
              <a:off x="2301462" y="3454464"/>
              <a:ext cx="255956" cy="33592"/>
            </a:xfrm>
            <a:custGeom>
              <a:rect b="b" l="l" r="r" t="t"/>
              <a:pathLst>
                <a:path extrusionOk="0" h="1656" w="12618">
                  <a:moveTo>
                    <a:pt x="1378" y="0"/>
                  </a:moveTo>
                  <a:cubicBezTo>
                    <a:pt x="1303" y="0"/>
                    <a:pt x="1233" y="32"/>
                    <a:pt x="1183" y="82"/>
                  </a:cubicBezTo>
                  <a:lnTo>
                    <a:pt x="0" y="1262"/>
                  </a:lnTo>
                  <a:lnTo>
                    <a:pt x="1265" y="1656"/>
                  </a:lnTo>
                  <a:lnTo>
                    <a:pt x="11356" y="1656"/>
                  </a:lnTo>
                  <a:lnTo>
                    <a:pt x="12617" y="1262"/>
                  </a:lnTo>
                  <a:lnTo>
                    <a:pt x="11435" y="82"/>
                  </a:lnTo>
                  <a:cubicBezTo>
                    <a:pt x="11381" y="26"/>
                    <a:pt x="11315" y="0"/>
                    <a:pt x="11239" y="0"/>
                  </a:cubicBezTo>
                  <a:lnTo>
                    <a:pt x="7572" y="0"/>
                  </a:lnTo>
                  <a:lnTo>
                    <a:pt x="7165" y="395"/>
                  </a:lnTo>
                  <a:lnTo>
                    <a:pt x="5601" y="395"/>
                  </a:lnTo>
                  <a:lnTo>
                    <a:pt x="50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95"/>
            <p:cNvSpPr/>
            <p:nvPr/>
          </p:nvSpPr>
          <p:spPr>
            <a:xfrm>
              <a:off x="2551129" y="3499496"/>
              <a:ext cx="140352" cy="140230"/>
            </a:xfrm>
            <a:custGeom>
              <a:rect b="b" l="l" r="r" t="t"/>
              <a:pathLst>
                <a:path extrusionOk="0" h="6913" w="6919">
                  <a:moveTo>
                    <a:pt x="3144" y="0"/>
                  </a:moveTo>
                  <a:cubicBezTo>
                    <a:pt x="2107" y="0"/>
                    <a:pt x="1262" y="842"/>
                    <a:pt x="1262" y="1880"/>
                  </a:cubicBezTo>
                  <a:cubicBezTo>
                    <a:pt x="1262" y="2917"/>
                    <a:pt x="2107" y="3759"/>
                    <a:pt x="3144" y="3759"/>
                  </a:cubicBezTo>
                  <a:lnTo>
                    <a:pt x="5036" y="3759"/>
                  </a:lnTo>
                  <a:cubicBezTo>
                    <a:pt x="5736" y="3759"/>
                    <a:pt x="6307" y="4330"/>
                    <a:pt x="6307" y="5033"/>
                  </a:cubicBezTo>
                  <a:cubicBezTo>
                    <a:pt x="6307" y="5733"/>
                    <a:pt x="5736" y="6307"/>
                    <a:pt x="5036" y="6307"/>
                  </a:cubicBezTo>
                  <a:lnTo>
                    <a:pt x="306" y="6307"/>
                  </a:lnTo>
                  <a:cubicBezTo>
                    <a:pt x="139" y="6307"/>
                    <a:pt x="0" y="6440"/>
                    <a:pt x="0" y="6610"/>
                  </a:cubicBezTo>
                  <a:cubicBezTo>
                    <a:pt x="0" y="6774"/>
                    <a:pt x="136" y="6913"/>
                    <a:pt x="306" y="6913"/>
                  </a:cubicBezTo>
                  <a:lnTo>
                    <a:pt x="5036" y="6913"/>
                  </a:lnTo>
                  <a:cubicBezTo>
                    <a:pt x="6071" y="6913"/>
                    <a:pt x="6919" y="6071"/>
                    <a:pt x="6916" y="5033"/>
                  </a:cubicBezTo>
                  <a:cubicBezTo>
                    <a:pt x="6916" y="3996"/>
                    <a:pt x="6071" y="3154"/>
                    <a:pt x="5036" y="3154"/>
                  </a:cubicBezTo>
                  <a:lnTo>
                    <a:pt x="3144" y="3154"/>
                  </a:lnTo>
                  <a:cubicBezTo>
                    <a:pt x="2441" y="3154"/>
                    <a:pt x="1870" y="2580"/>
                    <a:pt x="1870" y="1880"/>
                  </a:cubicBezTo>
                  <a:cubicBezTo>
                    <a:pt x="1870" y="1177"/>
                    <a:pt x="2441" y="606"/>
                    <a:pt x="3144" y="606"/>
                  </a:cubicBezTo>
                  <a:lnTo>
                    <a:pt x="6613" y="606"/>
                  </a:lnTo>
                  <a:cubicBezTo>
                    <a:pt x="6777" y="606"/>
                    <a:pt x="6916" y="467"/>
                    <a:pt x="6916" y="303"/>
                  </a:cubicBezTo>
                  <a:cubicBezTo>
                    <a:pt x="6916" y="136"/>
                    <a:pt x="6780" y="0"/>
                    <a:pt x="66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95"/>
            <p:cNvSpPr/>
            <p:nvPr/>
          </p:nvSpPr>
          <p:spPr>
            <a:xfrm>
              <a:off x="2301462" y="3480043"/>
              <a:ext cx="255895" cy="255895"/>
            </a:xfrm>
            <a:custGeom>
              <a:rect b="b" l="l" r="r" t="t"/>
              <a:pathLst>
                <a:path extrusionOk="0" h="12615" w="12615">
                  <a:moveTo>
                    <a:pt x="0" y="1"/>
                  </a:moveTo>
                  <a:lnTo>
                    <a:pt x="0" y="12337"/>
                  </a:lnTo>
                  <a:cubicBezTo>
                    <a:pt x="0" y="12491"/>
                    <a:pt x="120" y="12614"/>
                    <a:pt x="275" y="12614"/>
                  </a:cubicBezTo>
                  <a:lnTo>
                    <a:pt x="12337" y="12614"/>
                  </a:lnTo>
                  <a:cubicBezTo>
                    <a:pt x="12491" y="12614"/>
                    <a:pt x="12614" y="12491"/>
                    <a:pt x="12614" y="12337"/>
                  </a:cubicBezTo>
                  <a:lnTo>
                    <a:pt x="126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95"/>
            <p:cNvSpPr/>
            <p:nvPr/>
          </p:nvSpPr>
          <p:spPr>
            <a:xfrm>
              <a:off x="2327041" y="3505562"/>
              <a:ext cx="204716" cy="204797"/>
            </a:xfrm>
            <a:custGeom>
              <a:rect b="b" l="l" r="r" t="t"/>
              <a:pathLst>
                <a:path extrusionOk="0" h="10096" w="10092">
                  <a:moveTo>
                    <a:pt x="275" y="1"/>
                  </a:moveTo>
                  <a:cubicBezTo>
                    <a:pt x="121" y="1"/>
                    <a:pt x="1" y="121"/>
                    <a:pt x="1" y="275"/>
                  </a:cubicBezTo>
                  <a:lnTo>
                    <a:pt x="1" y="9818"/>
                  </a:lnTo>
                  <a:cubicBezTo>
                    <a:pt x="1" y="9972"/>
                    <a:pt x="121" y="10095"/>
                    <a:pt x="275" y="10095"/>
                  </a:cubicBezTo>
                  <a:lnTo>
                    <a:pt x="9814" y="10095"/>
                  </a:lnTo>
                  <a:cubicBezTo>
                    <a:pt x="9969" y="10095"/>
                    <a:pt x="10092" y="9969"/>
                    <a:pt x="10092" y="9818"/>
                  </a:cubicBezTo>
                  <a:lnTo>
                    <a:pt x="10092" y="275"/>
                  </a:lnTo>
                  <a:cubicBezTo>
                    <a:pt x="10092" y="121"/>
                    <a:pt x="9969" y="1"/>
                    <a:pt x="9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95"/>
            <p:cNvSpPr/>
            <p:nvPr/>
          </p:nvSpPr>
          <p:spPr>
            <a:xfrm>
              <a:off x="2403799" y="3607981"/>
              <a:ext cx="102378" cy="25600"/>
            </a:xfrm>
            <a:custGeom>
              <a:rect b="b" l="l" r="r" t="t"/>
              <a:pathLst>
                <a:path extrusionOk="0" h="1262" w="5047">
                  <a:moveTo>
                    <a:pt x="275" y="1"/>
                  </a:moveTo>
                  <a:cubicBezTo>
                    <a:pt x="121" y="1"/>
                    <a:pt x="1" y="124"/>
                    <a:pt x="1" y="275"/>
                  </a:cubicBezTo>
                  <a:lnTo>
                    <a:pt x="1" y="984"/>
                  </a:lnTo>
                  <a:cubicBezTo>
                    <a:pt x="1" y="1136"/>
                    <a:pt x="127" y="1262"/>
                    <a:pt x="275" y="1262"/>
                  </a:cubicBezTo>
                  <a:lnTo>
                    <a:pt x="4769" y="1262"/>
                  </a:lnTo>
                  <a:cubicBezTo>
                    <a:pt x="4923" y="1262"/>
                    <a:pt x="5046" y="1139"/>
                    <a:pt x="5046" y="984"/>
                  </a:cubicBezTo>
                  <a:lnTo>
                    <a:pt x="5046" y="275"/>
                  </a:lnTo>
                  <a:cubicBezTo>
                    <a:pt x="5046" y="124"/>
                    <a:pt x="4923" y="1"/>
                    <a:pt x="47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95"/>
            <p:cNvSpPr/>
            <p:nvPr/>
          </p:nvSpPr>
          <p:spPr>
            <a:xfrm>
              <a:off x="2397592" y="3653013"/>
              <a:ext cx="114793" cy="12313"/>
            </a:xfrm>
            <a:custGeom>
              <a:rect b="b" l="l" r="r" t="t"/>
              <a:pathLst>
                <a:path extrusionOk="0" h="607" w="5659">
                  <a:moveTo>
                    <a:pt x="307" y="1"/>
                  </a:moveTo>
                  <a:cubicBezTo>
                    <a:pt x="140" y="1"/>
                    <a:pt x="1" y="133"/>
                    <a:pt x="1" y="303"/>
                  </a:cubicBezTo>
                  <a:cubicBezTo>
                    <a:pt x="1" y="467"/>
                    <a:pt x="137" y="606"/>
                    <a:pt x="307" y="606"/>
                  </a:cubicBezTo>
                  <a:lnTo>
                    <a:pt x="5352" y="606"/>
                  </a:lnTo>
                  <a:cubicBezTo>
                    <a:pt x="5519" y="606"/>
                    <a:pt x="5658" y="467"/>
                    <a:pt x="5655" y="303"/>
                  </a:cubicBezTo>
                  <a:cubicBezTo>
                    <a:pt x="5655" y="136"/>
                    <a:pt x="5519" y="1"/>
                    <a:pt x="53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95"/>
            <p:cNvSpPr/>
            <p:nvPr/>
          </p:nvSpPr>
          <p:spPr>
            <a:xfrm>
              <a:off x="2397592" y="3678593"/>
              <a:ext cx="114793" cy="12313"/>
            </a:xfrm>
            <a:custGeom>
              <a:rect b="b" l="l" r="r" t="t"/>
              <a:pathLst>
                <a:path extrusionOk="0" h="607" w="5659">
                  <a:moveTo>
                    <a:pt x="307" y="1"/>
                  </a:moveTo>
                  <a:cubicBezTo>
                    <a:pt x="140" y="1"/>
                    <a:pt x="1" y="133"/>
                    <a:pt x="1" y="304"/>
                  </a:cubicBezTo>
                  <a:cubicBezTo>
                    <a:pt x="1" y="468"/>
                    <a:pt x="137" y="606"/>
                    <a:pt x="307" y="606"/>
                  </a:cubicBezTo>
                  <a:lnTo>
                    <a:pt x="5352" y="606"/>
                  </a:lnTo>
                  <a:cubicBezTo>
                    <a:pt x="5519" y="606"/>
                    <a:pt x="5658" y="468"/>
                    <a:pt x="5655" y="304"/>
                  </a:cubicBezTo>
                  <a:cubicBezTo>
                    <a:pt x="5655" y="137"/>
                    <a:pt x="5519" y="1"/>
                    <a:pt x="53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95"/>
            <p:cNvSpPr/>
            <p:nvPr/>
          </p:nvSpPr>
          <p:spPr>
            <a:xfrm>
              <a:off x="2608495" y="3356081"/>
              <a:ext cx="102439" cy="149135"/>
            </a:xfrm>
            <a:custGeom>
              <a:rect b="b" l="l" r="r" t="t"/>
              <a:pathLst>
                <a:path extrusionOk="0" h="7352" w="5050">
                  <a:moveTo>
                    <a:pt x="2527" y="0"/>
                  </a:moveTo>
                  <a:cubicBezTo>
                    <a:pt x="1130" y="0"/>
                    <a:pt x="1" y="1129"/>
                    <a:pt x="1" y="2523"/>
                  </a:cubicBezTo>
                  <a:cubicBezTo>
                    <a:pt x="1" y="3658"/>
                    <a:pt x="1672" y="6288"/>
                    <a:pt x="2293" y="7228"/>
                  </a:cubicBezTo>
                  <a:cubicBezTo>
                    <a:pt x="2349" y="7310"/>
                    <a:pt x="2436" y="7351"/>
                    <a:pt x="2524" y="7351"/>
                  </a:cubicBezTo>
                  <a:cubicBezTo>
                    <a:pt x="2611" y="7351"/>
                    <a:pt x="2699" y="7310"/>
                    <a:pt x="2754" y="7228"/>
                  </a:cubicBezTo>
                  <a:cubicBezTo>
                    <a:pt x="3378" y="6285"/>
                    <a:pt x="5049" y="3655"/>
                    <a:pt x="5049" y="2523"/>
                  </a:cubicBezTo>
                  <a:cubicBezTo>
                    <a:pt x="5049" y="1133"/>
                    <a:pt x="3917" y="0"/>
                    <a:pt x="25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95"/>
            <p:cNvSpPr/>
            <p:nvPr/>
          </p:nvSpPr>
          <p:spPr>
            <a:xfrm>
              <a:off x="2634095" y="3381661"/>
              <a:ext cx="51179" cy="51199"/>
            </a:xfrm>
            <a:custGeom>
              <a:rect b="b" l="l" r="r" t="t"/>
              <a:pathLst>
                <a:path extrusionOk="0" h="2524" w="2523">
                  <a:moveTo>
                    <a:pt x="1262" y="1"/>
                  </a:moveTo>
                  <a:cubicBezTo>
                    <a:pt x="565" y="1"/>
                    <a:pt x="0" y="565"/>
                    <a:pt x="0" y="1262"/>
                  </a:cubicBezTo>
                  <a:cubicBezTo>
                    <a:pt x="0" y="1959"/>
                    <a:pt x="565" y="2524"/>
                    <a:pt x="1262" y="2524"/>
                  </a:cubicBezTo>
                  <a:cubicBezTo>
                    <a:pt x="1955" y="2524"/>
                    <a:pt x="2523" y="1959"/>
                    <a:pt x="2523" y="1262"/>
                  </a:cubicBezTo>
                  <a:cubicBezTo>
                    <a:pt x="2523" y="565"/>
                    <a:pt x="1955" y="1"/>
                    <a:pt x="12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95"/>
            <p:cNvSpPr/>
            <p:nvPr/>
          </p:nvSpPr>
          <p:spPr>
            <a:xfrm>
              <a:off x="2623222" y="3620456"/>
              <a:ext cx="25093" cy="25093"/>
            </a:xfrm>
            <a:custGeom>
              <a:rect b="b" l="l" r="r" t="t"/>
              <a:pathLst>
                <a:path extrusionOk="0" h="1237" w="1237">
                  <a:moveTo>
                    <a:pt x="618" y="0"/>
                  </a:moveTo>
                  <a:cubicBezTo>
                    <a:pt x="274" y="0"/>
                    <a:pt x="0" y="278"/>
                    <a:pt x="0" y="619"/>
                  </a:cubicBezTo>
                  <a:cubicBezTo>
                    <a:pt x="0" y="959"/>
                    <a:pt x="274" y="1237"/>
                    <a:pt x="618" y="1237"/>
                  </a:cubicBezTo>
                  <a:cubicBezTo>
                    <a:pt x="959" y="1237"/>
                    <a:pt x="1236" y="959"/>
                    <a:pt x="1236" y="619"/>
                  </a:cubicBezTo>
                  <a:cubicBezTo>
                    <a:pt x="1236" y="278"/>
                    <a:pt x="959" y="0"/>
                    <a:pt x="6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95"/>
            <p:cNvSpPr/>
            <p:nvPr/>
          </p:nvSpPr>
          <p:spPr>
            <a:xfrm>
              <a:off x="2623222" y="3620456"/>
              <a:ext cx="25093" cy="25093"/>
            </a:xfrm>
            <a:custGeom>
              <a:rect b="b" l="l" r="r" t="t"/>
              <a:pathLst>
                <a:path extrusionOk="0" h="1237" w="1237">
                  <a:moveTo>
                    <a:pt x="618" y="0"/>
                  </a:moveTo>
                  <a:cubicBezTo>
                    <a:pt x="274" y="0"/>
                    <a:pt x="0" y="278"/>
                    <a:pt x="0" y="619"/>
                  </a:cubicBezTo>
                  <a:cubicBezTo>
                    <a:pt x="0" y="959"/>
                    <a:pt x="274" y="1237"/>
                    <a:pt x="618" y="1237"/>
                  </a:cubicBezTo>
                  <a:cubicBezTo>
                    <a:pt x="959" y="1237"/>
                    <a:pt x="1236" y="959"/>
                    <a:pt x="1236" y="619"/>
                  </a:cubicBezTo>
                  <a:cubicBezTo>
                    <a:pt x="1236" y="278"/>
                    <a:pt x="959" y="0"/>
                    <a:pt x="6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95"/>
            <p:cNvSpPr/>
            <p:nvPr/>
          </p:nvSpPr>
          <p:spPr>
            <a:xfrm>
              <a:off x="2403799" y="3470387"/>
              <a:ext cx="51199" cy="84304"/>
            </a:xfrm>
            <a:custGeom>
              <a:rect b="b" l="l" r="r" t="t"/>
              <a:pathLst>
                <a:path extrusionOk="0" h="4156" w="2524">
                  <a:moveTo>
                    <a:pt x="395" y="1"/>
                  </a:moveTo>
                  <a:lnTo>
                    <a:pt x="1" y="474"/>
                  </a:lnTo>
                  <a:lnTo>
                    <a:pt x="1" y="3630"/>
                  </a:lnTo>
                  <a:cubicBezTo>
                    <a:pt x="1" y="3788"/>
                    <a:pt x="128" y="3893"/>
                    <a:pt x="262" y="3893"/>
                  </a:cubicBezTo>
                  <a:cubicBezTo>
                    <a:pt x="326" y="3893"/>
                    <a:pt x="392" y="3869"/>
                    <a:pt x="445" y="3816"/>
                  </a:cubicBezTo>
                  <a:cubicBezTo>
                    <a:pt x="496" y="3764"/>
                    <a:pt x="563" y="3738"/>
                    <a:pt x="630" y="3738"/>
                  </a:cubicBezTo>
                  <a:cubicBezTo>
                    <a:pt x="697" y="3738"/>
                    <a:pt x="764" y="3764"/>
                    <a:pt x="814" y="3816"/>
                  </a:cubicBezTo>
                  <a:lnTo>
                    <a:pt x="1076" y="4078"/>
                  </a:lnTo>
                  <a:cubicBezTo>
                    <a:pt x="1127" y="4130"/>
                    <a:pt x="1194" y="4156"/>
                    <a:pt x="1261" y="4156"/>
                  </a:cubicBezTo>
                  <a:cubicBezTo>
                    <a:pt x="1328" y="4156"/>
                    <a:pt x="1395" y="4130"/>
                    <a:pt x="1445" y="4078"/>
                  </a:cubicBezTo>
                  <a:lnTo>
                    <a:pt x="1707" y="3816"/>
                  </a:lnTo>
                  <a:cubicBezTo>
                    <a:pt x="1757" y="3764"/>
                    <a:pt x="1824" y="3738"/>
                    <a:pt x="1891" y="3738"/>
                  </a:cubicBezTo>
                  <a:cubicBezTo>
                    <a:pt x="1958" y="3738"/>
                    <a:pt x="2025" y="3764"/>
                    <a:pt x="2076" y="3816"/>
                  </a:cubicBezTo>
                  <a:cubicBezTo>
                    <a:pt x="2130" y="3869"/>
                    <a:pt x="2195" y="3893"/>
                    <a:pt x="2260" y="3893"/>
                  </a:cubicBezTo>
                  <a:cubicBezTo>
                    <a:pt x="2395" y="3893"/>
                    <a:pt x="2524" y="3788"/>
                    <a:pt x="2524" y="3630"/>
                  </a:cubicBezTo>
                  <a:lnTo>
                    <a:pt x="2524" y="474"/>
                  </a:lnTo>
                  <a:lnTo>
                    <a:pt x="21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95"/>
            <p:cNvSpPr/>
            <p:nvPr/>
          </p:nvSpPr>
          <p:spPr>
            <a:xfrm>
              <a:off x="2403799" y="3454464"/>
              <a:ext cx="51199" cy="25600"/>
            </a:xfrm>
            <a:custGeom>
              <a:rect b="b" l="l" r="r" t="t"/>
              <a:pathLst>
                <a:path extrusionOk="0" h="1262" w="2524">
                  <a:moveTo>
                    <a:pt x="1" y="0"/>
                  </a:moveTo>
                  <a:lnTo>
                    <a:pt x="1" y="1262"/>
                  </a:lnTo>
                  <a:lnTo>
                    <a:pt x="2524" y="1262"/>
                  </a:lnTo>
                  <a:lnTo>
                    <a:pt x="25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1" name="Google Shape;2451;p95"/>
          <p:cNvGrpSpPr/>
          <p:nvPr/>
        </p:nvGrpSpPr>
        <p:grpSpPr>
          <a:xfrm>
            <a:off x="2348667" y="3276015"/>
            <a:ext cx="353385" cy="409534"/>
            <a:chOff x="2860334" y="3328250"/>
            <a:chExt cx="353385" cy="409534"/>
          </a:xfrm>
        </p:grpSpPr>
        <p:sp>
          <p:nvSpPr>
            <p:cNvPr id="2452" name="Google Shape;2452;p95"/>
            <p:cNvSpPr/>
            <p:nvPr/>
          </p:nvSpPr>
          <p:spPr>
            <a:xfrm>
              <a:off x="2911452" y="3328250"/>
              <a:ext cx="255956" cy="409534"/>
            </a:xfrm>
            <a:custGeom>
              <a:rect b="b" l="l" r="r" t="t"/>
              <a:pathLst>
                <a:path extrusionOk="0" h="20189" w="12618">
                  <a:moveTo>
                    <a:pt x="612" y="1"/>
                  </a:moveTo>
                  <a:cubicBezTo>
                    <a:pt x="272" y="1"/>
                    <a:pt x="0" y="278"/>
                    <a:pt x="0" y="613"/>
                  </a:cubicBezTo>
                  <a:lnTo>
                    <a:pt x="0" y="19577"/>
                  </a:lnTo>
                  <a:cubicBezTo>
                    <a:pt x="0" y="19914"/>
                    <a:pt x="275" y="20189"/>
                    <a:pt x="612" y="20189"/>
                  </a:cubicBezTo>
                  <a:lnTo>
                    <a:pt x="12005" y="20189"/>
                  </a:lnTo>
                  <a:cubicBezTo>
                    <a:pt x="12346" y="20189"/>
                    <a:pt x="12617" y="19911"/>
                    <a:pt x="12617" y="19577"/>
                  </a:cubicBezTo>
                  <a:lnTo>
                    <a:pt x="12617" y="613"/>
                  </a:lnTo>
                  <a:cubicBezTo>
                    <a:pt x="12617" y="278"/>
                    <a:pt x="12346" y="7"/>
                    <a:pt x="12002" y="1"/>
                  </a:cubicBezTo>
                  <a:lnTo>
                    <a:pt x="10091" y="1"/>
                  </a:lnTo>
                  <a:lnTo>
                    <a:pt x="9539" y="395"/>
                  </a:lnTo>
                  <a:lnTo>
                    <a:pt x="3154" y="395"/>
                  </a:lnTo>
                  <a:lnTo>
                    <a:pt x="2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95"/>
            <p:cNvSpPr/>
            <p:nvPr/>
          </p:nvSpPr>
          <p:spPr>
            <a:xfrm>
              <a:off x="2937092" y="3379551"/>
              <a:ext cx="204716" cy="307074"/>
            </a:xfrm>
            <a:custGeom>
              <a:rect b="b" l="l" r="r" t="t"/>
              <a:pathLst>
                <a:path extrusionOk="0" h="15138" w="10092">
                  <a:moveTo>
                    <a:pt x="278" y="1"/>
                  </a:moveTo>
                  <a:cubicBezTo>
                    <a:pt x="124" y="1"/>
                    <a:pt x="1" y="121"/>
                    <a:pt x="1" y="275"/>
                  </a:cubicBezTo>
                  <a:lnTo>
                    <a:pt x="1" y="14860"/>
                  </a:lnTo>
                  <a:cubicBezTo>
                    <a:pt x="1" y="15014"/>
                    <a:pt x="124" y="15137"/>
                    <a:pt x="278" y="15137"/>
                  </a:cubicBezTo>
                  <a:lnTo>
                    <a:pt x="9817" y="15137"/>
                  </a:lnTo>
                  <a:cubicBezTo>
                    <a:pt x="9969" y="15137"/>
                    <a:pt x="10092" y="15014"/>
                    <a:pt x="10092" y="14860"/>
                  </a:cubicBezTo>
                  <a:lnTo>
                    <a:pt x="10092" y="275"/>
                  </a:lnTo>
                  <a:cubicBezTo>
                    <a:pt x="10092" y="121"/>
                    <a:pt x="9969" y="1"/>
                    <a:pt x="98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95"/>
            <p:cNvSpPr/>
            <p:nvPr/>
          </p:nvSpPr>
          <p:spPr>
            <a:xfrm>
              <a:off x="2962692" y="3328250"/>
              <a:ext cx="153537" cy="25620"/>
            </a:xfrm>
            <a:custGeom>
              <a:rect b="b" l="l" r="r" t="t"/>
              <a:pathLst>
                <a:path extrusionOk="0" h="1263" w="7569">
                  <a:moveTo>
                    <a:pt x="0" y="1"/>
                  </a:moveTo>
                  <a:lnTo>
                    <a:pt x="0" y="672"/>
                  </a:lnTo>
                  <a:cubicBezTo>
                    <a:pt x="0" y="1000"/>
                    <a:pt x="265" y="1262"/>
                    <a:pt x="593" y="1262"/>
                  </a:cubicBezTo>
                  <a:lnTo>
                    <a:pt x="6979" y="1262"/>
                  </a:lnTo>
                  <a:cubicBezTo>
                    <a:pt x="7304" y="1262"/>
                    <a:pt x="7568" y="1000"/>
                    <a:pt x="7568" y="672"/>
                  </a:cubicBezTo>
                  <a:lnTo>
                    <a:pt x="75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95"/>
            <p:cNvSpPr/>
            <p:nvPr/>
          </p:nvSpPr>
          <p:spPr>
            <a:xfrm>
              <a:off x="3007724" y="3705977"/>
              <a:ext cx="63472" cy="12374"/>
            </a:xfrm>
            <a:custGeom>
              <a:rect b="b" l="l" r="r" t="t"/>
              <a:pathLst>
                <a:path extrusionOk="0" h="610" w="3129">
                  <a:moveTo>
                    <a:pt x="303" y="1"/>
                  </a:moveTo>
                  <a:cubicBezTo>
                    <a:pt x="139" y="1"/>
                    <a:pt x="0" y="136"/>
                    <a:pt x="0" y="306"/>
                  </a:cubicBezTo>
                  <a:cubicBezTo>
                    <a:pt x="0" y="470"/>
                    <a:pt x="133" y="609"/>
                    <a:pt x="303" y="609"/>
                  </a:cubicBezTo>
                  <a:lnTo>
                    <a:pt x="2826" y="609"/>
                  </a:lnTo>
                  <a:cubicBezTo>
                    <a:pt x="2996" y="609"/>
                    <a:pt x="3128" y="470"/>
                    <a:pt x="3128" y="306"/>
                  </a:cubicBezTo>
                  <a:cubicBezTo>
                    <a:pt x="3128" y="139"/>
                    <a:pt x="2996" y="1"/>
                    <a:pt x="28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95"/>
            <p:cNvSpPr/>
            <p:nvPr/>
          </p:nvSpPr>
          <p:spPr>
            <a:xfrm>
              <a:off x="2975106" y="3425618"/>
              <a:ext cx="33085" cy="25600"/>
            </a:xfrm>
            <a:custGeom>
              <a:rect b="b" l="l" r="r" t="t"/>
              <a:pathLst>
                <a:path extrusionOk="0" h="1262" w="1631">
                  <a:moveTo>
                    <a:pt x="0" y="0"/>
                  </a:moveTo>
                  <a:lnTo>
                    <a:pt x="0" y="1262"/>
                  </a:lnTo>
                  <a:lnTo>
                    <a:pt x="1630" y="1262"/>
                  </a:lnTo>
                  <a:lnTo>
                    <a:pt x="16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95"/>
            <p:cNvSpPr/>
            <p:nvPr/>
          </p:nvSpPr>
          <p:spPr>
            <a:xfrm>
              <a:off x="2860334" y="3482538"/>
              <a:ext cx="190902" cy="144713"/>
            </a:xfrm>
            <a:custGeom>
              <a:rect b="b" l="l" r="r" t="t"/>
              <a:pathLst>
                <a:path extrusionOk="0" h="7134" w="9411">
                  <a:moveTo>
                    <a:pt x="613" y="1"/>
                  </a:moveTo>
                  <a:cubicBezTo>
                    <a:pt x="278" y="1"/>
                    <a:pt x="1" y="275"/>
                    <a:pt x="1" y="609"/>
                  </a:cubicBezTo>
                  <a:lnTo>
                    <a:pt x="1" y="5712"/>
                  </a:lnTo>
                  <a:cubicBezTo>
                    <a:pt x="1" y="6046"/>
                    <a:pt x="278" y="6323"/>
                    <a:pt x="613" y="6323"/>
                  </a:cubicBezTo>
                  <a:lnTo>
                    <a:pt x="1470" y="6323"/>
                  </a:lnTo>
                  <a:lnTo>
                    <a:pt x="2284" y="7134"/>
                  </a:lnTo>
                  <a:lnTo>
                    <a:pt x="3094" y="6323"/>
                  </a:lnTo>
                  <a:lnTo>
                    <a:pt x="8799" y="6323"/>
                  </a:lnTo>
                  <a:cubicBezTo>
                    <a:pt x="9133" y="6323"/>
                    <a:pt x="9411" y="6046"/>
                    <a:pt x="9411" y="5712"/>
                  </a:cubicBezTo>
                  <a:lnTo>
                    <a:pt x="9411" y="609"/>
                  </a:lnTo>
                  <a:cubicBezTo>
                    <a:pt x="9407" y="275"/>
                    <a:pt x="9133" y="1"/>
                    <a:pt x="87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95"/>
            <p:cNvSpPr/>
            <p:nvPr/>
          </p:nvSpPr>
          <p:spPr>
            <a:xfrm>
              <a:off x="3000118" y="3425618"/>
              <a:ext cx="106070" cy="25600"/>
            </a:xfrm>
            <a:custGeom>
              <a:rect b="b" l="l" r="r" t="t"/>
              <a:pathLst>
                <a:path extrusionOk="0" h="1262" w="5229">
                  <a:moveTo>
                    <a:pt x="394" y="0"/>
                  </a:moveTo>
                  <a:lnTo>
                    <a:pt x="0" y="290"/>
                  </a:lnTo>
                  <a:lnTo>
                    <a:pt x="0" y="1041"/>
                  </a:lnTo>
                  <a:lnTo>
                    <a:pt x="394" y="1262"/>
                  </a:lnTo>
                  <a:lnTo>
                    <a:pt x="4951" y="1262"/>
                  </a:lnTo>
                  <a:cubicBezTo>
                    <a:pt x="5105" y="1262"/>
                    <a:pt x="5228" y="1135"/>
                    <a:pt x="5228" y="984"/>
                  </a:cubicBezTo>
                  <a:lnTo>
                    <a:pt x="5228" y="275"/>
                  </a:lnTo>
                  <a:cubicBezTo>
                    <a:pt x="5228" y="120"/>
                    <a:pt x="5105" y="0"/>
                    <a:pt x="49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95"/>
            <p:cNvSpPr/>
            <p:nvPr/>
          </p:nvSpPr>
          <p:spPr>
            <a:xfrm>
              <a:off x="3022816" y="3508138"/>
              <a:ext cx="190902" cy="144713"/>
            </a:xfrm>
            <a:custGeom>
              <a:rect b="b" l="l" r="r" t="t"/>
              <a:pathLst>
                <a:path extrusionOk="0" h="7134" w="9411">
                  <a:moveTo>
                    <a:pt x="612" y="0"/>
                  </a:moveTo>
                  <a:cubicBezTo>
                    <a:pt x="278" y="0"/>
                    <a:pt x="0" y="274"/>
                    <a:pt x="0" y="609"/>
                  </a:cubicBezTo>
                  <a:lnTo>
                    <a:pt x="0" y="5711"/>
                  </a:lnTo>
                  <a:cubicBezTo>
                    <a:pt x="0" y="6045"/>
                    <a:pt x="275" y="6323"/>
                    <a:pt x="612" y="6323"/>
                  </a:cubicBezTo>
                  <a:lnTo>
                    <a:pt x="6314" y="6323"/>
                  </a:lnTo>
                  <a:lnTo>
                    <a:pt x="7127" y="7133"/>
                  </a:lnTo>
                  <a:lnTo>
                    <a:pt x="7938" y="6323"/>
                  </a:lnTo>
                  <a:lnTo>
                    <a:pt x="8799" y="6323"/>
                  </a:lnTo>
                  <a:cubicBezTo>
                    <a:pt x="9133" y="6323"/>
                    <a:pt x="9410" y="6045"/>
                    <a:pt x="9410" y="5711"/>
                  </a:cubicBezTo>
                  <a:lnTo>
                    <a:pt x="9410" y="609"/>
                  </a:lnTo>
                  <a:cubicBezTo>
                    <a:pt x="9410" y="274"/>
                    <a:pt x="9133" y="0"/>
                    <a:pt x="87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95"/>
            <p:cNvSpPr/>
            <p:nvPr/>
          </p:nvSpPr>
          <p:spPr>
            <a:xfrm>
              <a:off x="3093753" y="3526800"/>
              <a:ext cx="44931" cy="90532"/>
            </a:xfrm>
            <a:custGeom>
              <a:rect b="b" l="l" r="r" t="t"/>
              <a:pathLst>
                <a:path extrusionOk="0" h="4463" w="2215">
                  <a:moveTo>
                    <a:pt x="1107" y="1"/>
                  </a:moveTo>
                  <a:cubicBezTo>
                    <a:pt x="937" y="1"/>
                    <a:pt x="805" y="140"/>
                    <a:pt x="805" y="304"/>
                  </a:cubicBezTo>
                  <a:lnTo>
                    <a:pt x="805" y="676"/>
                  </a:lnTo>
                  <a:cubicBezTo>
                    <a:pt x="351" y="739"/>
                    <a:pt x="1" y="1130"/>
                    <a:pt x="1" y="1603"/>
                  </a:cubicBezTo>
                  <a:cubicBezTo>
                    <a:pt x="1" y="2117"/>
                    <a:pt x="417" y="2536"/>
                    <a:pt x="934" y="2536"/>
                  </a:cubicBezTo>
                  <a:lnTo>
                    <a:pt x="1281" y="2536"/>
                  </a:lnTo>
                  <a:cubicBezTo>
                    <a:pt x="1464" y="2536"/>
                    <a:pt x="1609" y="2681"/>
                    <a:pt x="1609" y="2864"/>
                  </a:cubicBezTo>
                  <a:cubicBezTo>
                    <a:pt x="1609" y="3044"/>
                    <a:pt x="1464" y="3189"/>
                    <a:pt x="1281" y="3189"/>
                  </a:cubicBezTo>
                  <a:lnTo>
                    <a:pt x="890" y="3189"/>
                  </a:lnTo>
                  <a:cubicBezTo>
                    <a:pt x="773" y="3189"/>
                    <a:pt x="669" y="3116"/>
                    <a:pt x="638" y="3000"/>
                  </a:cubicBezTo>
                  <a:cubicBezTo>
                    <a:pt x="599" y="2868"/>
                    <a:pt x="479" y="2782"/>
                    <a:pt x="347" y="2782"/>
                  </a:cubicBezTo>
                  <a:cubicBezTo>
                    <a:pt x="318" y="2782"/>
                    <a:pt x="288" y="2786"/>
                    <a:pt x="259" y="2795"/>
                  </a:cubicBezTo>
                  <a:cubicBezTo>
                    <a:pt x="98" y="2842"/>
                    <a:pt x="7" y="3012"/>
                    <a:pt x="54" y="3173"/>
                  </a:cubicBezTo>
                  <a:cubicBezTo>
                    <a:pt x="158" y="3517"/>
                    <a:pt x="452" y="3757"/>
                    <a:pt x="805" y="3794"/>
                  </a:cubicBezTo>
                  <a:lnTo>
                    <a:pt x="805" y="4160"/>
                  </a:lnTo>
                  <a:cubicBezTo>
                    <a:pt x="805" y="4331"/>
                    <a:pt x="943" y="4463"/>
                    <a:pt x="1107" y="4463"/>
                  </a:cubicBezTo>
                  <a:cubicBezTo>
                    <a:pt x="1278" y="4463"/>
                    <a:pt x="1410" y="4324"/>
                    <a:pt x="1410" y="4160"/>
                  </a:cubicBezTo>
                  <a:lnTo>
                    <a:pt x="1410" y="3788"/>
                  </a:lnTo>
                  <a:cubicBezTo>
                    <a:pt x="1864" y="3725"/>
                    <a:pt x="2214" y="3331"/>
                    <a:pt x="2214" y="2864"/>
                  </a:cubicBezTo>
                  <a:cubicBezTo>
                    <a:pt x="2214" y="2347"/>
                    <a:pt x="1798" y="1928"/>
                    <a:pt x="1281" y="1928"/>
                  </a:cubicBezTo>
                  <a:lnTo>
                    <a:pt x="934" y="1928"/>
                  </a:lnTo>
                  <a:cubicBezTo>
                    <a:pt x="754" y="1928"/>
                    <a:pt x="606" y="1783"/>
                    <a:pt x="606" y="1603"/>
                  </a:cubicBezTo>
                  <a:cubicBezTo>
                    <a:pt x="606" y="1420"/>
                    <a:pt x="754" y="1275"/>
                    <a:pt x="934" y="1275"/>
                  </a:cubicBezTo>
                  <a:lnTo>
                    <a:pt x="1246" y="1275"/>
                  </a:lnTo>
                  <a:cubicBezTo>
                    <a:pt x="1363" y="1275"/>
                    <a:pt x="1467" y="1351"/>
                    <a:pt x="1498" y="1464"/>
                  </a:cubicBezTo>
                  <a:cubicBezTo>
                    <a:pt x="1537" y="1596"/>
                    <a:pt x="1659" y="1682"/>
                    <a:pt x="1791" y="1682"/>
                  </a:cubicBezTo>
                  <a:cubicBezTo>
                    <a:pt x="1819" y="1682"/>
                    <a:pt x="1848" y="1678"/>
                    <a:pt x="1877" y="1669"/>
                  </a:cubicBezTo>
                  <a:cubicBezTo>
                    <a:pt x="2038" y="1622"/>
                    <a:pt x="2129" y="1451"/>
                    <a:pt x="2082" y="1291"/>
                  </a:cubicBezTo>
                  <a:cubicBezTo>
                    <a:pt x="1987" y="972"/>
                    <a:pt x="1726" y="745"/>
                    <a:pt x="1410" y="682"/>
                  </a:cubicBezTo>
                  <a:lnTo>
                    <a:pt x="1410" y="304"/>
                  </a:lnTo>
                  <a:cubicBezTo>
                    <a:pt x="1410" y="137"/>
                    <a:pt x="1275" y="1"/>
                    <a:pt x="11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95"/>
            <p:cNvSpPr/>
            <p:nvPr/>
          </p:nvSpPr>
          <p:spPr>
            <a:xfrm>
              <a:off x="2923988" y="3539803"/>
              <a:ext cx="12374" cy="12293"/>
            </a:xfrm>
            <a:custGeom>
              <a:rect b="b" l="l" r="r" t="t"/>
              <a:pathLst>
                <a:path extrusionOk="0" h="606" w="610">
                  <a:moveTo>
                    <a:pt x="303" y="0"/>
                  </a:moveTo>
                  <a:cubicBezTo>
                    <a:pt x="139" y="0"/>
                    <a:pt x="0" y="136"/>
                    <a:pt x="0" y="303"/>
                  </a:cubicBezTo>
                  <a:cubicBezTo>
                    <a:pt x="0" y="467"/>
                    <a:pt x="136" y="606"/>
                    <a:pt x="303" y="606"/>
                  </a:cubicBezTo>
                  <a:cubicBezTo>
                    <a:pt x="473" y="606"/>
                    <a:pt x="609" y="467"/>
                    <a:pt x="609" y="303"/>
                  </a:cubicBezTo>
                  <a:cubicBezTo>
                    <a:pt x="609" y="136"/>
                    <a:pt x="473" y="0"/>
                    <a:pt x="3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95"/>
            <p:cNvSpPr/>
            <p:nvPr/>
          </p:nvSpPr>
          <p:spPr>
            <a:xfrm>
              <a:off x="2949567" y="3539803"/>
              <a:ext cx="12435" cy="12293"/>
            </a:xfrm>
            <a:custGeom>
              <a:rect b="b" l="l" r="r" t="t"/>
              <a:pathLst>
                <a:path extrusionOk="0" h="606" w="613">
                  <a:moveTo>
                    <a:pt x="304" y="0"/>
                  </a:moveTo>
                  <a:cubicBezTo>
                    <a:pt x="140" y="0"/>
                    <a:pt x="1" y="136"/>
                    <a:pt x="1" y="303"/>
                  </a:cubicBezTo>
                  <a:cubicBezTo>
                    <a:pt x="1" y="467"/>
                    <a:pt x="136" y="606"/>
                    <a:pt x="304" y="606"/>
                  </a:cubicBezTo>
                  <a:cubicBezTo>
                    <a:pt x="474" y="606"/>
                    <a:pt x="613" y="473"/>
                    <a:pt x="609" y="303"/>
                  </a:cubicBezTo>
                  <a:cubicBezTo>
                    <a:pt x="609" y="136"/>
                    <a:pt x="471" y="0"/>
                    <a:pt x="3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95"/>
            <p:cNvSpPr/>
            <p:nvPr/>
          </p:nvSpPr>
          <p:spPr>
            <a:xfrm>
              <a:off x="2975167" y="3539803"/>
              <a:ext cx="12354" cy="12293"/>
            </a:xfrm>
            <a:custGeom>
              <a:rect b="b" l="l" r="r" t="t"/>
              <a:pathLst>
                <a:path extrusionOk="0" h="606" w="609">
                  <a:moveTo>
                    <a:pt x="303" y="0"/>
                  </a:moveTo>
                  <a:cubicBezTo>
                    <a:pt x="139" y="0"/>
                    <a:pt x="0" y="136"/>
                    <a:pt x="0" y="303"/>
                  </a:cubicBezTo>
                  <a:cubicBezTo>
                    <a:pt x="0" y="467"/>
                    <a:pt x="136" y="606"/>
                    <a:pt x="303" y="606"/>
                  </a:cubicBezTo>
                  <a:cubicBezTo>
                    <a:pt x="473" y="606"/>
                    <a:pt x="609" y="467"/>
                    <a:pt x="609" y="303"/>
                  </a:cubicBezTo>
                  <a:cubicBezTo>
                    <a:pt x="609" y="136"/>
                    <a:pt x="473" y="0"/>
                    <a:pt x="3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95"/>
            <p:cNvSpPr/>
            <p:nvPr/>
          </p:nvSpPr>
          <p:spPr>
            <a:xfrm>
              <a:off x="2975106" y="3425618"/>
              <a:ext cx="33085" cy="25600"/>
            </a:xfrm>
            <a:custGeom>
              <a:rect b="b" l="l" r="r" t="t"/>
              <a:pathLst>
                <a:path extrusionOk="0" h="1262" w="1631">
                  <a:moveTo>
                    <a:pt x="274" y="0"/>
                  </a:moveTo>
                  <a:cubicBezTo>
                    <a:pt x="123" y="0"/>
                    <a:pt x="0" y="120"/>
                    <a:pt x="0" y="275"/>
                  </a:cubicBezTo>
                  <a:lnTo>
                    <a:pt x="0" y="984"/>
                  </a:lnTo>
                  <a:cubicBezTo>
                    <a:pt x="0" y="1139"/>
                    <a:pt x="123" y="1262"/>
                    <a:pt x="274" y="1262"/>
                  </a:cubicBezTo>
                  <a:lnTo>
                    <a:pt x="1630" y="1262"/>
                  </a:lnTo>
                  <a:lnTo>
                    <a:pt x="16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5" name="Google Shape;2465;p95"/>
          <p:cNvGrpSpPr/>
          <p:nvPr/>
        </p:nvGrpSpPr>
        <p:grpSpPr>
          <a:xfrm>
            <a:off x="3146674" y="3276076"/>
            <a:ext cx="353446" cy="409412"/>
            <a:chOff x="3493611" y="3323585"/>
            <a:chExt cx="353446" cy="409412"/>
          </a:xfrm>
        </p:grpSpPr>
        <p:sp>
          <p:nvSpPr>
            <p:cNvPr id="2466" name="Google Shape;2466;p95"/>
            <p:cNvSpPr/>
            <p:nvPr/>
          </p:nvSpPr>
          <p:spPr>
            <a:xfrm>
              <a:off x="3493611" y="3379998"/>
              <a:ext cx="201714" cy="353000"/>
            </a:xfrm>
            <a:custGeom>
              <a:rect b="b" l="l" r="r" t="t"/>
              <a:pathLst>
                <a:path extrusionOk="0" h="17402" w="9944">
                  <a:moveTo>
                    <a:pt x="4967" y="2489"/>
                  </a:moveTo>
                  <a:cubicBezTo>
                    <a:pt x="5655" y="2489"/>
                    <a:pt x="6210" y="3044"/>
                    <a:pt x="6210" y="3731"/>
                  </a:cubicBezTo>
                  <a:cubicBezTo>
                    <a:pt x="6213" y="4416"/>
                    <a:pt x="5658" y="4971"/>
                    <a:pt x="4967" y="4971"/>
                  </a:cubicBezTo>
                  <a:cubicBezTo>
                    <a:pt x="4283" y="4971"/>
                    <a:pt x="3725" y="4416"/>
                    <a:pt x="3725" y="3731"/>
                  </a:cubicBezTo>
                  <a:cubicBezTo>
                    <a:pt x="3725" y="3044"/>
                    <a:pt x="4283" y="2489"/>
                    <a:pt x="4967" y="2489"/>
                  </a:cubicBezTo>
                  <a:close/>
                  <a:moveTo>
                    <a:pt x="3845" y="1"/>
                  </a:moveTo>
                  <a:cubicBezTo>
                    <a:pt x="3769" y="1"/>
                    <a:pt x="3703" y="29"/>
                    <a:pt x="3652" y="83"/>
                  </a:cubicBezTo>
                  <a:lnTo>
                    <a:pt x="83" y="3653"/>
                  </a:lnTo>
                  <a:cubicBezTo>
                    <a:pt x="32" y="3703"/>
                    <a:pt x="1" y="3772"/>
                    <a:pt x="1" y="3845"/>
                  </a:cubicBezTo>
                  <a:lnTo>
                    <a:pt x="1" y="17124"/>
                  </a:lnTo>
                  <a:cubicBezTo>
                    <a:pt x="1" y="17278"/>
                    <a:pt x="124" y="17401"/>
                    <a:pt x="278" y="17401"/>
                  </a:cubicBezTo>
                  <a:lnTo>
                    <a:pt x="9666" y="17401"/>
                  </a:lnTo>
                  <a:cubicBezTo>
                    <a:pt x="9820" y="17401"/>
                    <a:pt x="9943" y="17278"/>
                    <a:pt x="9943" y="17124"/>
                  </a:cubicBezTo>
                  <a:lnTo>
                    <a:pt x="9943" y="3845"/>
                  </a:lnTo>
                  <a:cubicBezTo>
                    <a:pt x="9943" y="3769"/>
                    <a:pt x="9915" y="3703"/>
                    <a:pt x="9858" y="3653"/>
                  </a:cubicBezTo>
                  <a:lnTo>
                    <a:pt x="6292" y="83"/>
                  </a:lnTo>
                  <a:cubicBezTo>
                    <a:pt x="6241" y="32"/>
                    <a:pt x="6169" y="1"/>
                    <a:pt x="60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95"/>
            <p:cNvSpPr/>
            <p:nvPr/>
          </p:nvSpPr>
          <p:spPr>
            <a:xfrm>
              <a:off x="3518825" y="3506028"/>
              <a:ext cx="151225" cy="201694"/>
            </a:xfrm>
            <a:custGeom>
              <a:rect b="b" l="l" r="r" t="t"/>
              <a:pathLst>
                <a:path extrusionOk="0" h="9943" w="7455">
                  <a:moveTo>
                    <a:pt x="274" y="0"/>
                  </a:moveTo>
                  <a:cubicBezTo>
                    <a:pt x="123" y="0"/>
                    <a:pt x="0" y="123"/>
                    <a:pt x="0" y="278"/>
                  </a:cubicBezTo>
                  <a:lnTo>
                    <a:pt x="0" y="9665"/>
                  </a:lnTo>
                  <a:cubicBezTo>
                    <a:pt x="0" y="9820"/>
                    <a:pt x="123" y="9943"/>
                    <a:pt x="274" y="9943"/>
                  </a:cubicBezTo>
                  <a:lnTo>
                    <a:pt x="7177" y="9943"/>
                  </a:lnTo>
                  <a:cubicBezTo>
                    <a:pt x="7332" y="9943"/>
                    <a:pt x="7455" y="9820"/>
                    <a:pt x="7455" y="9665"/>
                  </a:cubicBezTo>
                  <a:lnTo>
                    <a:pt x="7455" y="278"/>
                  </a:lnTo>
                  <a:cubicBezTo>
                    <a:pt x="7455" y="123"/>
                    <a:pt x="7332" y="0"/>
                    <a:pt x="71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95"/>
            <p:cNvSpPr/>
            <p:nvPr/>
          </p:nvSpPr>
          <p:spPr>
            <a:xfrm>
              <a:off x="3588281" y="3323585"/>
              <a:ext cx="12232" cy="138181"/>
            </a:xfrm>
            <a:custGeom>
              <a:rect b="b" l="l" r="r" t="t"/>
              <a:pathLst>
                <a:path extrusionOk="0" h="6812" w="603">
                  <a:moveTo>
                    <a:pt x="300" y="1"/>
                  </a:moveTo>
                  <a:cubicBezTo>
                    <a:pt x="136" y="1"/>
                    <a:pt x="1" y="133"/>
                    <a:pt x="1" y="300"/>
                  </a:cubicBezTo>
                  <a:lnTo>
                    <a:pt x="1" y="6512"/>
                  </a:lnTo>
                  <a:cubicBezTo>
                    <a:pt x="1" y="6676"/>
                    <a:pt x="136" y="6812"/>
                    <a:pt x="300" y="6812"/>
                  </a:cubicBezTo>
                  <a:cubicBezTo>
                    <a:pt x="467" y="6812"/>
                    <a:pt x="603" y="6676"/>
                    <a:pt x="600" y="6512"/>
                  </a:cubicBezTo>
                  <a:lnTo>
                    <a:pt x="600" y="300"/>
                  </a:lnTo>
                  <a:cubicBezTo>
                    <a:pt x="600" y="133"/>
                    <a:pt x="467"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95"/>
            <p:cNvSpPr/>
            <p:nvPr/>
          </p:nvSpPr>
          <p:spPr>
            <a:xfrm>
              <a:off x="3553797" y="3553171"/>
              <a:ext cx="81140" cy="95198"/>
            </a:xfrm>
            <a:custGeom>
              <a:rect b="b" l="l" r="r" t="t"/>
              <a:pathLst>
                <a:path extrusionOk="0" h="4693" w="4000">
                  <a:moveTo>
                    <a:pt x="3658" y="0"/>
                  </a:moveTo>
                  <a:cubicBezTo>
                    <a:pt x="3571" y="0"/>
                    <a:pt x="3486" y="39"/>
                    <a:pt x="3429" y="114"/>
                  </a:cubicBezTo>
                  <a:lnTo>
                    <a:pt x="108" y="4204"/>
                  </a:lnTo>
                  <a:cubicBezTo>
                    <a:pt x="1" y="4333"/>
                    <a:pt x="20" y="4522"/>
                    <a:pt x="152" y="4626"/>
                  </a:cubicBezTo>
                  <a:cubicBezTo>
                    <a:pt x="206" y="4670"/>
                    <a:pt x="275" y="4692"/>
                    <a:pt x="342" y="4692"/>
                  </a:cubicBezTo>
                  <a:cubicBezTo>
                    <a:pt x="427" y="4692"/>
                    <a:pt x="515" y="4658"/>
                    <a:pt x="575" y="4582"/>
                  </a:cubicBezTo>
                  <a:lnTo>
                    <a:pt x="3892" y="492"/>
                  </a:lnTo>
                  <a:cubicBezTo>
                    <a:pt x="4000" y="360"/>
                    <a:pt x="3981" y="170"/>
                    <a:pt x="3848" y="69"/>
                  </a:cubicBezTo>
                  <a:cubicBezTo>
                    <a:pt x="3792" y="23"/>
                    <a:pt x="3725" y="0"/>
                    <a:pt x="3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95"/>
            <p:cNvSpPr/>
            <p:nvPr/>
          </p:nvSpPr>
          <p:spPr>
            <a:xfrm>
              <a:off x="3554446" y="3556132"/>
              <a:ext cx="29900" cy="28744"/>
            </a:xfrm>
            <a:custGeom>
              <a:rect b="b" l="l" r="r" t="t"/>
              <a:pathLst>
                <a:path extrusionOk="0" h="1417" w="1474">
                  <a:moveTo>
                    <a:pt x="737" y="0"/>
                  </a:moveTo>
                  <a:cubicBezTo>
                    <a:pt x="368" y="0"/>
                    <a:pt x="56" y="285"/>
                    <a:pt x="29" y="658"/>
                  </a:cubicBezTo>
                  <a:cubicBezTo>
                    <a:pt x="1" y="1049"/>
                    <a:pt x="297" y="1390"/>
                    <a:pt x="688" y="1415"/>
                  </a:cubicBezTo>
                  <a:cubicBezTo>
                    <a:pt x="705" y="1416"/>
                    <a:pt x="723" y="1417"/>
                    <a:pt x="740" y="1417"/>
                  </a:cubicBezTo>
                  <a:cubicBezTo>
                    <a:pt x="1109" y="1417"/>
                    <a:pt x="1418" y="1133"/>
                    <a:pt x="1445" y="759"/>
                  </a:cubicBezTo>
                  <a:cubicBezTo>
                    <a:pt x="1473" y="368"/>
                    <a:pt x="1180" y="28"/>
                    <a:pt x="789" y="2"/>
                  </a:cubicBezTo>
                  <a:cubicBezTo>
                    <a:pt x="771" y="1"/>
                    <a:pt x="754" y="0"/>
                    <a:pt x="7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95"/>
            <p:cNvSpPr/>
            <p:nvPr/>
          </p:nvSpPr>
          <p:spPr>
            <a:xfrm>
              <a:off x="3605037" y="3616683"/>
              <a:ext cx="28805" cy="28805"/>
            </a:xfrm>
            <a:custGeom>
              <a:rect b="b" l="l" r="r" t="t"/>
              <a:pathLst>
                <a:path extrusionOk="0" h="1420" w="1420">
                  <a:moveTo>
                    <a:pt x="710" y="0"/>
                  </a:moveTo>
                  <a:cubicBezTo>
                    <a:pt x="319" y="0"/>
                    <a:pt x="1" y="319"/>
                    <a:pt x="1" y="710"/>
                  </a:cubicBezTo>
                  <a:cubicBezTo>
                    <a:pt x="1" y="1101"/>
                    <a:pt x="319" y="1419"/>
                    <a:pt x="710" y="1419"/>
                  </a:cubicBezTo>
                  <a:cubicBezTo>
                    <a:pt x="1105" y="1419"/>
                    <a:pt x="1420" y="1101"/>
                    <a:pt x="1420" y="710"/>
                  </a:cubicBezTo>
                  <a:cubicBezTo>
                    <a:pt x="1420" y="319"/>
                    <a:pt x="1105" y="0"/>
                    <a:pt x="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95"/>
            <p:cNvSpPr/>
            <p:nvPr/>
          </p:nvSpPr>
          <p:spPr>
            <a:xfrm>
              <a:off x="3669847" y="3555726"/>
              <a:ext cx="177210" cy="177210"/>
            </a:xfrm>
            <a:custGeom>
              <a:rect b="b" l="l" r="r" t="t"/>
              <a:pathLst>
                <a:path extrusionOk="0" h="8736" w="8736">
                  <a:moveTo>
                    <a:pt x="4368" y="0"/>
                  </a:moveTo>
                  <a:cubicBezTo>
                    <a:pt x="1955" y="0"/>
                    <a:pt x="0" y="1959"/>
                    <a:pt x="0" y="4368"/>
                  </a:cubicBezTo>
                  <a:cubicBezTo>
                    <a:pt x="0" y="6780"/>
                    <a:pt x="1955" y="8735"/>
                    <a:pt x="4368" y="8735"/>
                  </a:cubicBezTo>
                  <a:cubicBezTo>
                    <a:pt x="6780" y="8735"/>
                    <a:pt x="8735" y="6780"/>
                    <a:pt x="8735" y="4368"/>
                  </a:cubicBezTo>
                  <a:cubicBezTo>
                    <a:pt x="8735" y="1959"/>
                    <a:pt x="6780" y="0"/>
                    <a:pt x="43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95"/>
            <p:cNvSpPr/>
            <p:nvPr/>
          </p:nvSpPr>
          <p:spPr>
            <a:xfrm>
              <a:off x="3695751" y="3582989"/>
              <a:ext cx="126031" cy="124732"/>
            </a:xfrm>
            <a:custGeom>
              <a:rect b="b" l="l" r="r" t="t"/>
              <a:pathLst>
                <a:path extrusionOk="0" h="6149" w="6213">
                  <a:moveTo>
                    <a:pt x="2461" y="0"/>
                  </a:moveTo>
                  <a:cubicBezTo>
                    <a:pt x="2452" y="0"/>
                    <a:pt x="2443" y="1"/>
                    <a:pt x="2435" y="3"/>
                  </a:cubicBezTo>
                  <a:cubicBezTo>
                    <a:pt x="1041" y="309"/>
                    <a:pt x="0" y="1551"/>
                    <a:pt x="0" y="3036"/>
                  </a:cubicBezTo>
                  <a:cubicBezTo>
                    <a:pt x="0" y="4541"/>
                    <a:pt x="1060" y="5789"/>
                    <a:pt x="2476" y="6079"/>
                  </a:cubicBezTo>
                  <a:cubicBezTo>
                    <a:pt x="2476" y="6080"/>
                    <a:pt x="2476" y="6080"/>
                    <a:pt x="2477" y="6080"/>
                  </a:cubicBezTo>
                  <a:cubicBezTo>
                    <a:pt x="2484" y="6080"/>
                    <a:pt x="2509" y="6022"/>
                    <a:pt x="2521" y="6022"/>
                  </a:cubicBezTo>
                  <a:cubicBezTo>
                    <a:pt x="2522" y="6022"/>
                    <a:pt x="2523" y="6022"/>
                    <a:pt x="2523" y="6023"/>
                  </a:cubicBezTo>
                  <a:cubicBezTo>
                    <a:pt x="2539" y="6026"/>
                    <a:pt x="2514" y="6092"/>
                    <a:pt x="2523" y="6092"/>
                  </a:cubicBezTo>
                  <a:cubicBezTo>
                    <a:pt x="2712" y="6127"/>
                    <a:pt x="2905" y="6149"/>
                    <a:pt x="3107" y="6149"/>
                  </a:cubicBezTo>
                  <a:cubicBezTo>
                    <a:pt x="4822" y="6149"/>
                    <a:pt x="6213" y="4755"/>
                    <a:pt x="6213" y="3043"/>
                  </a:cubicBezTo>
                  <a:cubicBezTo>
                    <a:pt x="6213" y="1725"/>
                    <a:pt x="5396" y="602"/>
                    <a:pt x="4242" y="145"/>
                  </a:cubicBezTo>
                  <a:cubicBezTo>
                    <a:pt x="4202" y="129"/>
                    <a:pt x="4165" y="122"/>
                    <a:pt x="4128" y="122"/>
                  </a:cubicBezTo>
                  <a:cubicBezTo>
                    <a:pt x="3842" y="122"/>
                    <a:pt x="3635" y="551"/>
                    <a:pt x="3280" y="551"/>
                  </a:cubicBezTo>
                  <a:cubicBezTo>
                    <a:pt x="3056" y="551"/>
                    <a:pt x="2682" y="0"/>
                    <a:pt x="24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95"/>
            <p:cNvSpPr/>
            <p:nvPr/>
          </p:nvSpPr>
          <p:spPr>
            <a:xfrm>
              <a:off x="3721716" y="3581691"/>
              <a:ext cx="71606" cy="124874"/>
            </a:xfrm>
            <a:custGeom>
              <a:rect b="b" l="l" r="r" t="t"/>
              <a:pathLst>
                <a:path extrusionOk="0" h="6156" w="3530">
                  <a:moveTo>
                    <a:pt x="1827" y="1"/>
                  </a:moveTo>
                  <a:cubicBezTo>
                    <a:pt x="1596" y="1"/>
                    <a:pt x="1372" y="23"/>
                    <a:pt x="1155" y="70"/>
                  </a:cubicBezTo>
                  <a:lnTo>
                    <a:pt x="61" y="3362"/>
                  </a:lnTo>
                  <a:cubicBezTo>
                    <a:pt x="1" y="3539"/>
                    <a:pt x="136" y="3725"/>
                    <a:pt x="319" y="3725"/>
                  </a:cubicBezTo>
                  <a:lnTo>
                    <a:pt x="1436" y="3725"/>
                  </a:lnTo>
                  <a:cubicBezTo>
                    <a:pt x="1612" y="3725"/>
                    <a:pt x="1748" y="3889"/>
                    <a:pt x="1704" y="4065"/>
                  </a:cubicBezTo>
                  <a:lnTo>
                    <a:pt x="1199" y="6150"/>
                  </a:lnTo>
                  <a:lnTo>
                    <a:pt x="1243" y="6156"/>
                  </a:lnTo>
                  <a:lnTo>
                    <a:pt x="3406" y="2911"/>
                  </a:lnTo>
                  <a:cubicBezTo>
                    <a:pt x="3529" y="2728"/>
                    <a:pt x="3400" y="2482"/>
                    <a:pt x="3179" y="2482"/>
                  </a:cubicBezTo>
                  <a:lnTo>
                    <a:pt x="2277" y="2482"/>
                  </a:lnTo>
                  <a:cubicBezTo>
                    <a:pt x="2072" y="2482"/>
                    <a:pt x="1937" y="2265"/>
                    <a:pt x="2028" y="2085"/>
                  </a:cubicBezTo>
                  <a:lnTo>
                    <a:pt x="2962" y="212"/>
                  </a:lnTo>
                  <a:cubicBezTo>
                    <a:pt x="2612" y="73"/>
                    <a:pt x="2227" y="1"/>
                    <a:pt x="18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5" name="Google Shape;2475;p95"/>
          <p:cNvGrpSpPr/>
          <p:nvPr/>
        </p:nvGrpSpPr>
        <p:grpSpPr>
          <a:xfrm>
            <a:off x="3834219" y="3276147"/>
            <a:ext cx="378762" cy="409270"/>
            <a:chOff x="3981364" y="3315917"/>
            <a:chExt cx="378762" cy="409270"/>
          </a:xfrm>
        </p:grpSpPr>
        <p:sp>
          <p:nvSpPr>
            <p:cNvPr id="2476" name="Google Shape;2476;p95"/>
            <p:cNvSpPr/>
            <p:nvPr/>
          </p:nvSpPr>
          <p:spPr>
            <a:xfrm>
              <a:off x="3981364" y="3315917"/>
              <a:ext cx="378762" cy="155627"/>
            </a:xfrm>
            <a:custGeom>
              <a:rect b="b" l="l" r="r" t="t"/>
              <a:pathLst>
                <a:path extrusionOk="0" h="7672" w="18672">
                  <a:moveTo>
                    <a:pt x="704" y="0"/>
                  </a:moveTo>
                  <a:cubicBezTo>
                    <a:pt x="316" y="0"/>
                    <a:pt x="0" y="309"/>
                    <a:pt x="0" y="694"/>
                  </a:cubicBezTo>
                  <a:lnTo>
                    <a:pt x="0" y="5024"/>
                  </a:lnTo>
                  <a:cubicBezTo>
                    <a:pt x="0" y="5408"/>
                    <a:pt x="316" y="5717"/>
                    <a:pt x="704" y="5717"/>
                  </a:cubicBezTo>
                  <a:lnTo>
                    <a:pt x="7755" y="5717"/>
                  </a:lnTo>
                  <a:cubicBezTo>
                    <a:pt x="7849" y="5717"/>
                    <a:pt x="7931" y="5765"/>
                    <a:pt x="7982" y="5840"/>
                  </a:cubicBezTo>
                  <a:lnTo>
                    <a:pt x="9107" y="7546"/>
                  </a:lnTo>
                  <a:cubicBezTo>
                    <a:pt x="9163" y="7630"/>
                    <a:pt x="9250" y="7672"/>
                    <a:pt x="9338" y="7672"/>
                  </a:cubicBezTo>
                  <a:cubicBezTo>
                    <a:pt x="9425" y="7672"/>
                    <a:pt x="9513" y="7630"/>
                    <a:pt x="9568" y="7546"/>
                  </a:cubicBezTo>
                  <a:lnTo>
                    <a:pt x="10691" y="5840"/>
                  </a:lnTo>
                  <a:cubicBezTo>
                    <a:pt x="10741" y="5761"/>
                    <a:pt x="10829" y="5717"/>
                    <a:pt x="10921" y="5717"/>
                  </a:cubicBezTo>
                  <a:lnTo>
                    <a:pt x="17969" y="5717"/>
                  </a:lnTo>
                  <a:cubicBezTo>
                    <a:pt x="18353" y="5717"/>
                    <a:pt x="18669" y="5408"/>
                    <a:pt x="18669" y="5024"/>
                  </a:cubicBezTo>
                  <a:lnTo>
                    <a:pt x="18669" y="694"/>
                  </a:lnTo>
                  <a:cubicBezTo>
                    <a:pt x="18672" y="306"/>
                    <a:pt x="18356" y="0"/>
                    <a:pt x="179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95"/>
            <p:cNvSpPr/>
            <p:nvPr/>
          </p:nvSpPr>
          <p:spPr>
            <a:xfrm>
              <a:off x="4006700" y="3345513"/>
              <a:ext cx="62965" cy="57265"/>
            </a:xfrm>
            <a:custGeom>
              <a:rect b="b" l="l" r="r" t="t"/>
              <a:pathLst>
                <a:path extrusionOk="0" h="2823" w="3104">
                  <a:moveTo>
                    <a:pt x="1555" y="0"/>
                  </a:moveTo>
                  <a:cubicBezTo>
                    <a:pt x="1481" y="0"/>
                    <a:pt x="1407" y="37"/>
                    <a:pt x="1366" y="112"/>
                  </a:cubicBezTo>
                  <a:lnTo>
                    <a:pt x="1060" y="720"/>
                  </a:lnTo>
                  <a:cubicBezTo>
                    <a:pt x="1028" y="780"/>
                    <a:pt x="975" y="821"/>
                    <a:pt x="908" y="831"/>
                  </a:cubicBezTo>
                  <a:lnTo>
                    <a:pt x="230" y="928"/>
                  </a:lnTo>
                  <a:cubicBezTo>
                    <a:pt x="63" y="954"/>
                    <a:pt x="0" y="1152"/>
                    <a:pt x="120" y="1269"/>
                  </a:cubicBezTo>
                  <a:lnTo>
                    <a:pt x="612" y="1742"/>
                  </a:lnTo>
                  <a:cubicBezTo>
                    <a:pt x="659" y="1789"/>
                    <a:pt x="684" y="1855"/>
                    <a:pt x="672" y="1918"/>
                  </a:cubicBezTo>
                  <a:lnTo>
                    <a:pt x="555" y="2587"/>
                  </a:lnTo>
                  <a:cubicBezTo>
                    <a:pt x="533" y="2716"/>
                    <a:pt x="634" y="2822"/>
                    <a:pt x="752" y="2822"/>
                  </a:cubicBezTo>
                  <a:cubicBezTo>
                    <a:pt x="784" y="2822"/>
                    <a:pt x="817" y="2815"/>
                    <a:pt x="848" y="2798"/>
                  </a:cubicBezTo>
                  <a:lnTo>
                    <a:pt x="1454" y="2483"/>
                  </a:lnTo>
                  <a:cubicBezTo>
                    <a:pt x="1484" y="2467"/>
                    <a:pt x="1517" y="2459"/>
                    <a:pt x="1550" y="2459"/>
                  </a:cubicBezTo>
                  <a:cubicBezTo>
                    <a:pt x="1583" y="2459"/>
                    <a:pt x="1616" y="2467"/>
                    <a:pt x="1646" y="2483"/>
                  </a:cubicBezTo>
                  <a:lnTo>
                    <a:pt x="2252" y="2798"/>
                  </a:lnTo>
                  <a:cubicBezTo>
                    <a:pt x="2282" y="2815"/>
                    <a:pt x="2314" y="2822"/>
                    <a:pt x="2345" y="2822"/>
                  </a:cubicBezTo>
                  <a:cubicBezTo>
                    <a:pt x="2461" y="2822"/>
                    <a:pt x="2565" y="2716"/>
                    <a:pt x="2545" y="2587"/>
                  </a:cubicBezTo>
                  <a:lnTo>
                    <a:pt x="2428" y="1918"/>
                  </a:lnTo>
                  <a:cubicBezTo>
                    <a:pt x="2419" y="1852"/>
                    <a:pt x="2441" y="1789"/>
                    <a:pt x="2488" y="1742"/>
                  </a:cubicBezTo>
                  <a:lnTo>
                    <a:pt x="2980" y="1269"/>
                  </a:lnTo>
                  <a:cubicBezTo>
                    <a:pt x="3103" y="1152"/>
                    <a:pt x="3037" y="954"/>
                    <a:pt x="2870" y="928"/>
                  </a:cubicBezTo>
                  <a:lnTo>
                    <a:pt x="2192" y="831"/>
                  </a:lnTo>
                  <a:cubicBezTo>
                    <a:pt x="2126" y="818"/>
                    <a:pt x="2066" y="780"/>
                    <a:pt x="2040" y="720"/>
                  </a:cubicBezTo>
                  <a:lnTo>
                    <a:pt x="1735" y="112"/>
                  </a:lnTo>
                  <a:cubicBezTo>
                    <a:pt x="1700" y="37"/>
                    <a:pt x="1628" y="0"/>
                    <a:pt x="15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95"/>
            <p:cNvSpPr/>
            <p:nvPr/>
          </p:nvSpPr>
          <p:spPr>
            <a:xfrm>
              <a:off x="4072971" y="3345513"/>
              <a:ext cx="62965" cy="57265"/>
            </a:xfrm>
            <a:custGeom>
              <a:rect b="b" l="l" r="r" t="t"/>
              <a:pathLst>
                <a:path extrusionOk="0" h="2823" w="3104">
                  <a:moveTo>
                    <a:pt x="1554" y="0"/>
                  </a:moveTo>
                  <a:cubicBezTo>
                    <a:pt x="1481" y="0"/>
                    <a:pt x="1407" y="37"/>
                    <a:pt x="1366" y="112"/>
                  </a:cubicBezTo>
                  <a:lnTo>
                    <a:pt x="1063" y="720"/>
                  </a:lnTo>
                  <a:cubicBezTo>
                    <a:pt x="1031" y="780"/>
                    <a:pt x="975" y="821"/>
                    <a:pt x="908" y="831"/>
                  </a:cubicBezTo>
                  <a:lnTo>
                    <a:pt x="230" y="928"/>
                  </a:lnTo>
                  <a:cubicBezTo>
                    <a:pt x="63" y="954"/>
                    <a:pt x="0" y="1152"/>
                    <a:pt x="120" y="1269"/>
                  </a:cubicBezTo>
                  <a:lnTo>
                    <a:pt x="612" y="1742"/>
                  </a:lnTo>
                  <a:cubicBezTo>
                    <a:pt x="659" y="1789"/>
                    <a:pt x="684" y="1855"/>
                    <a:pt x="672" y="1918"/>
                  </a:cubicBezTo>
                  <a:lnTo>
                    <a:pt x="558" y="2587"/>
                  </a:lnTo>
                  <a:cubicBezTo>
                    <a:pt x="533" y="2716"/>
                    <a:pt x="636" y="2822"/>
                    <a:pt x="754" y="2822"/>
                  </a:cubicBezTo>
                  <a:cubicBezTo>
                    <a:pt x="785" y="2822"/>
                    <a:pt x="817" y="2815"/>
                    <a:pt x="848" y="2798"/>
                  </a:cubicBezTo>
                  <a:lnTo>
                    <a:pt x="1457" y="2483"/>
                  </a:lnTo>
                  <a:cubicBezTo>
                    <a:pt x="1487" y="2467"/>
                    <a:pt x="1519" y="2459"/>
                    <a:pt x="1552" y="2459"/>
                  </a:cubicBezTo>
                  <a:cubicBezTo>
                    <a:pt x="1584" y="2459"/>
                    <a:pt x="1616" y="2467"/>
                    <a:pt x="1646" y="2483"/>
                  </a:cubicBezTo>
                  <a:lnTo>
                    <a:pt x="2252" y="2798"/>
                  </a:lnTo>
                  <a:cubicBezTo>
                    <a:pt x="2283" y="2815"/>
                    <a:pt x="2315" y="2822"/>
                    <a:pt x="2346" y="2822"/>
                  </a:cubicBezTo>
                  <a:cubicBezTo>
                    <a:pt x="2464" y="2822"/>
                    <a:pt x="2567" y="2716"/>
                    <a:pt x="2545" y="2587"/>
                  </a:cubicBezTo>
                  <a:lnTo>
                    <a:pt x="2431" y="1918"/>
                  </a:lnTo>
                  <a:cubicBezTo>
                    <a:pt x="2419" y="1852"/>
                    <a:pt x="2441" y="1789"/>
                    <a:pt x="2488" y="1742"/>
                  </a:cubicBezTo>
                  <a:lnTo>
                    <a:pt x="2983" y="1269"/>
                  </a:lnTo>
                  <a:cubicBezTo>
                    <a:pt x="3103" y="1152"/>
                    <a:pt x="3037" y="954"/>
                    <a:pt x="2873" y="928"/>
                  </a:cubicBezTo>
                  <a:lnTo>
                    <a:pt x="2195" y="831"/>
                  </a:lnTo>
                  <a:cubicBezTo>
                    <a:pt x="2126" y="818"/>
                    <a:pt x="2069" y="780"/>
                    <a:pt x="2040" y="720"/>
                  </a:cubicBezTo>
                  <a:lnTo>
                    <a:pt x="1738" y="112"/>
                  </a:lnTo>
                  <a:cubicBezTo>
                    <a:pt x="1700" y="37"/>
                    <a:pt x="1627" y="0"/>
                    <a:pt x="1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95"/>
            <p:cNvSpPr/>
            <p:nvPr/>
          </p:nvSpPr>
          <p:spPr>
            <a:xfrm>
              <a:off x="4139303" y="3345513"/>
              <a:ext cx="62965" cy="57265"/>
            </a:xfrm>
            <a:custGeom>
              <a:rect b="b" l="l" r="r" t="t"/>
              <a:pathLst>
                <a:path extrusionOk="0" h="2823" w="3104">
                  <a:moveTo>
                    <a:pt x="1550" y="0"/>
                  </a:moveTo>
                  <a:cubicBezTo>
                    <a:pt x="1476" y="0"/>
                    <a:pt x="1402" y="37"/>
                    <a:pt x="1362" y="112"/>
                  </a:cubicBezTo>
                  <a:lnTo>
                    <a:pt x="1060" y="720"/>
                  </a:lnTo>
                  <a:cubicBezTo>
                    <a:pt x="1028" y="780"/>
                    <a:pt x="971" y="821"/>
                    <a:pt x="905" y="831"/>
                  </a:cubicBezTo>
                  <a:lnTo>
                    <a:pt x="227" y="928"/>
                  </a:lnTo>
                  <a:cubicBezTo>
                    <a:pt x="63" y="954"/>
                    <a:pt x="0" y="1152"/>
                    <a:pt x="117" y="1269"/>
                  </a:cubicBezTo>
                  <a:lnTo>
                    <a:pt x="612" y="1742"/>
                  </a:lnTo>
                  <a:cubicBezTo>
                    <a:pt x="656" y="1789"/>
                    <a:pt x="681" y="1855"/>
                    <a:pt x="669" y="1918"/>
                  </a:cubicBezTo>
                  <a:lnTo>
                    <a:pt x="555" y="2587"/>
                  </a:lnTo>
                  <a:cubicBezTo>
                    <a:pt x="530" y="2716"/>
                    <a:pt x="633" y="2822"/>
                    <a:pt x="752" y="2822"/>
                  </a:cubicBezTo>
                  <a:cubicBezTo>
                    <a:pt x="784" y="2822"/>
                    <a:pt x="817" y="2815"/>
                    <a:pt x="848" y="2798"/>
                  </a:cubicBezTo>
                  <a:lnTo>
                    <a:pt x="1454" y="2483"/>
                  </a:lnTo>
                  <a:cubicBezTo>
                    <a:pt x="1484" y="2467"/>
                    <a:pt x="1516" y="2459"/>
                    <a:pt x="1549" y="2459"/>
                  </a:cubicBezTo>
                  <a:cubicBezTo>
                    <a:pt x="1581" y="2459"/>
                    <a:pt x="1613" y="2467"/>
                    <a:pt x="1643" y="2483"/>
                  </a:cubicBezTo>
                  <a:lnTo>
                    <a:pt x="2252" y="2798"/>
                  </a:lnTo>
                  <a:cubicBezTo>
                    <a:pt x="2282" y="2815"/>
                    <a:pt x="2314" y="2822"/>
                    <a:pt x="2345" y="2822"/>
                  </a:cubicBezTo>
                  <a:cubicBezTo>
                    <a:pt x="2461" y="2822"/>
                    <a:pt x="2564" y="2716"/>
                    <a:pt x="2542" y="2587"/>
                  </a:cubicBezTo>
                  <a:lnTo>
                    <a:pt x="2428" y="1918"/>
                  </a:lnTo>
                  <a:cubicBezTo>
                    <a:pt x="2416" y="1852"/>
                    <a:pt x="2441" y="1789"/>
                    <a:pt x="2488" y="1742"/>
                  </a:cubicBezTo>
                  <a:lnTo>
                    <a:pt x="2980" y="1269"/>
                  </a:lnTo>
                  <a:cubicBezTo>
                    <a:pt x="3103" y="1152"/>
                    <a:pt x="3034" y="954"/>
                    <a:pt x="2870" y="928"/>
                  </a:cubicBezTo>
                  <a:lnTo>
                    <a:pt x="2192" y="831"/>
                  </a:lnTo>
                  <a:cubicBezTo>
                    <a:pt x="2126" y="818"/>
                    <a:pt x="2066" y="780"/>
                    <a:pt x="2037" y="720"/>
                  </a:cubicBezTo>
                  <a:lnTo>
                    <a:pt x="1735" y="112"/>
                  </a:lnTo>
                  <a:cubicBezTo>
                    <a:pt x="1697" y="37"/>
                    <a:pt x="1623" y="0"/>
                    <a:pt x="15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95"/>
            <p:cNvSpPr/>
            <p:nvPr/>
          </p:nvSpPr>
          <p:spPr>
            <a:xfrm>
              <a:off x="4205493" y="3345513"/>
              <a:ext cx="62965" cy="57265"/>
            </a:xfrm>
            <a:custGeom>
              <a:rect b="b" l="l" r="r" t="t"/>
              <a:pathLst>
                <a:path extrusionOk="0" h="2823" w="3104">
                  <a:moveTo>
                    <a:pt x="1553" y="0"/>
                  </a:moveTo>
                  <a:cubicBezTo>
                    <a:pt x="1480" y="0"/>
                    <a:pt x="1406" y="37"/>
                    <a:pt x="1363" y="112"/>
                  </a:cubicBezTo>
                  <a:lnTo>
                    <a:pt x="1061" y="720"/>
                  </a:lnTo>
                  <a:cubicBezTo>
                    <a:pt x="1029" y="780"/>
                    <a:pt x="972" y="821"/>
                    <a:pt x="906" y="831"/>
                  </a:cubicBezTo>
                  <a:lnTo>
                    <a:pt x="228" y="928"/>
                  </a:lnTo>
                  <a:cubicBezTo>
                    <a:pt x="64" y="954"/>
                    <a:pt x="1" y="1152"/>
                    <a:pt x="118" y="1269"/>
                  </a:cubicBezTo>
                  <a:lnTo>
                    <a:pt x="610" y="1742"/>
                  </a:lnTo>
                  <a:cubicBezTo>
                    <a:pt x="657" y="1789"/>
                    <a:pt x="682" y="1855"/>
                    <a:pt x="670" y="1918"/>
                  </a:cubicBezTo>
                  <a:lnTo>
                    <a:pt x="556" y="2587"/>
                  </a:lnTo>
                  <a:cubicBezTo>
                    <a:pt x="531" y="2716"/>
                    <a:pt x="634" y="2822"/>
                    <a:pt x="751" y="2822"/>
                  </a:cubicBezTo>
                  <a:cubicBezTo>
                    <a:pt x="783" y="2822"/>
                    <a:pt x="815" y="2815"/>
                    <a:pt x="846" y="2798"/>
                  </a:cubicBezTo>
                  <a:lnTo>
                    <a:pt x="1455" y="2483"/>
                  </a:lnTo>
                  <a:cubicBezTo>
                    <a:pt x="1485" y="2467"/>
                    <a:pt x="1517" y="2459"/>
                    <a:pt x="1549" y="2459"/>
                  </a:cubicBezTo>
                  <a:cubicBezTo>
                    <a:pt x="1582" y="2459"/>
                    <a:pt x="1614" y="2467"/>
                    <a:pt x="1644" y="2483"/>
                  </a:cubicBezTo>
                  <a:lnTo>
                    <a:pt x="2253" y="2798"/>
                  </a:lnTo>
                  <a:cubicBezTo>
                    <a:pt x="2283" y="2815"/>
                    <a:pt x="2315" y="2822"/>
                    <a:pt x="2346" y="2822"/>
                  </a:cubicBezTo>
                  <a:cubicBezTo>
                    <a:pt x="2462" y="2822"/>
                    <a:pt x="2565" y="2716"/>
                    <a:pt x="2543" y="2587"/>
                  </a:cubicBezTo>
                  <a:lnTo>
                    <a:pt x="2429" y="1918"/>
                  </a:lnTo>
                  <a:cubicBezTo>
                    <a:pt x="2417" y="1852"/>
                    <a:pt x="2442" y="1789"/>
                    <a:pt x="2489" y="1742"/>
                  </a:cubicBezTo>
                  <a:lnTo>
                    <a:pt x="2981" y="1269"/>
                  </a:lnTo>
                  <a:cubicBezTo>
                    <a:pt x="3104" y="1152"/>
                    <a:pt x="3035" y="954"/>
                    <a:pt x="2871" y="928"/>
                  </a:cubicBezTo>
                  <a:lnTo>
                    <a:pt x="2193" y="831"/>
                  </a:lnTo>
                  <a:cubicBezTo>
                    <a:pt x="2123" y="818"/>
                    <a:pt x="2066" y="780"/>
                    <a:pt x="2038" y="720"/>
                  </a:cubicBezTo>
                  <a:lnTo>
                    <a:pt x="1735" y="112"/>
                  </a:lnTo>
                  <a:cubicBezTo>
                    <a:pt x="1698" y="37"/>
                    <a:pt x="1626" y="0"/>
                    <a:pt x="15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95"/>
            <p:cNvSpPr/>
            <p:nvPr/>
          </p:nvSpPr>
          <p:spPr>
            <a:xfrm>
              <a:off x="4271764" y="3345513"/>
              <a:ext cx="62965" cy="57265"/>
            </a:xfrm>
            <a:custGeom>
              <a:rect b="b" l="l" r="r" t="t"/>
              <a:pathLst>
                <a:path extrusionOk="0" h="2823" w="3104">
                  <a:moveTo>
                    <a:pt x="1552" y="0"/>
                  </a:moveTo>
                  <a:cubicBezTo>
                    <a:pt x="1478" y="0"/>
                    <a:pt x="1404" y="37"/>
                    <a:pt x="1363" y="112"/>
                  </a:cubicBezTo>
                  <a:lnTo>
                    <a:pt x="1060" y="720"/>
                  </a:lnTo>
                  <a:cubicBezTo>
                    <a:pt x="1029" y="780"/>
                    <a:pt x="975" y="821"/>
                    <a:pt x="906" y="831"/>
                  </a:cubicBezTo>
                  <a:lnTo>
                    <a:pt x="231" y="928"/>
                  </a:lnTo>
                  <a:cubicBezTo>
                    <a:pt x="64" y="954"/>
                    <a:pt x="1" y="1152"/>
                    <a:pt x="118" y="1269"/>
                  </a:cubicBezTo>
                  <a:lnTo>
                    <a:pt x="613" y="1742"/>
                  </a:lnTo>
                  <a:cubicBezTo>
                    <a:pt x="660" y="1789"/>
                    <a:pt x="682" y="1855"/>
                    <a:pt x="669" y="1918"/>
                  </a:cubicBezTo>
                  <a:lnTo>
                    <a:pt x="556" y="2587"/>
                  </a:lnTo>
                  <a:cubicBezTo>
                    <a:pt x="531" y="2716"/>
                    <a:pt x="634" y="2822"/>
                    <a:pt x="753" y="2822"/>
                  </a:cubicBezTo>
                  <a:cubicBezTo>
                    <a:pt x="785" y="2822"/>
                    <a:pt x="817" y="2815"/>
                    <a:pt x="849" y="2798"/>
                  </a:cubicBezTo>
                  <a:lnTo>
                    <a:pt x="1455" y="2483"/>
                  </a:lnTo>
                  <a:cubicBezTo>
                    <a:pt x="1485" y="2467"/>
                    <a:pt x="1518" y="2459"/>
                    <a:pt x="1550" y="2459"/>
                  </a:cubicBezTo>
                  <a:cubicBezTo>
                    <a:pt x="1583" y="2459"/>
                    <a:pt x="1615" y="2467"/>
                    <a:pt x="1644" y="2483"/>
                  </a:cubicBezTo>
                  <a:lnTo>
                    <a:pt x="2252" y="2798"/>
                  </a:lnTo>
                  <a:cubicBezTo>
                    <a:pt x="2283" y="2815"/>
                    <a:pt x="2315" y="2822"/>
                    <a:pt x="2346" y="2822"/>
                  </a:cubicBezTo>
                  <a:cubicBezTo>
                    <a:pt x="2462" y="2822"/>
                    <a:pt x="2565" y="2716"/>
                    <a:pt x="2543" y="2587"/>
                  </a:cubicBezTo>
                  <a:lnTo>
                    <a:pt x="2429" y="1918"/>
                  </a:lnTo>
                  <a:cubicBezTo>
                    <a:pt x="2416" y="1852"/>
                    <a:pt x="2442" y="1789"/>
                    <a:pt x="2489" y="1742"/>
                  </a:cubicBezTo>
                  <a:lnTo>
                    <a:pt x="2981" y="1269"/>
                  </a:lnTo>
                  <a:cubicBezTo>
                    <a:pt x="3104" y="1152"/>
                    <a:pt x="3035" y="954"/>
                    <a:pt x="2871" y="928"/>
                  </a:cubicBezTo>
                  <a:lnTo>
                    <a:pt x="2193" y="831"/>
                  </a:lnTo>
                  <a:cubicBezTo>
                    <a:pt x="2126" y="818"/>
                    <a:pt x="2066" y="780"/>
                    <a:pt x="2038" y="720"/>
                  </a:cubicBezTo>
                  <a:lnTo>
                    <a:pt x="1735" y="112"/>
                  </a:lnTo>
                  <a:cubicBezTo>
                    <a:pt x="1697" y="37"/>
                    <a:pt x="1625" y="0"/>
                    <a:pt x="15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95"/>
            <p:cNvSpPr/>
            <p:nvPr/>
          </p:nvSpPr>
          <p:spPr>
            <a:xfrm>
              <a:off x="4119789" y="3506718"/>
              <a:ext cx="179766" cy="203885"/>
            </a:xfrm>
            <a:custGeom>
              <a:rect b="b" l="l" r="r" t="t"/>
              <a:pathLst>
                <a:path extrusionOk="0" h="10051" w="8862">
                  <a:moveTo>
                    <a:pt x="3964" y="1"/>
                  </a:moveTo>
                  <a:cubicBezTo>
                    <a:pt x="3576" y="1"/>
                    <a:pt x="3283" y="316"/>
                    <a:pt x="3302" y="704"/>
                  </a:cubicBezTo>
                  <a:cubicBezTo>
                    <a:pt x="3425" y="2937"/>
                    <a:pt x="1766" y="3075"/>
                    <a:pt x="461" y="4570"/>
                  </a:cubicBezTo>
                  <a:lnTo>
                    <a:pt x="0" y="5122"/>
                  </a:lnTo>
                  <a:lnTo>
                    <a:pt x="0" y="8878"/>
                  </a:lnTo>
                  <a:lnTo>
                    <a:pt x="461" y="9423"/>
                  </a:lnTo>
                  <a:cubicBezTo>
                    <a:pt x="1022" y="9455"/>
                    <a:pt x="1479" y="9524"/>
                    <a:pt x="1911" y="9861"/>
                  </a:cubicBezTo>
                  <a:cubicBezTo>
                    <a:pt x="2079" y="9988"/>
                    <a:pt x="2283" y="10051"/>
                    <a:pt x="2488" y="10051"/>
                  </a:cubicBezTo>
                  <a:lnTo>
                    <a:pt x="7282" y="10051"/>
                  </a:lnTo>
                  <a:cubicBezTo>
                    <a:pt x="7701" y="10051"/>
                    <a:pt x="8045" y="9707"/>
                    <a:pt x="8045" y="9284"/>
                  </a:cubicBezTo>
                  <a:cubicBezTo>
                    <a:pt x="8045" y="8896"/>
                    <a:pt x="7755" y="8577"/>
                    <a:pt x="7383" y="8528"/>
                  </a:cubicBezTo>
                  <a:lnTo>
                    <a:pt x="7383" y="8528"/>
                  </a:lnTo>
                  <a:lnTo>
                    <a:pt x="7584" y="8531"/>
                  </a:lnTo>
                  <a:cubicBezTo>
                    <a:pt x="8007" y="8531"/>
                    <a:pt x="8348" y="8190"/>
                    <a:pt x="8348" y="7768"/>
                  </a:cubicBezTo>
                  <a:cubicBezTo>
                    <a:pt x="8348" y="7345"/>
                    <a:pt x="8007" y="7001"/>
                    <a:pt x="7584" y="7001"/>
                  </a:cubicBezTo>
                  <a:lnTo>
                    <a:pt x="7837" y="7001"/>
                  </a:lnTo>
                  <a:cubicBezTo>
                    <a:pt x="8259" y="7001"/>
                    <a:pt x="8600" y="6658"/>
                    <a:pt x="8600" y="6238"/>
                  </a:cubicBezTo>
                  <a:cubicBezTo>
                    <a:pt x="8600" y="5816"/>
                    <a:pt x="8259" y="5472"/>
                    <a:pt x="7837" y="5472"/>
                  </a:cubicBezTo>
                  <a:lnTo>
                    <a:pt x="8095" y="5472"/>
                  </a:lnTo>
                  <a:cubicBezTo>
                    <a:pt x="8518" y="5472"/>
                    <a:pt x="8862" y="5128"/>
                    <a:pt x="8862" y="4709"/>
                  </a:cubicBezTo>
                  <a:cubicBezTo>
                    <a:pt x="8862" y="4286"/>
                    <a:pt x="8518" y="3943"/>
                    <a:pt x="8095" y="3943"/>
                  </a:cubicBezTo>
                  <a:lnTo>
                    <a:pt x="5049" y="3943"/>
                  </a:lnTo>
                  <a:cubicBezTo>
                    <a:pt x="4831" y="3943"/>
                    <a:pt x="4680" y="3738"/>
                    <a:pt x="4737" y="3529"/>
                  </a:cubicBezTo>
                  <a:cubicBezTo>
                    <a:pt x="5036" y="2495"/>
                    <a:pt x="4932" y="1492"/>
                    <a:pt x="4623" y="477"/>
                  </a:cubicBezTo>
                  <a:cubicBezTo>
                    <a:pt x="4538" y="193"/>
                    <a:pt x="4273" y="1"/>
                    <a:pt x="39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95"/>
            <p:cNvSpPr/>
            <p:nvPr/>
          </p:nvSpPr>
          <p:spPr>
            <a:xfrm>
              <a:off x="4090294" y="3586560"/>
              <a:ext cx="38907" cy="123921"/>
            </a:xfrm>
            <a:custGeom>
              <a:rect b="b" l="l" r="r" t="t"/>
              <a:pathLst>
                <a:path extrusionOk="0" h="6109" w="1918">
                  <a:moveTo>
                    <a:pt x="461" y="0"/>
                  </a:moveTo>
                  <a:lnTo>
                    <a:pt x="1" y="533"/>
                  </a:lnTo>
                  <a:lnTo>
                    <a:pt x="1" y="5572"/>
                  </a:lnTo>
                  <a:lnTo>
                    <a:pt x="461" y="6108"/>
                  </a:lnTo>
                  <a:lnTo>
                    <a:pt x="1596" y="6108"/>
                  </a:lnTo>
                  <a:cubicBezTo>
                    <a:pt x="1773" y="6108"/>
                    <a:pt x="1918" y="5963"/>
                    <a:pt x="1918" y="5787"/>
                  </a:cubicBezTo>
                  <a:lnTo>
                    <a:pt x="1918" y="322"/>
                  </a:lnTo>
                  <a:cubicBezTo>
                    <a:pt x="1918" y="145"/>
                    <a:pt x="1773" y="0"/>
                    <a:pt x="1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95"/>
            <p:cNvSpPr/>
            <p:nvPr/>
          </p:nvSpPr>
          <p:spPr>
            <a:xfrm>
              <a:off x="4090294" y="3586560"/>
              <a:ext cx="28358" cy="123921"/>
            </a:xfrm>
            <a:custGeom>
              <a:rect b="b" l="l" r="r" t="t"/>
              <a:pathLst>
                <a:path extrusionOk="0" h="6109" w="1398">
                  <a:moveTo>
                    <a:pt x="461" y="0"/>
                  </a:moveTo>
                  <a:lnTo>
                    <a:pt x="1" y="533"/>
                  </a:lnTo>
                  <a:lnTo>
                    <a:pt x="1" y="5572"/>
                  </a:lnTo>
                  <a:lnTo>
                    <a:pt x="461" y="6108"/>
                  </a:lnTo>
                  <a:lnTo>
                    <a:pt x="1398" y="6108"/>
                  </a:lnTo>
                  <a:lnTo>
                    <a:pt x="13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95"/>
            <p:cNvSpPr/>
            <p:nvPr/>
          </p:nvSpPr>
          <p:spPr>
            <a:xfrm>
              <a:off x="4041103" y="3571001"/>
              <a:ext cx="59009" cy="154186"/>
            </a:xfrm>
            <a:custGeom>
              <a:rect b="b" l="l" r="r" t="t"/>
              <a:pathLst>
                <a:path extrusionOk="0" h="7601" w="2909">
                  <a:moveTo>
                    <a:pt x="1" y="1"/>
                  </a:moveTo>
                  <a:lnTo>
                    <a:pt x="1" y="7601"/>
                  </a:lnTo>
                  <a:lnTo>
                    <a:pt x="2634" y="7601"/>
                  </a:lnTo>
                  <a:cubicBezTo>
                    <a:pt x="2788" y="7601"/>
                    <a:pt x="2908" y="7481"/>
                    <a:pt x="2908" y="7326"/>
                  </a:cubicBezTo>
                  <a:lnTo>
                    <a:pt x="2908" y="278"/>
                  </a:lnTo>
                  <a:cubicBezTo>
                    <a:pt x="2908" y="124"/>
                    <a:pt x="2788" y="1"/>
                    <a:pt x="2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6" name="Google Shape;2486;p95"/>
          <p:cNvGrpSpPr/>
          <p:nvPr/>
        </p:nvGrpSpPr>
        <p:grpSpPr>
          <a:xfrm>
            <a:off x="4583633" y="3340045"/>
            <a:ext cx="409412" cy="281475"/>
            <a:chOff x="4463924" y="3345716"/>
            <a:chExt cx="409412" cy="281475"/>
          </a:xfrm>
        </p:grpSpPr>
        <p:sp>
          <p:nvSpPr>
            <p:cNvPr id="2487" name="Google Shape;2487;p95"/>
            <p:cNvSpPr/>
            <p:nvPr/>
          </p:nvSpPr>
          <p:spPr>
            <a:xfrm>
              <a:off x="4489523" y="3345716"/>
              <a:ext cx="358233" cy="238308"/>
            </a:xfrm>
            <a:custGeom>
              <a:rect b="b" l="l" r="r" t="t"/>
              <a:pathLst>
                <a:path extrusionOk="0" h="11748" w="17660">
                  <a:moveTo>
                    <a:pt x="590" y="1"/>
                  </a:moveTo>
                  <a:cubicBezTo>
                    <a:pt x="265" y="1"/>
                    <a:pt x="0" y="262"/>
                    <a:pt x="0" y="590"/>
                  </a:cubicBezTo>
                  <a:lnTo>
                    <a:pt x="0" y="11353"/>
                  </a:lnTo>
                  <a:lnTo>
                    <a:pt x="552" y="11747"/>
                  </a:lnTo>
                  <a:lnTo>
                    <a:pt x="17107" y="11747"/>
                  </a:lnTo>
                  <a:lnTo>
                    <a:pt x="17659" y="11353"/>
                  </a:lnTo>
                  <a:lnTo>
                    <a:pt x="17659" y="590"/>
                  </a:lnTo>
                  <a:cubicBezTo>
                    <a:pt x="17659" y="266"/>
                    <a:pt x="17394" y="1"/>
                    <a:pt x="17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95"/>
            <p:cNvSpPr/>
            <p:nvPr/>
          </p:nvSpPr>
          <p:spPr>
            <a:xfrm>
              <a:off x="4515103" y="3371316"/>
              <a:ext cx="307054" cy="212709"/>
            </a:xfrm>
            <a:custGeom>
              <a:rect b="b" l="l" r="r" t="t"/>
              <a:pathLst>
                <a:path extrusionOk="0" h="10486" w="15137">
                  <a:moveTo>
                    <a:pt x="275" y="0"/>
                  </a:moveTo>
                  <a:cubicBezTo>
                    <a:pt x="124" y="0"/>
                    <a:pt x="1" y="123"/>
                    <a:pt x="1" y="274"/>
                  </a:cubicBezTo>
                  <a:lnTo>
                    <a:pt x="1" y="10485"/>
                  </a:lnTo>
                  <a:lnTo>
                    <a:pt x="15137" y="10485"/>
                  </a:lnTo>
                  <a:lnTo>
                    <a:pt x="15137" y="274"/>
                  </a:lnTo>
                  <a:cubicBezTo>
                    <a:pt x="15137" y="123"/>
                    <a:pt x="15014" y="0"/>
                    <a:pt x="148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95"/>
            <p:cNvSpPr/>
            <p:nvPr/>
          </p:nvSpPr>
          <p:spPr>
            <a:xfrm>
              <a:off x="4463924" y="3575991"/>
              <a:ext cx="409412" cy="51199"/>
            </a:xfrm>
            <a:custGeom>
              <a:rect b="b" l="l" r="r" t="t"/>
              <a:pathLst>
                <a:path extrusionOk="0" h="2524" w="20183">
                  <a:moveTo>
                    <a:pt x="275" y="1"/>
                  </a:moveTo>
                  <a:cubicBezTo>
                    <a:pt x="124" y="1"/>
                    <a:pt x="1" y="124"/>
                    <a:pt x="1" y="275"/>
                  </a:cubicBezTo>
                  <a:lnTo>
                    <a:pt x="1" y="1341"/>
                  </a:lnTo>
                  <a:cubicBezTo>
                    <a:pt x="1" y="1994"/>
                    <a:pt x="527" y="2524"/>
                    <a:pt x="1183" y="2524"/>
                  </a:cubicBezTo>
                  <a:lnTo>
                    <a:pt x="19000" y="2524"/>
                  </a:lnTo>
                  <a:cubicBezTo>
                    <a:pt x="19653" y="2524"/>
                    <a:pt x="20183" y="1994"/>
                    <a:pt x="20183" y="1341"/>
                  </a:cubicBezTo>
                  <a:lnTo>
                    <a:pt x="20183" y="275"/>
                  </a:lnTo>
                  <a:cubicBezTo>
                    <a:pt x="20183" y="124"/>
                    <a:pt x="20060" y="1"/>
                    <a:pt x="19905" y="1"/>
                  </a:cubicBezTo>
                  <a:lnTo>
                    <a:pt x="13876" y="1"/>
                  </a:lnTo>
                  <a:lnTo>
                    <a:pt x="12731" y="395"/>
                  </a:lnTo>
                  <a:lnTo>
                    <a:pt x="7471" y="395"/>
                  </a:lnTo>
                  <a:lnTo>
                    <a:pt x="63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95"/>
            <p:cNvSpPr/>
            <p:nvPr/>
          </p:nvSpPr>
          <p:spPr>
            <a:xfrm>
              <a:off x="4591861" y="3575991"/>
              <a:ext cx="153537" cy="25620"/>
            </a:xfrm>
            <a:custGeom>
              <a:rect b="b" l="l" r="r" t="t"/>
              <a:pathLst>
                <a:path extrusionOk="0" h="1263" w="7569">
                  <a:moveTo>
                    <a:pt x="1" y="1"/>
                  </a:moveTo>
                  <a:lnTo>
                    <a:pt x="1180" y="1180"/>
                  </a:lnTo>
                  <a:cubicBezTo>
                    <a:pt x="1230" y="1231"/>
                    <a:pt x="1300" y="1262"/>
                    <a:pt x="1372" y="1262"/>
                  </a:cubicBezTo>
                  <a:lnTo>
                    <a:pt x="6188" y="1262"/>
                  </a:lnTo>
                  <a:cubicBezTo>
                    <a:pt x="6263" y="1262"/>
                    <a:pt x="6330" y="1234"/>
                    <a:pt x="6386" y="1180"/>
                  </a:cubicBezTo>
                  <a:lnTo>
                    <a:pt x="75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95"/>
            <p:cNvSpPr/>
            <p:nvPr/>
          </p:nvSpPr>
          <p:spPr>
            <a:xfrm>
              <a:off x="4630240" y="3422535"/>
              <a:ext cx="76779" cy="63938"/>
            </a:xfrm>
            <a:custGeom>
              <a:rect b="b" l="l" r="r" t="t"/>
              <a:pathLst>
                <a:path extrusionOk="0" h="3152" w="3785">
                  <a:moveTo>
                    <a:pt x="275" y="1"/>
                  </a:moveTo>
                  <a:cubicBezTo>
                    <a:pt x="127" y="1"/>
                    <a:pt x="1" y="124"/>
                    <a:pt x="1" y="278"/>
                  </a:cubicBezTo>
                  <a:lnTo>
                    <a:pt x="1" y="2874"/>
                  </a:lnTo>
                  <a:cubicBezTo>
                    <a:pt x="1" y="3028"/>
                    <a:pt x="124" y="3151"/>
                    <a:pt x="275" y="3151"/>
                  </a:cubicBezTo>
                  <a:lnTo>
                    <a:pt x="3507" y="3151"/>
                  </a:lnTo>
                  <a:cubicBezTo>
                    <a:pt x="3662" y="3151"/>
                    <a:pt x="3785" y="3028"/>
                    <a:pt x="3785" y="2874"/>
                  </a:cubicBezTo>
                  <a:lnTo>
                    <a:pt x="3785" y="278"/>
                  </a:lnTo>
                  <a:cubicBezTo>
                    <a:pt x="3785" y="124"/>
                    <a:pt x="3662" y="1"/>
                    <a:pt x="3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95"/>
            <p:cNvSpPr/>
            <p:nvPr/>
          </p:nvSpPr>
          <p:spPr>
            <a:xfrm>
              <a:off x="4649694" y="3390809"/>
              <a:ext cx="37953" cy="51970"/>
            </a:xfrm>
            <a:custGeom>
              <a:rect b="b" l="l" r="r" t="t"/>
              <a:pathLst>
                <a:path extrusionOk="0" h="2562" w="1871">
                  <a:moveTo>
                    <a:pt x="934" y="1"/>
                  </a:moveTo>
                  <a:cubicBezTo>
                    <a:pt x="417" y="1"/>
                    <a:pt x="0" y="417"/>
                    <a:pt x="0" y="934"/>
                  </a:cubicBezTo>
                  <a:lnTo>
                    <a:pt x="0" y="2259"/>
                  </a:lnTo>
                  <a:cubicBezTo>
                    <a:pt x="0" y="2426"/>
                    <a:pt x="133" y="2561"/>
                    <a:pt x="303" y="2561"/>
                  </a:cubicBezTo>
                  <a:cubicBezTo>
                    <a:pt x="467" y="2561"/>
                    <a:pt x="606" y="2429"/>
                    <a:pt x="606" y="2259"/>
                  </a:cubicBezTo>
                  <a:lnTo>
                    <a:pt x="606" y="934"/>
                  </a:lnTo>
                  <a:cubicBezTo>
                    <a:pt x="606" y="754"/>
                    <a:pt x="751" y="606"/>
                    <a:pt x="934" y="606"/>
                  </a:cubicBezTo>
                  <a:cubicBezTo>
                    <a:pt x="1113" y="606"/>
                    <a:pt x="1262" y="754"/>
                    <a:pt x="1262" y="934"/>
                  </a:cubicBezTo>
                  <a:lnTo>
                    <a:pt x="1262" y="2259"/>
                  </a:lnTo>
                  <a:cubicBezTo>
                    <a:pt x="1262" y="2426"/>
                    <a:pt x="1394" y="2561"/>
                    <a:pt x="1564" y="2561"/>
                  </a:cubicBezTo>
                  <a:cubicBezTo>
                    <a:pt x="1735" y="2561"/>
                    <a:pt x="1870" y="2426"/>
                    <a:pt x="1867" y="2259"/>
                  </a:cubicBezTo>
                  <a:lnTo>
                    <a:pt x="1867" y="934"/>
                  </a:lnTo>
                  <a:cubicBezTo>
                    <a:pt x="1867" y="417"/>
                    <a:pt x="1451" y="1"/>
                    <a:pt x="9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95"/>
            <p:cNvSpPr/>
            <p:nvPr/>
          </p:nvSpPr>
          <p:spPr>
            <a:xfrm>
              <a:off x="4585796" y="3531486"/>
              <a:ext cx="110614" cy="12293"/>
            </a:xfrm>
            <a:custGeom>
              <a:rect b="b" l="l" r="r" t="t"/>
              <a:pathLst>
                <a:path extrusionOk="0" h="606" w="5453">
                  <a:moveTo>
                    <a:pt x="303" y="0"/>
                  </a:moveTo>
                  <a:cubicBezTo>
                    <a:pt x="139" y="0"/>
                    <a:pt x="0" y="133"/>
                    <a:pt x="0" y="303"/>
                  </a:cubicBezTo>
                  <a:cubicBezTo>
                    <a:pt x="0" y="467"/>
                    <a:pt x="133" y="606"/>
                    <a:pt x="303" y="606"/>
                  </a:cubicBezTo>
                  <a:lnTo>
                    <a:pt x="5146" y="606"/>
                  </a:lnTo>
                  <a:cubicBezTo>
                    <a:pt x="5314" y="606"/>
                    <a:pt x="5452" y="473"/>
                    <a:pt x="5452" y="303"/>
                  </a:cubicBezTo>
                  <a:cubicBezTo>
                    <a:pt x="5452" y="136"/>
                    <a:pt x="5317" y="0"/>
                    <a:pt x="5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95"/>
            <p:cNvSpPr/>
            <p:nvPr/>
          </p:nvSpPr>
          <p:spPr>
            <a:xfrm>
              <a:off x="4585796" y="3505886"/>
              <a:ext cx="110614" cy="12313"/>
            </a:xfrm>
            <a:custGeom>
              <a:rect b="b" l="l" r="r" t="t"/>
              <a:pathLst>
                <a:path extrusionOk="0" h="607" w="5453">
                  <a:moveTo>
                    <a:pt x="303" y="1"/>
                  </a:moveTo>
                  <a:cubicBezTo>
                    <a:pt x="139" y="1"/>
                    <a:pt x="0" y="133"/>
                    <a:pt x="0" y="303"/>
                  </a:cubicBezTo>
                  <a:cubicBezTo>
                    <a:pt x="0" y="467"/>
                    <a:pt x="133" y="606"/>
                    <a:pt x="303" y="606"/>
                  </a:cubicBezTo>
                  <a:lnTo>
                    <a:pt x="5146" y="606"/>
                  </a:lnTo>
                  <a:cubicBezTo>
                    <a:pt x="5314" y="606"/>
                    <a:pt x="5452" y="467"/>
                    <a:pt x="5452" y="303"/>
                  </a:cubicBezTo>
                  <a:cubicBezTo>
                    <a:pt x="5452" y="136"/>
                    <a:pt x="5317" y="1"/>
                    <a:pt x="5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95"/>
            <p:cNvSpPr/>
            <p:nvPr/>
          </p:nvSpPr>
          <p:spPr>
            <a:xfrm>
              <a:off x="4690183" y="3471787"/>
              <a:ext cx="78178" cy="76880"/>
            </a:xfrm>
            <a:custGeom>
              <a:rect b="b" l="l" r="r" t="t"/>
              <a:pathLst>
                <a:path extrusionOk="0" h="3790" w="3854">
                  <a:moveTo>
                    <a:pt x="278" y="1"/>
                  </a:moveTo>
                  <a:cubicBezTo>
                    <a:pt x="123" y="1"/>
                    <a:pt x="0" y="124"/>
                    <a:pt x="0" y="278"/>
                  </a:cubicBezTo>
                  <a:lnTo>
                    <a:pt x="0" y="2565"/>
                  </a:lnTo>
                  <a:cubicBezTo>
                    <a:pt x="0" y="2730"/>
                    <a:pt x="136" y="2840"/>
                    <a:pt x="278" y="2840"/>
                  </a:cubicBezTo>
                  <a:cubicBezTo>
                    <a:pt x="347" y="2840"/>
                    <a:pt x="417" y="2815"/>
                    <a:pt x="473" y="2757"/>
                  </a:cubicBezTo>
                  <a:lnTo>
                    <a:pt x="962" y="2256"/>
                  </a:lnTo>
                  <a:cubicBezTo>
                    <a:pt x="1016" y="2200"/>
                    <a:pt x="1088" y="2173"/>
                    <a:pt x="1160" y="2173"/>
                  </a:cubicBezTo>
                  <a:cubicBezTo>
                    <a:pt x="1231" y="2173"/>
                    <a:pt x="1302" y="2199"/>
                    <a:pt x="1356" y="2253"/>
                  </a:cubicBezTo>
                  <a:lnTo>
                    <a:pt x="2706" y="3605"/>
                  </a:lnTo>
                  <a:cubicBezTo>
                    <a:pt x="2856" y="3728"/>
                    <a:pt x="3006" y="3790"/>
                    <a:pt x="3155" y="3790"/>
                  </a:cubicBezTo>
                  <a:cubicBezTo>
                    <a:pt x="3305" y="3790"/>
                    <a:pt x="3455" y="3728"/>
                    <a:pt x="3605" y="3605"/>
                  </a:cubicBezTo>
                  <a:cubicBezTo>
                    <a:pt x="3854" y="3356"/>
                    <a:pt x="3854" y="2953"/>
                    <a:pt x="3605" y="2707"/>
                  </a:cubicBezTo>
                  <a:lnTo>
                    <a:pt x="2236" y="1338"/>
                  </a:lnTo>
                  <a:cubicBezTo>
                    <a:pt x="2129" y="1231"/>
                    <a:pt x="2129" y="1057"/>
                    <a:pt x="2233" y="950"/>
                  </a:cubicBezTo>
                  <a:lnTo>
                    <a:pt x="2697" y="471"/>
                  </a:lnTo>
                  <a:cubicBezTo>
                    <a:pt x="2867" y="297"/>
                    <a:pt x="2744" y="1"/>
                    <a:pt x="25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6" name="Google Shape;2496;p95"/>
          <p:cNvGrpSpPr/>
          <p:nvPr/>
        </p:nvGrpSpPr>
        <p:grpSpPr>
          <a:xfrm>
            <a:off x="5304357" y="3323898"/>
            <a:ext cx="409473" cy="313768"/>
            <a:chOff x="5036366" y="3322956"/>
            <a:chExt cx="409473" cy="313768"/>
          </a:xfrm>
        </p:grpSpPr>
        <p:sp>
          <p:nvSpPr>
            <p:cNvPr id="2497" name="Google Shape;2497;p95"/>
            <p:cNvSpPr/>
            <p:nvPr/>
          </p:nvSpPr>
          <p:spPr>
            <a:xfrm>
              <a:off x="5087606" y="3432008"/>
              <a:ext cx="358233" cy="204716"/>
            </a:xfrm>
            <a:custGeom>
              <a:rect b="b" l="l" r="r" t="t"/>
              <a:pathLst>
                <a:path extrusionOk="0" h="10092" w="17660">
                  <a:moveTo>
                    <a:pt x="16004" y="1"/>
                  </a:moveTo>
                  <a:lnTo>
                    <a:pt x="16004" y="8436"/>
                  </a:lnTo>
                  <a:lnTo>
                    <a:pt x="1" y="8436"/>
                  </a:lnTo>
                  <a:lnTo>
                    <a:pt x="1" y="9814"/>
                  </a:lnTo>
                  <a:cubicBezTo>
                    <a:pt x="1" y="9968"/>
                    <a:pt x="124" y="10091"/>
                    <a:pt x="275" y="10091"/>
                  </a:cubicBezTo>
                  <a:lnTo>
                    <a:pt x="17382" y="10091"/>
                  </a:lnTo>
                  <a:cubicBezTo>
                    <a:pt x="17537" y="10091"/>
                    <a:pt x="17660" y="9968"/>
                    <a:pt x="17660" y="9814"/>
                  </a:cubicBezTo>
                  <a:lnTo>
                    <a:pt x="17660" y="275"/>
                  </a:lnTo>
                  <a:cubicBezTo>
                    <a:pt x="17660" y="120"/>
                    <a:pt x="17534" y="1"/>
                    <a:pt x="173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95"/>
            <p:cNvSpPr/>
            <p:nvPr/>
          </p:nvSpPr>
          <p:spPr>
            <a:xfrm>
              <a:off x="5062027" y="3406429"/>
              <a:ext cx="358233" cy="204716"/>
            </a:xfrm>
            <a:custGeom>
              <a:rect b="b" l="l" r="r" t="t"/>
              <a:pathLst>
                <a:path extrusionOk="0" h="10092" w="17660">
                  <a:moveTo>
                    <a:pt x="16004" y="0"/>
                  </a:moveTo>
                  <a:lnTo>
                    <a:pt x="16004" y="8436"/>
                  </a:lnTo>
                  <a:lnTo>
                    <a:pt x="0" y="8436"/>
                  </a:lnTo>
                  <a:lnTo>
                    <a:pt x="0" y="9814"/>
                  </a:lnTo>
                  <a:cubicBezTo>
                    <a:pt x="0" y="9968"/>
                    <a:pt x="123" y="10091"/>
                    <a:pt x="275" y="10091"/>
                  </a:cubicBezTo>
                  <a:lnTo>
                    <a:pt x="17382" y="10091"/>
                  </a:lnTo>
                  <a:cubicBezTo>
                    <a:pt x="17536" y="10091"/>
                    <a:pt x="17659" y="9968"/>
                    <a:pt x="17659" y="9814"/>
                  </a:cubicBezTo>
                  <a:lnTo>
                    <a:pt x="17659" y="275"/>
                  </a:lnTo>
                  <a:cubicBezTo>
                    <a:pt x="17659" y="120"/>
                    <a:pt x="17536" y="0"/>
                    <a:pt x="173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95"/>
            <p:cNvSpPr/>
            <p:nvPr/>
          </p:nvSpPr>
          <p:spPr>
            <a:xfrm>
              <a:off x="5036427" y="3380829"/>
              <a:ext cx="358314" cy="204716"/>
            </a:xfrm>
            <a:custGeom>
              <a:rect b="b" l="l" r="r" t="t"/>
              <a:pathLst>
                <a:path extrusionOk="0" h="10092" w="17664">
                  <a:moveTo>
                    <a:pt x="275" y="1"/>
                  </a:moveTo>
                  <a:cubicBezTo>
                    <a:pt x="121" y="1"/>
                    <a:pt x="1" y="121"/>
                    <a:pt x="1" y="275"/>
                  </a:cubicBezTo>
                  <a:lnTo>
                    <a:pt x="1" y="9814"/>
                  </a:lnTo>
                  <a:cubicBezTo>
                    <a:pt x="1" y="9969"/>
                    <a:pt x="121" y="10092"/>
                    <a:pt x="275" y="10092"/>
                  </a:cubicBezTo>
                  <a:lnTo>
                    <a:pt x="3678" y="10092"/>
                  </a:lnTo>
                  <a:lnTo>
                    <a:pt x="4037" y="9698"/>
                  </a:lnTo>
                  <a:lnTo>
                    <a:pt x="4640" y="9698"/>
                  </a:lnTo>
                  <a:lnTo>
                    <a:pt x="4939" y="10092"/>
                  </a:lnTo>
                  <a:lnTo>
                    <a:pt x="17383" y="10092"/>
                  </a:lnTo>
                  <a:cubicBezTo>
                    <a:pt x="17534" y="10092"/>
                    <a:pt x="17660" y="9969"/>
                    <a:pt x="17663" y="9814"/>
                  </a:cubicBezTo>
                  <a:lnTo>
                    <a:pt x="17663" y="275"/>
                  </a:lnTo>
                  <a:cubicBezTo>
                    <a:pt x="17663" y="121"/>
                    <a:pt x="17540" y="1"/>
                    <a:pt x="17386" y="1"/>
                  </a:cubicBezTo>
                  <a:lnTo>
                    <a:pt x="4942" y="1"/>
                  </a:lnTo>
                  <a:lnTo>
                    <a:pt x="4614" y="395"/>
                  </a:lnTo>
                  <a:lnTo>
                    <a:pt x="4006" y="395"/>
                  </a:lnTo>
                  <a:lnTo>
                    <a:pt x="36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95"/>
            <p:cNvSpPr/>
            <p:nvPr/>
          </p:nvSpPr>
          <p:spPr>
            <a:xfrm>
              <a:off x="5055759" y="3322956"/>
              <a:ext cx="135950" cy="65825"/>
            </a:xfrm>
            <a:custGeom>
              <a:rect b="b" l="l" r="r" t="t"/>
              <a:pathLst>
                <a:path extrusionOk="0" h="3245" w="6702">
                  <a:moveTo>
                    <a:pt x="1429" y="609"/>
                  </a:moveTo>
                  <a:cubicBezTo>
                    <a:pt x="2318" y="609"/>
                    <a:pt x="3050" y="1334"/>
                    <a:pt x="3050" y="2229"/>
                  </a:cubicBezTo>
                  <a:lnTo>
                    <a:pt x="3050" y="2245"/>
                  </a:lnTo>
                  <a:lnTo>
                    <a:pt x="1429" y="2245"/>
                  </a:lnTo>
                  <a:cubicBezTo>
                    <a:pt x="978" y="2245"/>
                    <a:pt x="612" y="1876"/>
                    <a:pt x="612" y="1425"/>
                  </a:cubicBezTo>
                  <a:cubicBezTo>
                    <a:pt x="612" y="978"/>
                    <a:pt x="978" y="609"/>
                    <a:pt x="1429" y="609"/>
                  </a:cubicBezTo>
                  <a:close/>
                  <a:moveTo>
                    <a:pt x="5276" y="609"/>
                  </a:moveTo>
                  <a:cubicBezTo>
                    <a:pt x="5724" y="609"/>
                    <a:pt x="6093" y="978"/>
                    <a:pt x="6093" y="1425"/>
                  </a:cubicBezTo>
                  <a:cubicBezTo>
                    <a:pt x="6093" y="1873"/>
                    <a:pt x="5730" y="2245"/>
                    <a:pt x="5276" y="2245"/>
                  </a:cubicBezTo>
                  <a:lnTo>
                    <a:pt x="3655" y="2245"/>
                  </a:lnTo>
                  <a:lnTo>
                    <a:pt x="3655" y="2229"/>
                  </a:lnTo>
                  <a:cubicBezTo>
                    <a:pt x="3655" y="1340"/>
                    <a:pt x="4380" y="609"/>
                    <a:pt x="5276" y="609"/>
                  </a:cubicBezTo>
                  <a:close/>
                  <a:moveTo>
                    <a:pt x="1429" y="0"/>
                  </a:moveTo>
                  <a:cubicBezTo>
                    <a:pt x="640" y="0"/>
                    <a:pt x="0" y="637"/>
                    <a:pt x="0" y="1425"/>
                  </a:cubicBezTo>
                  <a:cubicBezTo>
                    <a:pt x="0" y="2214"/>
                    <a:pt x="640" y="2851"/>
                    <a:pt x="1429" y="2851"/>
                  </a:cubicBezTo>
                  <a:lnTo>
                    <a:pt x="1908" y="3245"/>
                  </a:lnTo>
                  <a:lnTo>
                    <a:pt x="4787" y="3245"/>
                  </a:lnTo>
                  <a:lnTo>
                    <a:pt x="5276" y="2851"/>
                  </a:lnTo>
                  <a:cubicBezTo>
                    <a:pt x="6064" y="2851"/>
                    <a:pt x="6701" y="2214"/>
                    <a:pt x="6701" y="1425"/>
                  </a:cubicBezTo>
                  <a:cubicBezTo>
                    <a:pt x="6701" y="637"/>
                    <a:pt x="6064" y="0"/>
                    <a:pt x="5276" y="0"/>
                  </a:cubicBezTo>
                  <a:cubicBezTo>
                    <a:pt x="4456" y="0"/>
                    <a:pt x="3737" y="445"/>
                    <a:pt x="3352" y="1107"/>
                  </a:cubicBezTo>
                  <a:cubicBezTo>
                    <a:pt x="2964" y="445"/>
                    <a:pt x="2249" y="0"/>
                    <a:pt x="14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95"/>
            <p:cNvSpPr/>
            <p:nvPr/>
          </p:nvSpPr>
          <p:spPr>
            <a:xfrm>
              <a:off x="5036366" y="3380829"/>
              <a:ext cx="358294" cy="25620"/>
            </a:xfrm>
            <a:custGeom>
              <a:rect b="b" l="l" r="r" t="t"/>
              <a:pathLst>
                <a:path extrusionOk="0" h="1263" w="17663">
                  <a:moveTo>
                    <a:pt x="275" y="1"/>
                  </a:moveTo>
                  <a:cubicBezTo>
                    <a:pt x="121" y="1"/>
                    <a:pt x="1" y="121"/>
                    <a:pt x="1" y="275"/>
                  </a:cubicBezTo>
                  <a:lnTo>
                    <a:pt x="1" y="1262"/>
                  </a:lnTo>
                  <a:lnTo>
                    <a:pt x="17660" y="1262"/>
                  </a:lnTo>
                  <a:lnTo>
                    <a:pt x="17660" y="275"/>
                  </a:lnTo>
                  <a:cubicBezTo>
                    <a:pt x="17663" y="121"/>
                    <a:pt x="17537" y="1"/>
                    <a:pt x="17386" y="1"/>
                  </a:cubicBezTo>
                  <a:lnTo>
                    <a:pt x="4942" y="1"/>
                  </a:lnTo>
                  <a:lnTo>
                    <a:pt x="4614" y="395"/>
                  </a:lnTo>
                  <a:lnTo>
                    <a:pt x="4006" y="395"/>
                  </a:lnTo>
                  <a:lnTo>
                    <a:pt x="367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95"/>
            <p:cNvSpPr/>
            <p:nvPr/>
          </p:nvSpPr>
          <p:spPr>
            <a:xfrm>
              <a:off x="5110954" y="3380829"/>
              <a:ext cx="25600" cy="204716"/>
            </a:xfrm>
            <a:custGeom>
              <a:rect b="b" l="l" r="r" t="t"/>
              <a:pathLst>
                <a:path extrusionOk="0" h="10092" w="1262">
                  <a:moveTo>
                    <a:pt x="1" y="1"/>
                  </a:moveTo>
                  <a:lnTo>
                    <a:pt x="1" y="10092"/>
                  </a:lnTo>
                  <a:lnTo>
                    <a:pt x="1262" y="10092"/>
                  </a:lnTo>
                  <a:lnTo>
                    <a:pt x="12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95"/>
            <p:cNvSpPr/>
            <p:nvPr/>
          </p:nvSpPr>
          <p:spPr>
            <a:xfrm>
              <a:off x="5209397" y="3502559"/>
              <a:ext cx="114651" cy="12374"/>
            </a:xfrm>
            <a:custGeom>
              <a:rect b="b" l="l" r="r" t="t"/>
              <a:pathLst>
                <a:path extrusionOk="0" h="610" w="5652">
                  <a:moveTo>
                    <a:pt x="303" y="1"/>
                  </a:moveTo>
                  <a:cubicBezTo>
                    <a:pt x="136" y="1"/>
                    <a:pt x="1" y="136"/>
                    <a:pt x="1" y="307"/>
                  </a:cubicBezTo>
                  <a:cubicBezTo>
                    <a:pt x="1" y="471"/>
                    <a:pt x="133" y="609"/>
                    <a:pt x="303" y="609"/>
                  </a:cubicBezTo>
                  <a:lnTo>
                    <a:pt x="5349" y="609"/>
                  </a:lnTo>
                  <a:cubicBezTo>
                    <a:pt x="5513" y="609"/>
                    <a:pt x="5652" y="474"/>
                    <a:pt x="5652" y="307"/>
                  </a:cubicBezTo>
                  <a:cubicBezTo>
                    <a:pt x="5652" y="140"/>
                    <a:pt x="5519" y="1"/>
                    <a:pt x="53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95"/>
            <p:cNvSpPr/>
            <p:nvPr/>
          </p:nvSpPr>
          <p:spPr>
            <a:xfrm>
              <a:off x="5260577" y="3528159"/>
              <a:ext cx="63472" cy="12354"/>
            </a:xfrm>
            <a:custGeom>
              <a:rect b="b" l="l" r="r" t="t"/>
              <a:pathLst>
                <a:path extrusionOk="0" h="609" w="3129">
                  <a:moveTo>
                    <a:pt x="303" y="0"/>
                  </a:moveTo>
                  <a:cubicBezTo>
                    <a:pt x="136" y="0"/>
                    <a:pt x="0" y="136"/>
                    <a:pt x="0" y="306"/>
                  </a:cubicBezTo>
                  <a:cubicBezTo>
                    <a:pt x="0" y="470"/>
                    <a:pt x="133" y="609"/>
                    <a:pt x="303" y="609"/>
                  </a:cubicBezTo>
                  <a:lnTo>
                    <a:pt x="2826" y="609"/>
                  </a:lnTo>
                  <a:cubicBezTo>
                    <a:pt x="2990" y="609"/>
                    <a:pt x="3129" y="473"/>
                    <a:pt x="3129" y="306"/>
                  </a:cubicBezTo>
                  <a:cubicBezTo>
                    <a:pt x="3129" y="139"/>
                    <a:pt x="2996" y="0"/>
                    <a:pt x="2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95"/>
            <p:cNvSpPr/>
            <p:nvPr/>
          </p:nvSpPr>
          <p:spPr>
            <a:xfrm>
              <a:off x="5215544" y="3457588"/>
              <a:ext cx="102358" cy="25620"/>
            </a:xfrm>
            <a:custGeom>
              <a:rect b="b" l="l" r="r" t="t"/>
              <a:pathLst>
                <a:path extrusionOk="0" h="1263" w="5046">
                  <a:moveTo>
                    <a:pt x="275" y="1"/>
                  </a:moveTo>
                  <a:cubicBezTo>
                    <a:pt x="123" y="1"/>
                    <a:pt x="0" y="121"/>
                    <a:pt x="0" y="275"/>
                  </a:cubicBezTo>
                  <a:lnTo>
                    <a:pt x="0" y="985"/>
                  </a:lnTo>
                  <a:cubicBezTo>
                    <a:pt x="0" y="1139"/>
                    <a:pt x="123" y="1262"/>
                    <a:pt x="275" y="1262"/>
                  </a:cubicBezTo>
                  <a:lnTo>
                    <a:pt x="4768" y="1262"/>
                  </a:lnTo>
                  <a:cubicBezTo>
                    <a:pt x="4920" y="1262"/>
                    <a:pt x="5046" y="1139"/>
                    <a:pt x="5046" y="985"/>
                  </a:cubicBezTo>
                  <a:lnTo>
                    <a:pt x="5046" y="275"/>
                  </a:lnTo>
                  <a:cubicBezTo>
                    <a:pt x="5046" y="121"/>
                    <a:pt x="4923" y="1"/>
                    <a:pt x="47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6" name="Google Shape;2506;p95"/>
          <p:cNvGrpSpPr/>
          <p:nvPr/>
        </p:nvGrpSpPr>
        <p:grpSpPr>
          <a:xfrm>
            <a:off x="6055025" y="3340045"/>
            <a:ext cx="409412" cy="281475"/>
            <a:chOff x="5535317" y="3347055"/>
            <a:chExt cx="409412" cy="281475"/>
          </a:xfrm>
        </p:grpSpPr>
        <p:sp>
          <p:nvSpPr>
            <p:cNvPr id="2507" name="Google Shape;2507;p95"/>
            <p:cNvSpPr/>
            <p:nvPr/>
          </p:nvSpPr>
          <p:spPr>
            <a:xfrm>
              <a:off x="5667798" y="3355311"/>
              <a:ext cx="264131" cy="213804"/>
            </a:xfrm>
            <a:custGeom>
              <a:rect b="b" l="l" r="r" t="t"/>
              <a:pathLst>
                <a:path extrusionOk="0" h="10540" w="13021">
                  <a:moveTo>
                    <a:pt x="811" y="1"/>
                  </a:moveTo>
                  <a:lnTo>
                    <a:pt x="407" y="862"/>
                  </a:lnTo>
                  <a:lnTo>
                    <a:pt x="0" y="1568"/>
                  </a:lnTo>
                  <a:lnTo>
                    <a:pt x="0" y="8953"/>
                  </a:lnTo>
                  <a:lnTo>
                    <a:pt x="407" y="9678"/>
                  </a:lnTo>
                  <a:lnTo>
                    <a:pt x="811" y="10539"/>
                  </a:lnTo>
                  <a:lnTo>
                    <a:pt x="12614" y="10539"/>
                  </a:lnTo>
                  <a:lnTo>
                    <a:pt x="13021" y="9672"/>
                  </a:lnTo>
                  <a:lnTo>
                    <a:pt x="13021" y="862"/>
                  </a:lnTo>
                  <a:lnTo>
                    <a:pt x="126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95"/>
            <p:cNvSpPr/>
            <p:nvPr/>
          </p:nvSpPr>
          <p:spPr>
            <a:xfrm>
              <a:off x="5599275" y="3347055"/>
              <a:ext cx="84974" cy="59455"/>
            </a:xfrm>
            <a:custGeom>
              <a:rect b="b" l="l" r="r" t="t"/>
              <a:pathLst>
                <a:path extrusionOk="0" h="2931" w="4189">
                  <a:moveTo>
                    <a:pt x="2524" y="1"/>
                  </a:moveTo>
                  <a:cubicBezTo>
                    <a:pt x="1130" y="1"/>
                    <a:pt x="1" y="1133"/>
                    <a:pt x="1" y="2524"/>
                  </a:cubicBezTo>
                  <a:lnTo>
                    <a:pt x="398" y="2930"/>
                  </a:lnTo>
                  <a:lnTo>
                    <a:pt x="3362" y="2930"/>
                  </a:lnTo>
                  <a:lnTo>
                    <a:pt x="3785" y="2524"/>
                  </a:lnTo>
                  <a:lnTo>
                    <a:pt x="4189" y="2051"/>
                  </a:lnTo>
                  <a:lnTo>
                    <a:pt x="4189" y="411"/>
                  </a:lnTo>
                  <a:lnTo>
                    <a:pt x="37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95"/>
            <p:cNvSpPr/>
            <p:nvPr/>
          </p:nvSpPr>
          <p:spPr>
            <a:xfrm>
              <a:off x="5676034" y="3347136"/>
              <a:ext cx="255895" cy="25782"/>
            </a:xfrm>
            <a:custGeom>
              <a:rect b="b" l="l" r="r" t="t"/>
              <a:pathLst>
                <a:path extrusionOk="0" h="1271" w="12615">
                  <a:moveTo>
                    <a:pt x="1" y="0"/>
                  </a:moveTo>
                  <a:lnTo>
                    <a:pt x="1" y="1271"/>
                  </a:lnTo>
                  <a:lnTo>
                    <a:pt x="12615" y="1271"/>
                  </a:lnTo>
                  <a:lnTo>
                    <a:pt x="12615" y="278"/>
                  </a:lnTo>
                  <a:cubicBezTo>
                    <a:pt x="12615" y="123"/>
                    <a:pt x="12492" y="0"/>
                    <a:pt x="123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95"/>
            <p:cNvSpPr/>
            <p:nvPr/>
          </p:nvSpPr>
          <p:spPr>
            <a:xfrm>
              <a:off x="5676034" y="3551629"/>
              <a:ext cx="255895" cy="33977"/>
            </a:xfrm>
            <a:custGeom>
              <a:rect b="b" l="l" r="r" t="t"/>
              <a:pathLst>
                <a:path extrusionOk="0" h="1675" w="12615">
                  <a:moveTo>
                    <a:pt x="1" y="0"/>
                  </a:moveTo>
                  <a:lnTo>
                    <a:pt x="1" y="1675"/>
                  </a:lnTo>
                  <a:lnTo>
                    <a:pt x="12615" y="1675"/>
                  </a:lnTo>
                  <a:lnTo>
                    <a:pt x="126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95"/>
            <p:cNvSpPr/>
            <p:nvPr/>
          </p:nvSpPr>
          <p:spPr>
            <a:xfrm>
              <a:off x="5663254" y="3577350"/>
              <a:ext cx="281475" cy="25600"/>
            </a:xfrm>
            <a:custGeom>
              <a:rect b="b" l="l" r="r" t="t"/>
              <a:pathLst>
                <a:path extrusionOk="0" h="1262" w="13876">
                  <a:moveTo>
                    <a:pt x="0" y="0"/>
                  </a:moveTo>
                  <a:lnTo>
                    <a:pt x="0" y="1261"/>
                  </a:lnTo>
                  <a:lnTo>
                    <a:pt x="13598" y="1261"/>
                  </a:lnTo>
                  <a:cubicBezTo>
                    <a:pt x="13752" y="1261"/>
                    <a:pt x="13875" y="1138"/>
                    <a:pt x="13875" y="987"/>
                  </a:cubicBezTo>
                  <a:lnTo>
                    <a:pt x="13875" y="278"/>
                  </a:lnTo>
                  <a:cubicBezTo>
                    <a:pt x="13875" y="123"/>
                    <a:pt x="13752" y="0"/>
                    <a:pt x="135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95"/>
            <p:cNvSpPr/>
            <p:nvPr/>
          </p:nvSpPr>
          <p:spPr>
            <a:xfrm>
              <a:off x="5547974" y="3398234"/>
              <a:ext cx="127958" cy="196460"/>
            </a:xfrm>
            <a:custGeom>
              <a:rect b="b" l="l" r="r" t="t"/>
              <a:pathLst>
                <a:path extrusionOk="0" h="9685" w="6308">
                  <a:moveTo>
                    <a:pt x="2088" y="1"/>
                  </a:moveTo>
                  <a:cubicBezTo>
                    <a:pt x="1972" y="1"/>
                    <a:pt x="1871" y="73"/>
                    <a:pt x="1827" y="177"/>
                  </a:cubicBezTo>
                  <a:lnTo>
                    <a:pt x="17" y="4999"/>
                  </a:lnTo>
                  <a:cubicBezTo>
                    <a:pt x="7" y="5030"/>
                    <a:pt x="1" y="5062"/>
                    <a:pt x="1" y="5096"/>
                  </a:cubicBezTo>
                  <a:lnTo>
                    <a:pt x="1" y="9685"/>
                  </a:lnTo>
                  <a:lnTo>
                    <a:pt x="6308" y="9685"/>
                  </a:lnTo>
                  <a:lnTo>
                    <a:pt x="63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95"/>
            <p:cNvSpPr/>
            <p:nvPr/>
          </p:nvSpPr>
          <p:spPr>
            <a:xfrm>
              <a:off x="5548116" y="3398173"/>
              <a:ext cx="102358" cy="153659"/>
            </a:xfrm>
            <a:custGeom>
              <a:rect b="b" l="l" r="r" t="t"/>
              <a:pathLst>
                <a:path extrusionOk="0" h="7575" w="5046">
                  <a:moveTo>
                    <a:pt x="2084" y="0"/>
                  </a:moveTo>
                  <a:cubicBezTo>
                    <a:pt x="1965" y="0"/>
                    <a:pt x="1864" y="70"/>
                    <a:pt x="1823" y="177"/>
                  </a:cubicBezTo>
                  <a:lnTo>
                    <a:pt x="13" y="4999"/>
                  </a:lnTo>
                  <a:cubicBezTo>
                    <a:pt x="6" y="5030"/>
                    <a:pt x="0" y="5065"/>
                    <a:pt x="0" y="5096"/>
                  </a:cubicBezTo>
                  <a:lnTo>
                    <a:pt x="0" y="7575"/>
                  </a:lnTo>
                  <a:lnTo>
                    <a:pt x="1675" y="7575"/>
                  </a:lnTo>
                  <a:cubicBezTo>
                    <a:pt x="1801" y="7575"/>
                    <a:pt x="1911" y="7490"/>
                    <a:pt x="1943" y="7367"/>
                  </a:cubicBezTo>
                  <a:lnTo>
                    <a:pt x="2469" y="5257"/>
                  </a:lnTo>
                  <a:cubicBezTo>
                    <a:pt x="2501" y="5137"/>
                    <a:pt x="2611" y="5049"/>
                    <a:pt x="2737" y="5049"/>
                  </a:cubicBezTo>
                  <a:lnTo>
                    <a:pt x="4768" y="5049"/>
                  </a:lnTo>
                  <a:cubicBezTo>
                    <a:pt x="4923" y="5049"/>
                    <a:pt x="5046" y="4926"/>
                    <a:pt x="5046" y="4775"/>
                  </a:cubicBezTo>
                  <a:lnTo>
                    <a:pt x="5046" y="4"/>
                  </a:lnTo>
                  <a:lnTo>
                    <a:pt x="50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95"/>
            <p:cNvSpPr/>
            <p:nvPr/>
          </p:nvSpPr>
          <p:spPr>
            <a:xfrm>
              <a:off x="5535317" y="3577350"/>
              <a:ext cx="89579" cy="25600"/>
            </a:xfrm>
            <a:custGeom>
              <a:rect b="b" l="l" r="r" t="t"/>
              <a:pathLst>
                <a:path extrusionOk="0" h="1262" w="4416">
                  <a:moveTo>
                    <a:pt x="275" y="0"/>
                  </a:moveTo>
                  <a:cubicBezTo>
                    <a:pt x="120" y="0"/>
                    <a:pt x="0" y="123"/>
                    <a:pt x="0" y="278"/>
                  </a:cubicBezTo>
                  <a:lnTo>
                    <a:pt x="0" y="987"/>
                  </a:lnTo>
                  <a:cubicBezTo>
                    <a:pt x="0" y="1138"/>
                    <a:pt x="120" y="1261"/>
                    <a:pt x="275" y="1261"/>
                  </a:cubicBezTo>
                  <a:lnTo>
                    <a:pt x="4415" y="1261"/>
                  </a:lnTo>
                  <a:lnTo>
                    <a:pt x="441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95"/>
            <p:cNvSpPr/>
            <p:nvPr/>
          </p:nvSpPr>
          <p:spPr>
            <a:xfrm>
              <a:off x="5612075" y="3551751"/>
              <a:ext cx="76779" cy="76779"/>
            </a:xfrm>
            <a:custGeom>
              <a:rect b="b" l="l" r="r" t="t"/>
              <a:pathLst>
                <a:path extrusionOk="0" h="3785" w="3785">
                  <a:moveTo>
                    <a:pt x="1893" y="1"/>
                  </a:moveTo>
                  <a:cubicBezTo>
                    <a:pt x="846" y="1"/>
                    <a:pt x="0" y="849"/>
                    <a:pt x="0" y="1893"/>
                  </a:cubicBezTo>
                  <a:cubicBezTo>
                    <a:pt x="0" y="2937"/>
                    <a:pt x="846" y="3785"/>
                    <a:pt x="1893" y="3785"/>
                  </a:cubicBezTo>
                  <a:cubicBezTo>
                    <a:pt x="2936" y="3785"/>
                    <a:pt x="3785" y="2937"/>
                    <a:pt x="3785" y="1893"/>
                  </a:cubicBezTo>
                  <a:cubicBezTo>
                    <a:pt x="3785" y="849"/>
                    <a:pt x="2936" y="1"/>
                    <a:pt x="18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95"/>
            <p:cNvSpPr/>
            <p:nvPr/>
          </p:nvSpPr>
          <p:spPr>
            <a:xfrm>
              <a:off x="5637654" y="3577350"/>
              <a:ext cx="25620" cy="25600"/>
            </a:xfrm>
            <a:custGeom>
              <a:rect b="b" l="l" r="r" t="t"/>
              <a:pathLst>
                <a:path extrusionOk="0" h="1262" w="1263">
                  <a:moveTo>
                    <a:pt x="632" y="0"/>
                  </a:moveTo>
                  <a:cubicBezTo>
                    <a:pt x="281" y="0"/>
                    <a:pt x="1" y="284"/>
                    <a:pt x="1" y="631"/>
                  </a:cubicBezTo>
                  <a:cubicBezTo>
                    <a:pt x="1" y="978"/>
                    <a:pt x="281" y="1261"/>
                    <a:pt x="632" y="1261"/>
                  </a:cubicBezTo>
                  <a:cubicBezTo>
                    <a:pt x="978" y="1261"/>
                    <a:pt x="1262" y="978"/>
                    <a:pt x="1262" y="631"/>
                  </a:cubicBezTo>
                  <a:cubicBezTo>
                    <a:pt x="1262" y="284"/>
                    <a:pt x="978" y="0"/>
                    <a:pt x="6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95"/>
            <p:cNvSpPr/>
            <p:nvPr/>
          </p:nvSpPr>
          <p:spPr>
            <a:xfrm>
              <a:off x="5816771" y="3551751"/>
              <a:ext cx="76779" cy="76779"/>
            </a:xfrm>
            <a:custGeom>
              <a:rect b="b" l="l" r="r" t="t"/>
              <a:pathLst>
                <a:path extrusionOk="0" h="3785" w="3785">
                  <a:moveTo>
                    <a:pt x="1892" y="1"/>
                  </a:moveTo>
                  <a:cubicBezTo>
                    <a:pt x="846" y="1"/>
                    <a:pt x="0" y="849"/>
                    <a:pt x="0" y="1893"/>
                  </a:cubicBezTo>
                  <a:cubicBezTo>
                    <a:pt x="0" y="2937"/>
                    <a:pt x="846" y="3785"/>
                    <a:pt x="1892" y="3785"/>
                  </a:cubicBezTo>
                  <a:cubicBezTo>
                    <a:pt x="2936" y="3785"/>
                    <a:pt x="3785" y="2937"/>
                    <a:pt x="3785" y="1893"/>
                  </a:cubicBezTo>
                  <a:cubicBezTo>
                    <a:pt x="3785" y="849"/>
                    <a:pt x="2936" y="1"/>
                    <a:pt x="18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95"/>
            <p:cNvSpPr/>
            <p:nvPr/>
          </p:nvSpPr>
          <p:spPr>
            <a:xfrm>
              <a:off x="5842350" y="3577350"/>
              <a:ext cx="25620" cy="25600"/>
            </a:xfrm>
            <a:custGeom>
              <a:rect b="b" l="l" r="r" t="t"/>
              <a:pathLst>
                <a:path extrusionOk="0" h="1262" w="1263">
                  <a:moveTo>
                    <a:pt x="631" y="0"/>
                  </a:moveTo>
                  <a:cubicBezTo>
                    <a:pt x="281" y="0"/>
                    <a:pt x="1" y="284"/>
                    <a:pt x="1" y="631"/>
                  </a:cubicBezTo>
                  <a:cubicBezTo>
                    <a:pt x="1" y="978"/>
                    <a:pt x="281" y="1261"/>
                    <a:pt x="631" y="1261"/>
                  </a:cubicBezTo>
                  <a:cubicBezTo>
                    <a:pt x="978" y="1261"/>
                    <a:pt x="1262" y="978"/>
                    <a:pt x="1262" y="631"/>
                  </a:cubicBezTo>
                  <a:cubicBezTo>
                    <a:pt x="1262" y="284"/>
                    <a:pt x="978" y="0"/>
                    <a:pt x="6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95"/>
            <p:cNvSpPr/>
            <p:nvPr/>
          </p:nvSpPr>
          <p:spPr>
            <a:xfrm>
              <a:off x="5708348" y="3417930"/>
              <a:ext cx="37892" cy="63350"/>
            </a:xfrm>
            <a:custGeom>
              <a:rect b="b" l="l" r="r" t="t"/>
              <a:pathLst>
                <a:path extrusionOk="0" h="3123" w="1868">
                  <a:moveTo>
                    <a:pt x="303" y="1"/>
                  </a:moveTo>
                  <a:cubicBezTo>
                    <a:pt x="133" y="1"/>
                    <a:pt x="0" y="136"/>
                    <a:pt x="0" y="304"/>
                  </a:cubicBezTo>
                  <a:lnTo>
                    <a:pt x="0" y="2823"/>
                  </a:lnTo>
                  <a:cubicBezTo>
                    <a:pt x="0" y="2987"/>
                    <a:pt x="133" y="3123"/>
                    <a:pt x="303" y="3123"/>
                  </a:cubicBezTo>
                  <a:cubicBezTo>
                    <a:pt x="473" y="3123"/>
                    <a:pt x="606" y="2984"/>
                    <a:pt x="606" y="2817"/>
                  </a:cubicBezTo>
                  <a:lnTo>
                    <a:pt x="606" y="1864"/>
                  </a:lnTo>
                  <a:lnTo>
                    <a:pt x="1564" y="1864"/>
                  </a:lnTo>
                  <a:cubicBezTo>
                    <a:pt x="1735" y="1864"/>
                    <a:pt x="1867" y="1726"/>
                    <a:pt x="1867" y="1562"/>
                  </a:cubicBezTo>
                  <a:cubicBezTo>
                    <a:pt x="1867" y="1391"/>
                    <a:pt x="1728" y="1256"/>
                    <a:pt x="1564" y="1256"/>
                  </a:cubicBezTo>
                  <a:lnTo>
                    <a:pt x="606" y="1256"/>
                  </a:lnTo>
                  <a:lnTo>
                    <a:pt x="606" y="606"/>
                  </a:lnTo>
                  <a:lnTo>
                    <a:pt x="1564" y="606"/>
                  </a:lnTo>
                  <a:cubicBezTo>
                    <a:pt x="1735" y="606"/>
                    <a:pt x="1867" y="468"/>
                    <a:pt x="1867" y="304"/>
                  </a:cubicBezTo>
                  <a:cubicBezTo>
                    <a:pt x="1867" y="133"/>
                    <a:pt x="1728" y="1"/>
                    <a:pt x="15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95"/>
            <p:cNvSpPr/>
            <p:nvPr/>
          </p:nvSpPr>
          <p:spPr>
            <a:xfrm>
              <a:off x="5759527" y="3417809"/>
              <a:ext cx="38521" cy="63533"/>
            </a:xfrm>
            <a:custGeom>
              <a:rect b="b" l="l" r="r" t="t"/>
              <a:pathLst>
                <a:path extrusionOk="0" h="3132" w="1899">
                  <a:moveTo>
                    <a:pt x="1255" y="609"/>
                  </a:moveTo>
                  <a:lnTo>
                    <a:pt x="1255" y="1259"/>
                  </a:lnTo>
                  <a:lnTo>
                    <a:pt x="606" y="1259"/>
                  </a:lnTo>
                  <a:lnTo>
                    <a:pt x="606" y="609"/>
                  </a:lnTo>
                  <a:close/>
                  <a:moveTo>
                    <a:pt x="303" y="1"/>
                  </a:moveTo>
                  <a:cubicBezTo>
                    <a:pt x="133" y="1"/>
                    <a:pt x="0" y="139"/>
                    <a:pt x="0" y="306"/>
                  </a:cubicBezTo>
                  <a:lnTo>
                    <a:pt x="0" y="1561"/>
                  </a:lnTo>
                  <a:lnTo>
                    <a:pt x="0" y="1568"/>
                  </a:lnTo>
                  <a:lnTo>
                    <a:pt x="0" y="2823"/>
                  </a:lnTo>
                  <a:cubicBezTo>
                    <a:pt x="0" y="2993"/>
                    <a:pt x="133" y="3129"/>
                    <a:pt x="303" y="3129"/>
                  </a:cubicBezTo>
                  <a:cubicBezTo>
                    <a:pt x="473" y="3129"/>
                    <a:pt x="606" y="2990"/>
                    <a:pt x="606" y="2823"/>
                  </a:cubicBezTo>
                  <a:lnTo>
                    <a:pt x="606" y="2299"/>
                  </a:lnTo>
                  <a:lnTo>
                    <a:pt x="1347" y="3040"/>
                  </a:lnTo>
                  <a:cubicBezTo>
                    <a:pt x="1407" y="3100"/>
                    <a:pt x="1485" y="3132"/>
                    <a:pt x="1564" y="3132"/>
                  </a:cubicBezTo>
                  <a:cubicBezTo>
                    <a:pt x="1643" y="3132"/>
                    <a:pt x="1722" y="3100"/>
                    <a:pt x="1782" y="3040"/>
                  </a:cubicBezTo>
                  <a:cubicBezTo>
                    <a:pt x="1898" y="2924"/>
                    <a:pt x="1898" y="2728"/>
                    <a:pt x="1782" y="2612"/>
                  </a:cubicBezTo>
                  <a:lnTo>
                    <a:pt x="1041" y="1870"/>
                  </a:lnTo>
                  <a:lnTo>
                    <a:pt x="1564" y="1870"/>
                  </a:lnTo>
                  <a:cubicBezTo>
                    <a:pt x="1734" y="1870"/>
                    <a:pt x="1867" y="1732"/>
                    <a:pt x="1867" y="1568"/>
                  </a:cubicBezTo>
                  <a:lnTo>
                    <a:pt x="1867" y="306"/>
                  </a:lnTo>
                  <a:cubicBezTo>
                    <a:pt x="1867" y="136"/>
                    <a:pt x="1728" y="1"/>
                    <a:pt x="15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95"/>
            <p:cNvSpPr/>
            <p:nvPr/>
          </p:nvSpPr>
          <p:spPr>
            <a:xfrm>
              <a:off x="5810685" y="3417930"/>
              <a:ext cx="37892" cy="63350"/>
            </a:xfrm>
            <a:custGeom>
              <a:rect b="b" l="l" r="r" t="t"/>
              <a:pathLst>
                <a:path extrusionOk="0" h="3123" w="1868">
                  <a:moveTo>
                    <a:pt x="304" y="1"/>
                  </a:moveTo>
                  <a:cubicBezTo>
                    <a:pt x="133" y="1"/>
                    <a:pt x="1" y="136"/>
                    <a:pt x="1" y="304"/>
                  </a:cubicBezTo>
                  <a:lnTo>
                    <a:pt x="1" y="2823"/>
                  </a:lnTo>
                  <a:cubicBezTo>
                    <a:pt x="1" y="2987"/>
                    <a:pt x="133" y="3123"/>
                    <a:pt x="304" y="3123"/>
                  </a:cubicBezTo>
                  <a:lnTo>
                    <a:pt x="1565" y="3123"/>
                  </a:lnTo>
                  <a:cubicBezTo>
                    <a:pt x="1735" y="3123"/>
                    <a:pt x="1868" y="2984"/>
                    <a:pt x="1868" y="2817"/>
                  </a:cubicBezTo>
                  <a:cubicBezTo>
                    <a:pt x="1868" y="2650"/>
                    <a:pt x="1729" y="2514"/>
                    <a:pt x="1565" y="2514"/>
                  </a:cubicBezTo>
                  <a:lnTo>
                    <a:pt x="606" y="2514"/>
                  </a:lnTo>
                  <a:lnTo>
                    <a:pt x="606" y="1864"/>
                  </a:lnTo>
                  <a:lnTo>
                    <a:pt x="1565" y="1864"/>
                  </a:lnTo>
                  <a:cubicBezTo>
                    <a:pt x="1735" y="1864"/>
                    <a:pt x="1868" y="1726"/>
                    <a:pt x="1868" y="1562"/>
                  </a:cubicBezTo>
                  <a:cubicBezTo>
                    <a:pt x="1868" y="1391"/>
                    <a:pt x="1729" y="1256"/>
                    <a:pt x="1565" y="1256"/>
                  </a:cubicBezTo>
                  <a:lnTo>
                    <a:pt x="606" y="1256"/>
                  </a:lnTo>
                  <a:lnTo>
                    <a:pt x="606" y="606"/>
                  </a:lnTo>
                  <a:lnTo>
                    <a:pt x="1565" y="606"/>
                  </a:lnTo>
                  <a:cubicBezTo>
                    <a:pt x="1735" y="606"/>
                    <a:pt x="1868" y="468"/>
                    <a:pt x="1868" y="304"/>
                  </a:cubicBezTo>
                  <a:cubicBezTo>
                    <a:pt x="1868" y="133"/>
                    <a:pt x="1729" y="1"/>
                    <a:pt x="15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95"/>
            <p:cNvSpPr/>
            <p:nvPr/>
          </p:nvSpPr>
          <p:spPr>
            <a:xfrm>
              <a:off x="5861601" y="3417930"/>
              <a:ext cx="38034" cy="63350"/>
            </a:xfrm>
            <a:custGeom>
              <a:rect b="b" l="l" r="r" t="t"/>
              <a:pathLst>
                <a:path extrusionOk="0" h="3123" w="1875">
                  <a:moveTo>
                    <a:pt x="307" y="1"/>
                  </a:moveTo>
                  <a:cubicBezTo>
                    <a:pt x="140" y="1"/>
                    <a:pt x="4" y="136"/>
                    <a:pt x="4" y="304"/>
                  </a:cubicBezTo>
                  <a:lnTo>
                    <a:pt x="4" y="2823"/>
                  </a:lnTo>
                  <a:cubicBezTo>
                    <a:pt x="1" y="2987"/>
                    <a:pt x="140" y="3123"/>
                    <a:pt x="307" y="3123"/>
                  </a:cubicBezTo>
                  <a:lnTo>
                    <a:pt x="1568" y="3123"/>
                  </a:lnTo>
                  <a:cubicBezTo>
                    <a:pt x="1738" y="3123"/>
                    <a:pt x="1874" y="2984"/>
                    <a:pt x="1874" y="2817"/>
                  </a:cubicBezTo>
                  <a:cubicBezTo>
                    <a:pt x="1874" y="2650"/>
                    <a:pt x="1735" y="2514"/>
                    <a:pt x="1568" y="2514"/>
                  </a:cubicBezTo>
                  <a:lnTo>
                    <a:pt x="613" y="2514"/>
                  </a:lnTo>
                  <a:lnTo>
                    <a:pt x="613" y="1864"/>
                  </a:lnTo>
                  <a:lnTo>
                    <a:pt x="1568" y="1864"/>
                  </a:lnTo>
                  <a:cubicBezTo>
                    <a:pt x="1738" y="1864"/>
                    <a:pt x="1874" y="1726"/>
                    <a:pt x="1874" y="1562"/>
                  </a:cubicBezTo>
                  <a:cubicBezTo>
                    <a:pt x="1874" y="1391"/>
                    <a:pt x="1735" y="1256"/>
                    <a:pt x="1568" y="1256"/>
                  </a:cubicBezTo>
                  <a:lnTo>
                    <a:pt x="613" y="1256"/>
                  </a:lnTo>
                  <a:lnTo>
                    <a:pt x="613" y="606"/>
                  </a:lnTo>
                  <a:lnTo>
                    <a:pt x="1568" y="606"/>
                  </a:lnTo>
                  <a:cubicBezTo>
                    <a:pt x="1738" y="606"/>
                    <a:pt x="1874" y="468"/>
                    <a:pt x="1874" y="304"/>
                  </a:cubicBezTo>
                  <a:cubicBezTo>
                    <a:pt x="1874" y="133"/>
                    <a:pt x="1735" y="1"/>
                    <a:pt x="15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95"/>
            <p:cNvSpPr/>
            <p:nvPr/>
          </p:nvSpPr>
          <p:spPr>
            <a:xfrm>
              <a:off x="5708348" y="3494445"/>
              <a:ext cx="191348" cy="12293"/>
            </a:xfrm>
            <a:custGeom>
              <a:rect b="b" l="l" r="r" t="t"/>
              <a:pathLst>
                <a:path extrusionOk="0" h="606" w="9433">
                  <a:moveTo>
                    <a:pt x="303" y="0"/>
                  </a:moveTo>
                  <a:cubicBezTo>
                    <a:pt x="133" y="0"/>
                    <a:pt x="0" y="139"/>
                    <a:pt x="0" y="303"/>
                  </a:cubicBezTo>
                  <a:cubicBezTo>
                    <a:pt x="0" y="473"/>
                    <a:pt x="136" y="606"/>
                    <a:pt x="303" y="606"/>
                  </a:cubicBezTo>
                  <a:lnTo>
                    <a:pt x="9130" y="606"/>
                  </a:lnTo>
                  <a:cubicBezTo>
                    <a:pt x="9297" y="606"/>
                    <a:pt x="9432" y="467"/>
                    <a:pt x="9432" y="303"/>
                  </a:cubicBezTo>
                  <a:cubicBezTo>
                    <a:pt x="9432" y="139"/>
                    <a:pt x="9297" y="0"/>
                    <a:pt x="91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4" name="Google Shape;2524;p95"/>
          <p:cNvGrpSpPr/>
          <p:nvPr/>
        </p:nvGrpSpPr>
        <p:grpSpPr>
          <a:xfrm>
            <a:off x="6863671" y="3276086"/>
            <a:ext cx="313586" cy="409392"/>
            <a:chOff x="6004062" y="3295896"/>
            <a:chExt cx="313586" cy="409392"/>
          </a:xfrm>
        </p:grpSpPr>
        <p:sp>
          <p:nvSpPr>
            <p:cNvPr id="2525" name="Google Shape;2525;p95"/>
            <p:cNvSpPr/>
            <p:nvPr/>
          </p:nvSpPr>
          <p:spPr>
            <a:xfrm>
              <a:off x="6004184" y="3295896"/>
              <a:ext cx="313464" cy="409392"/>
            </a:xfrm>
            <a:custGeom>
              <a:rect b="b" l="l" r="r" t="t"/>
              <a:pathLst>
                <a:path extrusionOk="0" h="20182" w="15453">
                  <a:moveTo>
                    <a:pt x="9666" y="0"/>
                  </a:moveTo>
                  <a:lnTo>
                    <a:pt x="1" y="1262"/>
                  </a:lnTo>
                  <a:lnTo>
                    <a:pt x="1" y="19908"/>
                  </a:lnTo>
                  <a:cubicBezTo>
                    <a:pt x="1" y="20059"/>
                    <a:pt x="121" y="20182"/>
                    <a:pt x="275" y="20182"/>
                  </a:cubicBezTo>
                  <a:lnTo>
                    <a:pt x="15175" y="20182"/>
                  </a:lnTo>
                  <a:cubicBezTo>
                    <a:pt x="15327" y="20182"/>
                    <a:pt x="15453" y="20059"/>
                    <a:pt x="15453" y="19908"/>
                  </a:cubicBezTo>
                  <a:lnTo>
                    <a:pt x="15453" y="278"/>
                  </a:lnTo>
                  <a:cubicBezTo>
                    <a:pt x="15453" y="123"/>
                    <a:pt x="15330" y="0"/>
                    <a:pt x="151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95"/>
            <p:cNvSpPr/>
            <p:nvPr/>
          </p:nvSpPr>
          <p:spPr>
            <a:xfrm>
              <a:off x="6029784" y="3347055"/>
              <a:ext cx="262285" cy="332654"/>
            </a:xfrm>
            <a:custGeom>
              <a:rect b="b" l="l" r="r" t="t"/>
              <a:pathLst>
                <a:path extrusionOk="0" h="16399" w="12930">
                  <a:moveTo>
                    <a:pt x="275" y="1"/>
                  </a:moveTo>
                  <a:cubicBezTo>
                    <a:pt x="120" y="1"/>
                    <a:pt x="0" y="124"/>
                    <a:pt x="0" y="278"/>
                  </a:cubicBezTo>
                  <a:lnTo>
                    <a:pt x="0" y="16124"/>
                  </a:lnTo>
                  <a:cubicBezTo>
                    <a:pt x="0" y="16276"/>
                    <a:pt x="120" y="16399"/>
                    <a:pt x="275" y="16399"/>
                  </a:cubicBezTo>
                  <a:lnTo>
                    <a:pt x="12652" y="16399"/>
                  </a:lnTo>
                  <a:cubicBezTo>
                    <a:pt x="12803" y="16399"/>
                    <a:pt x="12929" y="16276"/>
                    <a:pt x="12929" y="16124"/>
                  </a:cubicBezTo>
                  <a:lnTo>
                    <a:pt x="12929" y="278"/>
                  </a:lnTo>
                  <a:cubicBezTo>
                    <a:pt x="12929" y="124"/>
                    <a:pt x="12806" y="1"/>
                    <a:pt x="126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95"/>
            <p:cNvSpPr/>
            <p:nvPr/>
          </p:nvSpPr>
          <p:spPr>
            <a:xfrm>
              <a:off x="6004062" y="3295896"/>
              <a:ext cx="196075" cy="25600"/>
            </a:xfrm>
            <a:custGeom>
              <a:rect b="b" l="l" r="r" t="t"/>
              <a:pathLst>
                <a:path extrusionOk="0" h="1262" w="9666">
                  <a:moveTo>
                    <a:pt x="278" y="0"/>
                  </a:moveTo>
                  <a:cubicBezTo>
                    <a:pt x="124" y="0"/>
                    <a:pt x="1" y="123"/>
                    <a:pt x="1" y="278"/>
                  </a:cubicBezTo>
                  <a:lnTo>
                    <a:pt x="1" y="1262"/>
                  </a:lnTo>
                  <a:lnTo>
                    <a:pt x="8379" y="1262"/>
                  </a:lnTo>
                  <a:cubicBezTo>
                    <a:pt x="8452" y="1262"/>
                    <a:pt x="8527" y="1230"/>
                    <a:pt x="8578" y="1176"/>
                  </a:cubicBezTo>
                  <a:lnTo>
                    <a:pt x="96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95"/>
            <p:cNvSpPr/>
            <p:nvPr/>
          </p:nvSpPr>
          <p:spPr>
            <a:xfrm>
              <a:off x="6219509" y="3315390"/>
              <a:ext cx="16329" cy="12374"/>
            </a:xfrm>
            <a:custGeom>
              <a:rect b="b" l="l" r="r" t="t"/>
              <a:pathLst>
                <a:path extrusionOk="0" h="610" w="805">
                  <a:moveTo>
                    <a:pt x="303" y="1"/>
                  </a:moveTo>
                  <a:cubicBezTo>
                    <a:pt x="139" y="1"/>
                    <a:pt x="0" y="137"/>
                    <a:pt x="0" y="304"/>
                  </a:cubicBezTo>
                  <a:cubicBezTo>
                    <a:pt x="0" y="471"/>
                    <a:pt x="133" y="610"/>
                    <a:pt x="303" y="610"/>
                  </a:cubicBezTo>
                  <a:lnTo>
                    <a:pt x="502" y="610"/>
                  </a:lnTo>
                  <a:cubicBezTo>
                    <a:pt x="669" y="610"/>
                    <a:pt x="804" y="471"/>
                    <a:pt x="804" y="304"/>
                  </a:cubicBezTo>
                  <a:cubicBezTo>
                    <a:pt x="804" y="140"/>
                    <a:pt x="669" y="1"/>
                    <a:pt x="5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95"/>
            <p:cNvSpPr/>
            <p:nvPr/>
          </p:nvSpPr>
          <p:spPr>
            <a:xfrm>
              <a:off x="6250667" y="3315390"/>
              <a:ext cx="16329" cy="12374"/>
            </a:xfrm>
            <a:custGeom>
              <a:rect b="b" l="l" r="r" t="t"/>
              <a:pathLst>
                <a:path extrusionOk="0" h="610" w="805">
                  <a:moveTo>
                    <a:pt x="306" y="1"/>
                  </a:moveTo>
                  <a:cubicBezTo>
                    <a:pt x="139" y="1"/>
                    <a:pt x="0" y="137"/>
                    <a:pt x="0" y="304"/>
                  </a:cubicBezTo>
                  <a:cubicBezTo>
                    <a:pt x="0" y="471"/>
                    <a:pt x="136" y="610"/>
                    <a:pt x="306" y="610"/>
                  </a:cubicBezTo>
                  <a:lnTo>
                    <a:pt x="501" y="610"/>
                  </a:lnTo>
                  <a:cubicBezTo>
                    <a:pt x="672" y="610"/>
                    <a:pt x="804" y="471"/>
                    <a:pt x="804" y="304"/>
                  </a:cubicBezTo>
                  <a:cubicBezTo>
                    <a:pt x="804" y="140"/>
                    <a:pt x="672" y="1"/>
                    <a:pt x="5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95"/>
            <p:cNvSpPr/>
            <p:nvPr/>
          </p:nvSpPr>
          <p:spPr>
            <a:xfrm>
              <a:off x="6281865" y="3315390"/>
              <a:ext cx="16350" cy="12374"/>
            </a:xfrm>
            <a:custGeom>
              <a:rect b="b" l="l" r="r" t="t"/>
              <a:pathLst>
                <a:path extrusionOk="0" h="610" w="806">
                  <a:moveTo>
                    <a:pt x="304" y="1"/>
                  </a:moveTo>
                  <a:cubicBezTo>
                    <a:pt x="140" y="1"/>
                    <a:pt x="1" y="137"/>
                    <a:pt x="1" y="304"/>
                  </a:cubicBezTo>
                  <a:cubicBezTo>
                    <a:pt x="1" y="471"/>
                    <a:pt x="133" y="610"/>
                    <a:pt x="304" y="610"/>
                  </a:cubicBezTo>
                  <a:lnTo>
                    <a:pt x="502" y="610"/>
                  </a:lnTo>
                  <a:cubicBezTo>
                    <a:pt x="666" y="610"/>
                    <a:pt x="805" y="471"/>
                    <a:pt x="805" y="304"/>
                  </a:cubicBezTo>
                  <a:cubicBezTo>
                    <a:pt x="805" y="140"/>
                    <a:pt x="669" y="1"/>
                    <a:pt x="5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95"/>
            <p:cNvSpPr/>
            <p:nvPr/>
          </p:nvSpPr>
          <p:spPr>
            <a:xfrm>
              <a:off x="6098935" y="3445376"/>
              <a:ext cx="123860" cy="82661"/>
            </a:xfrm>
            <a:custGeom>
              <a:rect b="b" l="l" r="r" t="t"/>
              <a:pathLst>
                <a:path extrusionOk="0" h="4075" w="6106">
                  <a:moveTo>
                    <a:pt x="725" y="1"/>
                  </a:moveTo>
                  <a:lnTo>
                    <a:pt x="0" y="407"/>
                  </a:lnTo>
                  <a:lnTo>
                    <a:pt x="312" y="3665"/>
                  </a:lnTo>
                  <a:cubicBezTo>
                    <a:pt x="334" y="3901"/>
                    <a:pt x="486" y="4075"/>
                    <a:pt x="662" y="4075"/>
                  </a:cubicBezTo>
                  <a:lnTo>
                    <a:pt x="5446" y="4075"/>
                  </a:lnTo>
                  <a:cubicBezTo>
                    <a:pt x="5626" y="4075"/>
                    <a:pt x="5774" y="3898"/>
                    <a:pt x="5793" y="3665"/>
                  </a:cubicBezTo>
                  <a:lnTo>
                    <a:pt x="6105" y="407"/>
                  </a:lnTo>
                  <a:lnTo>
                    <a:pt x="554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95"/>
            <p:cNvSpPr/>
            <p:nvPr/>
          </p:nvSpPr>
          <p:spPr>
            <a:xfrm>
              <a:off x="6154699" y="3471422"/>
              <a:ext cx="12374" cy="33267"/>
            </a:xfrm>
            <a:custGeom>
              <a:rect b="b" l="l" r="r" t="t"/>
              <a:pathLst>
                <a:path extrusionOk="0" h="1640" w="610">
                  <a:moveTo>
                    <a:pt x="307" y="0"/>
                  </a:moveTo>
                  <a:cubicBezTo>
                    <a:pt x="140" y="0"/>
                    <a:pt x="1" y="133"/>
                    <a:pt x="1" y="303"/>
                  </a:cubicBezTo>
                  <a:lnTo>
                    <a:pt x="1" y="1337"/>
                  </a:lnTo>
                  <a:cubicBezTo>
                    <a:pt x="1" y="1501"/>
                    <a:pt x="137" y="1640"/>
                    <a:pt x="307" y="1640"/>
                  </a:cubicBezTo>
                  <a:cubicBezTo>
                    <a:pt x="471" y="1640"/>
                    <a:pt x="610" y="1504"/>
                    <a:pt x="610" y="1337"/>
                  </a:cubicBezTo>
                  <a:lnTo>
                    <a:pt x="610" y="303"/>
                  </a:lnTo>
                  <a:cubicBezTo>
                    <a:pt x="610" y="139"/>
                    <a:pt x="474" y="0"/>
                    <a:pt x="3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95"/>
            <p:cNvSpPr/>
            <p:nvPr/>
          </p:nvSpPr>
          <p:spPr>
            <a:xfrm>
              <a:off x="6129119" y="3471422"/>
              <a:ext cx="12374" cy="33267"/>
            </a:xfrm>
            <a:custGeom>
              <a:rect b="b" l="l" r="r" t="t"/>
              <a:pathLst>
                <a:path extrusionOk="0" h="1640" w="610">
                  <a:moveTo>
                    <a:pt x="306" y="0"/>
                  </a:moveTo>
                  <a:cubicBezTo>
                    <a:pt x="139" y="0"/>
                    <a:pt x="1" y="133"/>
                    <a:pt x="1" y="303"/>
                  </a:cubicBezTo>
                  <a:lnTo>
                    <a:pt x="1" y="1337"/>
                  </a:lnTo>
                  <a:cubicBezTo>
                    <a:pt x="1" y="1501"/>
                    <a:pt x="136" y="1640"/>
                    <a:pt x="306" y="1640"/>
                  </a:cubicBezTo>
                  <a:cubicBezTo>
                    <a:pt x="470" y="1640"/>
                    <a:pt x="609" y="1504"/>
                    <a:pt x="609" y="1337"/>
                  </a:cubicBezTo>
                  <a:lnTo>
                    <a:pt x="609" y="303"/>
                  </a:lnTo>
                  <a:cubicBezTo>
                    <a:pt x="609" y="139"/>
                    <a:pt x="474" y="0"/>
                    <a:pt x="3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95"/>
            <p:cNvSpPr/>
            <p:nvPr/>
          </p:nvSpPr>
          <p:spPr>
            <a:xfrm>
              <a:off x="6180298" y="3471422"/>
              <a:ext cx="12354" cy="33267"/>
            </a:xfrm>
            <a:custGeom>
              <a:rect b="b" l="l" r="r" t="t"/>
              <a:pathLst>
                <a:path extrusionOk="0" h="1640" w="609">
                  <a:moveTo>
                    <a:pt x="306" y="0"/>
                  </a:moveTo>
                  <a:cubicBezTo>
                    <a:pt x="139" y="0"/>
                    <a:pt x="0" y="133"/>
                    <a:pt x="0" y="303"/>
                  </a:cubicBezTo>
                  <a:lnTo>
                    <a:pt x="0" y="1337"/>
                  </a:lnTo>
                  <a:cubicBezTo>
                    <a:pt x="0" y="1501"/>
                    <a:pt x="136" y="1640"/>
                    <a:pt x="306" y="1640"/>
                  </a:cubicBezTo>
                  <a:cubicBezTo>
                    <a:pt x="470" y="1640"/>
                    <a:pt x="609" y="1504"/>
                    <a:pt x="609" y="1337"/>
                  </a:cubicBezTo>
                  <a:lnTo>
                    <a:pt x="609" y="303"/>
                  </a:lnTo>
                  <a:cubicBezTo>
                    <a:pt x="609" y="139"/>
                    <a:pt x="473" y="0"/>
                    <a:pt x="3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95"/>
            <p:cNvSpPr/>
            <p:nvPr/>
          </p:nvSpPr>
          <p:spPr>
            <a:xfrm>
              <a:off x="6122669" y="3390302"/>
              <a:ext cx="32882" cy="49921"/>
            </a:xfrm>
            <a:custGeom>
              <a:rect b="b" l="l" r="r" t="t"/>
              <a:pathLst>
                <a:path extrusionOk="0" h="2461" w="1621">
                  <a:moveTo>
                    <a:pt x="1271" y="0"/>
                  </a:moveTo>
                  <a:cubicBezTo>
                    <a:pt x="1159" y="0"/>
                    <a:pt x="1050" y="63"/>
                    <a:pt x="997" y="171"/>
                  </a:cubicBezTo>
                  <a:lnTo>
                    <a:pt x="76" y="2019"/>
                  </a:lnTo>
                  <a:cubicBezTo>
                    <a:pt x="0" y="2173"/>
                    <a:pt x="63" y="2356"/>
                    <a:pt x="214" y="2429"/>
                  </a:cubicBezTo>
                  <a:cubicBezTo>
                    <a:pt x="255" y="2451"/>
                    <a:pt x="300" y="2460"/>
                    <a:pt x="347" y="2460"/>
                  </a:cubicBezTo>
                  <a:cubicBezTo>
                    <a:pt x="460" y="2460"/>
                    <a:pt x="568" y="2397"/>
                    <a:pt x="624" y="2293"/>
                  </a:cubicBezTo>
                  <a:lnTo>
                    <a:pt x="1545" y="442"/>
                  </a:lnTo>
                  <a:cubicBezTo>
                    <a:pt x="1621" y="291"/>
                    <a:pt x="1558" y="108"/>
                    <a:pt x="1406" y="32"/>
                  </a:cubicBezTo>
                  <a:cubicBezTo>
                    <a:pt x="1363" y="10"/>
                    <a:pt x="1317" y="0"/>
                    <a:pt x="12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95"/>
            <p:cNvSpPr/>
            <p:nvPr/>
          </p:nvSpPr>
          <p:spPr>
            <a:xfrm>
              <a:off x="6166221" y="3390282"/>
              <a:ext cx="32902" cy="49942"/>
            </a:xfrm>
            <a:custGeom>
              <a:rect b="b" l="l" r="r" t="t"/>
              <a:pathLst>
                <a:path extrusionOk="0" h="2462" w="1622">
                  <a:moveTo>
                    <a:pt x="351" y="0"/>
                  </a:moveTo>
                  <a:cubicBezTo>
                    <a:pt x="305" y="0"/>
                    <a:pt x="258" y="11"/>
                    <a:pt x="215" y="33"/>
                  </a:cubicBezTo>
                  <a:cubicBezTo>
                    <a:pt x="60" y="109"/>
                    <a:pt x="1" y="295"/>
                    <a:pt x="76" y="443"/>
                  </a:cubicBezTo>
                  <a:lnTo>
                    <a:pt x="1000" y="2294"/>
                  </a:lnTo>
                  <a:cubicBezTo>
                    <a:pt x="1051" y="2398"/>
                    <a:pt x="1161" y="2461"/>
                    <a:pt x="1271" y="2461"/>
                  </a:cubicBezTo>
                  <a:cubicBezTo>
                    <a:pt x="1315" y="2461"/>
                    <a:pt x="1363" y="2452"/>
                    <a:pt x="1410" y="2430"/>
                  </a:cubicBezTo>
                  <a:cubicBezTo>
                    <a:pt x="1561" y="2357"/>
                    <a:pt x="1621" y="2171"/>
                    <a:pt x="1546" y="2020"/>
                  </a:cubicBezTo>
                  <a:lnTo>
                    <a:pt x="625" y="172"/>
                  </a:lnTo>
                  <a:cubicBezTo>
                    <a:pt x="571" y="62"/>
                    <a:pt x="462" y="0"/>
                    <a:pt x="3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95"/>
            <p:cNvSpPr/>
            <p:nvPr/>
          </p:nvSpPr>
          <p:spPr>
            <a:xfrm>
              <a:off x="6084026" y="3577026"/>
              <a:ext cx="154369" cy="25924"/>
            </a:xfrm>
            <a:custGeom>
              <a:rect b="b" l="l" r="r" t="t"/>
              <a:pathLst>
                <a:path extrusionOk="0" h="1278" w="7610">
                  <a:moveTo>
                    <a:pt x="641" y="0"/>
                  </a:moveTo>
                  <a:cubicBezTo>
                    <a:pt x="284" y="0"/>
                    <a:pt x="0" y="284"/>
                    <a:pt x="0" y="640"/>
                  </a:cubicBezTo>
                  <a:cubicBezTo>
                    <a:pt x="0" y="994"/>
                    <a:pt x="290" y="1277"/>
                    <a:pt x="641" y="1277"/>
                  </a:cubicBezTo>
                  <a:lnTo>
                    <a:pt x="6969" y="1277"/>
                  </a:lnTo>
                  <a:cubicBezTo>
                    <a:pt x="7326" y="1277"/>
                    <a:pt x="7610" y="994"/>
                    <a:pt x="7610" y="640"/>
                  </a:cubicBezTo>
                  <a:cubicBezTo>
                    <a:pt x="7610" y="284"/>
                    <a:pt x="7323" y="0"/>
                    <a:pt x="69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95"/>
            <p:cNvSpPr/>
            <p:nvPr/>
          </p:nvSpPr>
          <p:spPr>
            <a:xfrm>
              <a:off x="6103540" y="3622302"/>
              <a:ext cx="114712" cy="12313"/>
            </a:xfrm>
            <a:custGeom>
              <a:rect b="b" l="l" r="r" t="t"/>
              <a:pathLst>
                <a:path extrusionOk="0" h="607" w="5655">
                  <a:moveTo>
                    <a:pt x="306" y="1"/>
                  </a:moveTo>
                  <a:cubicBezTo>
                    <a:pt x="139" y="1"/>
                    <a:pt x="0" y="133"/>
                    <a:pt x="0" y="304"/>
                  </a:cubicBezTo>
                  <a:cubicBezTo>
                    <a:pt x="0" y="468"/>
                    <a:pt x="136" y="606"/>
                    <a:pt x="306" y="606"/>
                  </a:cubicBezTo>
                  <a:lnTo>
                    <a:pt x="5352" y="606"/>
                  </a:lnTo>
                  <a:cubicBezTo>
                    <a:pt x="5515" y="606"/>
                    <a:pt x="5654" y="474"/>
                    <a:pt x="5654" y="304"/>
                  </a:cubicBezTo>
                  <a:cubicBezTo>
                    <a:pt x="5654" y="137"/>
                    <a:pt x="5519" y="1"/>
                    <a:pt x="53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95"/>
            <p:cNvSpPr/>
            <p:nvPr/>
          </p:nvSpPr>
          <p:spPr>
            <a:xfrm>
              <a:off x="6089077" y="3428803"/>
              <a:ext cx="143557" cy="24788"/>
            </a:xfrm>
            <a:custGeom>
              <a:rect b="b" l="l" r="r" t="t"/>
              <a:pathLst>
                <a:path extrusionOk="0" h="1222" w="7077">
                  <a:moveTo>
                    <a:pt x="199" y="1"/>
                  </a:moveTo>
                  <a:cubicBezTo>
                    <a:pt x="89" y="1"/>
                    <a:pt x="1" y="86"/>
                    <a:pt x="1" y="196"/>
                  </a:cubicBezTo>
                  <a:lnTo>
                    <a:pt x="1" y="1026"/>
                  </a:lnTo>
                  <a:cubicBezTo>
                    <a:pt x="1" y="1136"/>
                    <a:pt x="89" y="1221"/>
                    <a:pt x="199" y="1221"/>
                  </a:cubicBezTo>
                  <a:lnTo>
                    <a:pt x="6878" y="1221"/>
                  </a:lnTo>
                  <a:cubicBezTo>
                    <a:pt x="6985" y="1221"/>
                    <a:pt x="7077" y="1136"/>
                    <a:pt x="7077" y="1026"/>
                  </a:cubicBezTo>
                  <a:lnTo>
                    <a:pt x="7077" y="196"/>
                  </a:lnTo>
                  <a:cubicBezTo>
                    <a:pt x="7077" y="86"/>
                    <a:pt x="6988" y="1"/>
                    <a:pt x="68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0" name="Google Shape;2540;p95"/>
          <p:cNvGrpSpPr/>
          <p:nvPr/>
        </p:nvGrpSpPr>
        <p:grpSpPr>
          <a:xfrm>
            <a:off x="7576177" y="3276045"/>
            <a:ext cx="358294" cy="409473"/>
            <a:chOff x="6430859" y="3295896"/>
            <a:chExt cx="358294" cy="409473"/>
          </a:xfrm>
        </p:grpSpPr>
        <p:sp>
          <p:nvSpPr>
            <p:cNvPr id="2541" name="Google Shape;2541;p95"/>
            <p:cNvSpPr/>
            <p:nvPr/>
          </p:nvSpPr>
          <p:spPr>
            <a:xfrm>
              <a:off x="6430859" y="3295896"/>
              <a:ext cx="255956" cy="409473"/>
            </a:xfrm>
            <a:custGeom>
              <a:rect b="b" l="l" r="r" t="t"/>
              <a:pathLst>
                <a:path extrusionOk="0" h="20186" w="12618">
                  <a:moveTo>
                    <a:pt x="609" y="0"/>
                  </a:moveTo>
                  <a:cubicBezTo>
                    <a:pt x="271" y="0"/>
                    <a:pt x="0" y="278"/>
                    <a:pt x="0" y="612"/>
                  </a:cubicBezTo>
                  <a:lnTo>
                    <a:pt x="0" y="19576"/>
                  </a:lnTo>
                  <a:cubicBezTo>
                    <a:pt x="0" y="19914"/>
                    <a:pt x="275" y="20185"/>
                    <a:pt x="609" y="20185"/>
                  </a:cubicBezTo>
                  <a:lnTo>
                    <a:pt x="12005" y="20185"/>
                  </a:lnTo>
                  <a:cubicBezTo>
                    <a:pt x="12346" y="20185"/>
                    <a:pt x="12617" y="19911"/>
                    <a:pt x="12617" y="19576"/>
                  </a:cubicBezTo>
                  <a:lnTo>
                    <a:pt x="12617" y="612"/>
                  </a:lnTo>
                  <a:cubicBezTo>
                    <a:pt x="12617" y="278"/>
                    <a:pt x="12346" y="3"/>
                    <a:pt x="12002" y="0"/>
                  </a:cubicBezTo>
                  <a:lnTo>
                    <a:pt x="10091" y="0"/>
                  </a:lnTo>
                  <a:lnTo>
                    <a:pt x="9539" y="394"/>
                  </a:lnTo>
                  <a:lnTo>
                    <a:pt x="3154" y="394"/>
                  </a:lnTo>
                  <a:lnTo>
                    <a:pt x="25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95"/>
            <p:cNvSpPr/>
            <p:nvPr/>
          </p:nvSpPr>
          <p:spPr>
            <a:xfrm>
              <a:off x="6456499" y="3347136"/>
              <a:ext cx="204716" cy="307054"/>
            </a:xfrm>
            <a:custGeom>
              <a:rect b="b" l="l" r="r" t="t"/>
              <a:pathLst>
                <a:path extrusionOk="0" h="15137" w="10092">
                  <a:moveTo>
                    <a:pt x="275" y="0"/>
                  </a:moveTo>
                  <a:cubicBezTo>
                    <a:pt x="127" y="0"/>
                    <a:pt x="1" y="123"/>
                    <a:pt x="1" y="278"/>
                  </a:cubicBezTo>
                  <a:lnTo>
                    <a:pt x="1" y="14862"/>
                  </a:lnTo>
                  <a:cubicBezTo>
                    <a:pt x="1" y="15017"/>
                    <a:pt x="124" y="15136"/>
                    <a:pt x="275" y="15136"/>
                  </a:cubicBezTo>
                  <a:lnTo>
                    <a:pt x="9814" y="15136"/>
                  </a:lnTo>
                  <a:cubicBezTo>
                    <a:pt x="9969" y="15136"/>
                    <a:pt x="10092" y="15017"/>
                    <a:pt x="10092" y="14862"/>
                  </a:cubicBezTo>
                  <a:lnTo>
                    <a:pt x="10092" y="278"/>
                  </a:lnTo>
                  <a:cubicBezTo>
                    <a:pt x="10092" y="123"/>
                    <a:pt x="9969" y="0"/>
                    <a:pt x="9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95"/>
            <p:cNvSpPr/>
            <p:nvPr/>
          </p:nvSpPr>
          <p:spPr>
            <a:xfrm>
              <a:off x="6482099" y="3295896"/>
              <a:ext cx="153537" cy="25600"/>
            </a:xfrm>
            <a:custGeom>
              <a:rect b="b" l="l" r="r" t="t"/>
              <a:pathLst>
                <a:path extrusionOk="0" h="1262" w="7569">
                  <a:moveTo>
                    <a:pt x="0" y="0"/>
                  </a:moveTo>
                  <a:lnTo>
                    <a:pt x="0" y="672"/>
                  </a:lnTo>
                  <a:cubicBezTo>
                    <a:pt x="0" y="997"/>
                    <a:pt x="265" y="1262"/>
                    <a:pt x="590" y="1262"/>
                  </a:cubicBezTo>
                  <a:lnTo>
                    <a:pt x="6975" y="1262"/>
                  </a:lnTo>
                  <a:cubicBezTo>
                    <a:pt x="7303" y="1262"/>
                    <a:pt x="7568" y="997"/>
                    <a:pt x="7568" y="672"/>
                  </a:cubicBezTo>
                  <a:lnTo>
                    <a:pt x="756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95"/>
            <p:cNvSpPr/>
            <p:nvPr/>
          </p:nvSpPr>
          <p:spPr>
            <a:xfrm>
              <a:off x="6527131" y="3673603"/>
              <a:ext cx="63533" cy="12374"/>
            </a:xfrm>
            <a:custGeom>
              <a:rect b="b" l="l" r="r" t="t"/>
              <a:pathLst>
                <a:path extrusionOk="0" h="610" w="3132">
                  <a:moveTo>
                    <a:pt x="303" y="1"/>
                  </a:moveTo>
                  <a:cubicBezTo>
                    <a:pt x="136" y="1"/>
                    <a:pt x="0" y="137"/>
                    <a:pt x="0" y="304"/>
                  </a:cubicBezTo>
                  <a:cubicBezTo>
                    <a:pt x="0" y="471"/>
                    <a:pt x="133" y="610"/>
                    <a:pt x="303" y="610"/>
                  </a:cubicBezTo>
                  <a:lnTo>
                    <a:pt x="2826" y="610"/>
                  </a:lnTo>
                  <a:cubicBezTo>
                    <a:pt x="2996" y="610"/>
                    <a:pt x="3131" y="471"/>
                    <a:pt x="3128" y="304"/>
                  </a:cubicBezTo>
                  <a:cubicBezTo>
                    <a:pt x="3128" y="140"/>
                    <a:pt x="2996" y="1"/>
                    <a:pt x="28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95"/>
            <p:cNvSpPr/>
            <p:nvPr/>
          </p:nvSpPr>
          <p:spPr>
            <a:xfrm>
              <a:off x="6507678" y="3411034"/>
              <a:ext cx="281475" cy="179117"/>
            </a:xfrm>
            <a:custGeom>
              <a:rect b="b" l="l" r="r" t="t"/>
              <a:pathLst>
                <a:path extrusionOk="0" h="8830" w="13876">
                  <a:moveTo>
                    <a:pt x="275" y="0"/>
                  </a:moveTo>
                  <a:cubicBezTo>
                    <a:pt x="123" y="0"/>
                    <a:pt x="0" y="123"/>
                    <a:pt x="0" y="278"/>
                  </a:cubicBezTo>
                  <a:lnTo>
                    <a:pt x="0" y="8555"/>
                  </a:lnTo>
                  <a:cubicBezTo>
                    <a:pt x="0" y="8707"/>
                    <a:pt x="123" y="8830"/>
                    <a:pt x="275" y="8830"/>
                  </a:cubicBezTo>
                  <a:lnTo>
                    <a:pt x="13598" y="8830"/>
                  </a:lnTo>
                  <a:cubicBezTo>
                    <a:pt x="13753" y="8830"/>
                    <a:pt x="13876" y="8707"/>
                    <a:pt x="13876" y="8555"/>
                  </a:cubicBezTo>
                  <a:lnTo>
                    <a:pt x="13876" y="278"/>
                  </a:lnTo>
                  <a:cubicBezTo>
                    <a:pt x="13876" y="123"/>
                    <a:pt x="13753" y="0"/>
                    <a:pt x="135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95"/>
            <p:cNvSpPr/>
            <p:nvPr/>
          </p:nvSpPr>
          <p:spPr>
            <a:xfrm>
              <a:off x="6533257" y="3539661"/>
              <a:ext cx="38400" cy="25620"/>
            </a:xfrm>
            <a:custGeom>
              <a:rect b="b" l="l" r="r" t="t"/>
              <a:pathLst>
                <a:path extrusionOk="0" h="1263" w="1893">
                  <a:moveTo>
                    <a:pt x="275" y="1"/>
                  </a:moveTo>
                  <a:cubicBezTo>
                    <a:pt x="124" y="1"/>
                    <a:pt x="1" y="124"/>
                    <a:pt x="1" y="278"/>
                  </a:cubicBezTo>
                  <a:lnTo>
                    <a:pt x="1" y="988"/>
                  </a:lnTo>
                  <a:cubicBezTo>
                    <a:pt x="1" y="1142"/>
                    <a:pt x="124" y="1262"/>
                    <a:pt x="275" y="1262"/>
                  </a:cubicBezTo>
                  <a:lnTo>
                    <a:pt x="1615" y="1262"/>
                  </a:lnTo>
                  <a:cubicBezTo>
                    <a:pt x="1770" y="1262"/>
                    <a:pt x="1893" y="1142"/>
                    <a:pt x="1893" y="988"/>
                  </a:cubicBezTo>
                  <a:lnTo>
                    <a:pt x="1893" y="278"/>
                  </a:lnTo>
                  <a:cubicBezTo>
                    <a:pt x="1893" y="124"/>
                    <a:pt x="1770" y="1"/>
                    <a:pt x="1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95"/>
            <p:cNvSpPr/>
            <p:nvPr/>
          </p:nvSpPr>
          <p:spPr>
            <a:xfrm>
              <a:off x="6661195" y="3539661"/>
              <a:ext cx="38400" cy="25620"/>
            </a:xfrm>
            <a:custGeom>
              <a:rect b="b" l="l" r="r" t="t"/>
              <a:pathLst>
                <a:path extrusionOk="0" h="1263" w="1893">
                  <a:moveTo>
                    <a:pt x="275" y="1"/>
                  </a:moveTo>
                  <a:cubicBezTo>
                    <a:pt x="124" y="1"/>
                    <a:pt x="1" y="124"/>
                    <a:pt x="1" y="278"/>
                  </a:cubicBezTo>
                  <a:lnTo>
                    <a:pt x="1" y="988"/>
                  </a:lnTo>
                  <a:cubicBezTo>
                    <a:pt x="1" y="1142"/>
                    <a:pt x="124" y="1262"/>
                    <a:pt x="275" y="1262"/>
                  </a:cubicBezTo>
                  <a:lnTo>
                    <a:pt x="1615" y="1262"/>
                  </a:lnTo>
                  <a:cubicBezTo>
                    <a:pt x="1770" y="1262"/>
                    <a:pt x="1893" y="1142"/>
                    <a:pt x="1893" y="988"/>
                  </a:cubicBezTo>
                  <a:lnTo>
                    <a:pt x="1893" y="278"/>
                  </a:lnTo>
                  <a:cubicBezTo>
                    <a:pt x="1893" y="124"/>
                    <a:pt x="1770" y="1"/>
                    <a:pt x="1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95"/>
            <p:cNvSpPr/>
            <p:nvPr/>
          </p:nvSpPr>
          <p:spPr>
            <a:xfrm>
              <a:off x="6597236" y="3539661"/>
              <a:ext cx="38400" cy="25620"/>
            </a:xfrm>
            <a:custGeom>
              <a:rect b="b" l="l" r="r" t="t"/>
              <a:pathLst>
                <a:path extrusionOk="0" h="1263" w="1893">
                  <a:moveTo>
                    <a:pt x="275" y="1"/>
                  </a:moveTo>
                  <a:cubicBezTo>
                    <a:pt x="123" y="1"/>
                    <a:pt x="0" y="124"/>
                    <a:pt x="0" y="278"/>
                  </a:cubicBezTo>
                  <a:lnTo>
                    <a:pt x="0" y="988"/>
                  </a:lnTo>
                  <a:cubicBezTo>
                    <a:pt x="0" y="1142"/>
                    <a:pt x="123" y="1262"/>
                    <a:pt x="275" y="1262"/>
                  </a:cubicBezTo>
                  <a:lnTo>
                    <a:pt x="1615" y="1262"/>
                  </a:lnTo>
                  <a:cubicBezTo>
                    <a:pt x="1769" y="1262"/>
                    <a:pt x="1892" y="1142"/>
                    <a:pt x="1892" y="988"/>
                  </a:cubicBezTo>
                  <a:lnTo>
                    <a:pt x="1892" y="278"/>
                  </a:lnTo>
                  <a:cubicBezTo>
                    <a:pt x="1892" y="124"/>
                    <a:pt x="1769" y="1"/>
                    <a:pt x="1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95"/>
            <p:cNvSpPr/>
            <p:nvPr/>
          </p:nvSpPr>
          <p:spPr>
            <a:xfrm>
              <a:off x="6725235" y="3438155"/>
              <a:ext cx="37568" cy="37568"/>
            </a:xfrm>
            <a:custGeom>
              <a:rect b="b" l="l" r="r" t="t"/>
              <a:pathLst>
                <a:path extrusionOk="0" h="1852" w="1852">
                  <a:moveTo>
                    <a:pt x="927" y="0"/>
                  </a:moveTo>
                  <a:cubicBezTo>
                    <a:pt x="416" y="0"/>
                    <a:pt x="0" y="413"/>
                    <a:pt x="0" y="927"/>
                  </a:cubicBezTo>
                  <a:cubicBezTo>
                    <a:pt x="0" y="1438"/>
                    <a:pt x="416" y="1851"/>
                    <a:pt x="927" y="1851"/>
                  </a:cubicBezTo>
                  <a:cubicBezTo>
                    <a:pt x="1438" y="1851"/>
                    <a:pt x="1851" y="1438"/>
                    <a:pt x="1851" y="927"/>
                  </a:cubicBezTo>
                  <a:cubicBezTo>
                    <a:pt x="1851" y="413"/>
                    <a:pt x="1438" y="0"/>
                    <a:pt x="9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95"/>
            <p:cNvSpPr/>
            <p:nvPr/>
          </p:nvSpPr>
          <p:spPr>
            <a:xfrm>
              <a:off x="6533257" y="3437323"/>
              <a:ext cx="76779" cy="25600"/>
            </a:xfrm>
            <a:custGeom>
              <a:rect b="b" l="l" r="r" t="t"/>
              <a:pathLst>
                <a:path extrusionOk="0" h="1262" w="3785">
                  <a:moveTo>
                    <a:pt x="275" y="0"/>
                  </a:moveTo>
                  <a:cubicBezTo>
                    <a:pt x="124" y="0"/>
                    <a:pt x="1" y="123"/>
                    <a:pt x="1" y="278"/>
                  </a:cubicBezTo>
                  <a:lnTo>
                    <a:pt x="1" y="987"/>
                  </a:lnTo>
                  <a:cubicBezTo>
                    <a:pt x="1" y="1142"/>
                    <a:pt x="124" y="1262"/>
                    <a:pt x="275" y="1262"/>
                  </a:cubicBezTo>
                  <a:lnTo>
                    <a:pt x="3507" y="1262"/>
                  </a:lnTo>
                  <a:cubicBezTo>
                    <a:pt x="3662" y="1262"/>
                    <a:pt x="3785" y="1142"/>
                    <a:pt x="3785" y="987"/>
                  </a:cubicBezTo>
                  <a:lnTo>
                    <a:pt x="3785" y="278"/>
                  </a:lnTo>
                  <a:cubicBezTo>
                    <a:pt x="3785" y="123"/>
                    <a:pt x="3662" y="0"/>
                    <a:pt x="35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95"/>
            <p:cNvSpPr/>
            <p:nvPr/>
          </p:nvSpPr>
          <p:spPr>
            <a:xfrm>
              <a:off x="6724849" y="3539661"/>
              <a:ext cx="38400" cy="25620"/>
            </a:xfrm>
            <a:custGeom>
              <a:rect b="b" l="l" r="r" t="t"/>
              <a:pathLst>
                <a:path extrusionOk="0" h="1263" w="1893">
                  <a:moveTo>
                    <a:pt x="275" y="1"/>
                  </a:moveTo>
                  <a:cubicBezTo>
                    <a:pt x="123" y="1"/>
                    <a:pt x="0" y="124"/>
                    <a:pt x="0" y="278"/>
                  </a:cubicBezTo>
                  <a:lnTo>
                    <a:pt x="0" y="988"/>
                  </a:lnTo>
                  <a:cubicBezTo>
                    <a:pt x="0" y="1142"/>
                    <a:pt x="123" y="1262"/>
                    <a:pt x="275" y="1262"/>
                  </a:cubicBezTo>
                  <a:lnTo>
                    <a:pt x="1615" y="1262"/>
                  </a:lnTo>
                  <a:cubicBezTo>
                    <a:pt x="1766" y="1262"/>
                    <a:pt x="1892" y="1142"/>
                    <a:pt x="1892" y="988"/>
                  </a:cubicBezTo>
                  <a:lnTo>
                    <a:pt x="1892" y="278"/>
                  </a:lnTo>
                  <a:cubicBezTo>
                    <a:pt x="1892" y="124"/>
                    <a:pt x="1769" y="1"/>
                    <a:pt x="1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2" name="Google Shape;2552;p95"/>
          <p:cNvGrpSpPr/>
          <p:nvPr/>
        </p:nvGrpSpPr>
        <p:grpSpPr>
          <a:xfrm>
            <a:off x="833829" y="3976146"/>
            <a:ext cx="409473" cy="307054"/>
            <a:chOff x="1955014" y="4002666"/>
            <a:chExt cx="409473" cy="307054"/>
          </a:xfrm>
        </p:grpSpPr>
        <p:sp>
          <p:nvSpPr>
            <p:cNvPr id="2553" name="Google Shape;2553;p95"/>
            <p:cNvSpPr/>
            <p:nvPr/>
          </p:nvSpPr>
          <p:spPr>
            <a:xfrm>
              <a:off x="2031833" y="4250265"/>
              <a:ext cx="332593" cy="41990"/>
            </a:xfrm>
            <a:custGeom>
              <a:rect b="b" l="l" r="r" t="t"/>
              <a:pathLst>
                <a:path extrusionOk="0" h="2070" w="16396">
                  <a:moveTo>
                    <a:pt x="811" y="1"/>
                  </a:moveTo>
                  <a:lnTo>
                    <a:pt x="1" y="408"/>
                  </a:lnTo>
                  <a:lnTo>
                    <a:pt x="1" y="1666"/>
                  </a:lnTo>
                  <a:lnTo>
                    <a:pt x="811" y="2070"/>
                  </a:lnTo>
                  <a:lnTo>
                    <a:pt x="15550" y="2070"/>
                  </a:lnTo>
                  <a:lnTo>
                    <a:pt x="16395" y="1666"/>
                  </a:lnTo>
                  <a:lnTo>
                    <a:pt x="16395" y="408"/>
                  </a:lnTo>
                  <a:lnTo>
                    <a:pt x="155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95"/>
            <p:cNvSpPr/>
            <p:nvPr/>
          </p:nvSpPr>
          <p:spPr>
            <a:xfrm>
              <a:off x="2031833" y="4199106"/>
              <a:ext cx="332654" cy="42112"/>
            </a:xfrm>
            <a:custGeom>
              <a:rect b="b" l="l" r="r" t="t"/>
              <a:pathLst>
                <a:path extrusionOk="0" h="2076" w="16399">
                  <a:moveTo>
                    <a:pt x="811" y="0"/>
                  </a:moveTo>
                  <a:lnTo>
                    <a:pt x="1" y="407"/>
                  </a:lnTo>
                  <a:lnTo>
                    <a:pt x="1" y="1668"/>
                  </a:lnTo>
                  <a:lnTo>
                    <a:pt x="811" y="2075"/>
                  </a:lnTo>
                  <a:lnTo>
                    <a:pt x="15850" y="2075"/>
                  </a:lnTo>
                  <a:lnTo>
                    <a:pt x="16399" y="1668"/>
                  </a:lnTo>
                  <a:lnTo>
                    <a:pt x="16399" y="410"/>
                  </a:lnTo>
                  <a:lnTo>
                    <a:pt x="158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95"/>
            <p:cNvSpPr/>
            <p:nvPr/>
          </p:nvSpPr>
          <p:spPr>
            <a:xfrm>
              <a:off x="2031773" y="4002666"/>
              <a:ext cx="332654" cy="187373"/>
            </a:xfrm>
            <a:custGeom>
              <a:rect b="b" l="l" r="r" t="t"/>
              <a:pathLst>
                <a:path extrusionOk="0" h="9237" w="16399">
                  <a:moveTo>
                    <a:pt x="278" y="0"/>
                  </a:moveTo>
                  <a:cubicBezTo>
                    <a:pt x="124" y="0"/>
                    <a:pt x="1" y="123"/>
                    <a:pt x="1" y="274"/>
                  </a:cubicBezTo>
                  <a:lnTo>
                    <a:pt x="4" y="8830"/>
                  </a:lnTo>
                  <a:lnTo>
                    <a:pt x="814" y="9236"/>
                  </a:lnTo>
                  <a:lnTo>
                    <a:pt x="15607" y="9236"/>
                  </a:lnTo>
                  <a:lnTo>
                    <a:pt x="16398" y="8830"/>
                  </a:lnTo>
                  <a:lnTo>
                    <a:pt x="16398" y="274"/>
                  </a:lnTo>
                  <a:cubicBezTo>
                    <a:pt x="16398" y="123"/>
                    <a:pt x="16279" y="0"/>
                    <a:pt x="1612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95"/>
            <p:cNvSpPr/>
            <p:nvPr/>
          </p:nvSpPr>
          <p:spPr>
            <a:xfrm>
              <a:off x="2031833" y="4002666"/>
              <a:ext cx="16471" cy="187373"/>
            </a:xfrm>
            <a:custGeom>
              <a:rect b="b" l="l" r="r" t="t"/>
              <a:pathLst>
                <a:path extrusionOk="0" h="9237" w="812">
                  <a:moveTo>
                    <a:pt x="275" y="0"/>
                  </a:moveTo>
                  <a:cubicBezTo>
                    <a:pt x="121" y="0"/>
                    <a:pt x="1" y="123"/>
                    <a:pt x="1" y="274"/>
                  </a:cubicBezTo>
                  <a:lnTo>
                    <a:pt x="1" y="8830"/>
                  </a:lnTo>
                  <a:lnTo>
                    <a:pt x="811" y="9236"/>
                  </a:lnTo>
                  <a:lnTo>
                    <a:pt x="8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95"/>
            <p:cNvSpPr/>
            <p:nvPr/>
          </p:nvSpPr>
          <p:spPr>
            <a:xfrm>
              <a:off x="2031773" y="4181762"/>
              <a:ext cx="332654" cy="25539"/>
            </a:xfrm>
            <a:custGeom>
              <a:rect b="b" l="l" r="r" t="t"/>
              <a:pathLst>
                <a:path extrusionOk="0" h="1259" w="16399">
                  <a:moveTo>
                    <a:pt x="4" y="1"/>
                  </a:moveTo>
                  <a:lnTo>
                    <a:pt x="1" y="1259"/>
                  </a:lnTo>
                  <a:lnTo>
                    <a:pt x="16398" y="1259"/>
                  </a:lnTo>
                  <a:lnTo>
                    <a:pt x="16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95"/>
            <p:cNvSpPr/>
            <p:nvPr/>
          </p:nvSpPr>
          <p:spPr>
            <a:xfrm>
              <a:off x="2031773" y="4232880"/>
              <a:ext cx="332654" cy="25478"/>
            </a:xfrm>
            <a:custGeom>
              <a:rect b="b" l="l" r="r" t="t"/>
              <a:pathLst>
                <a:path extrusionOk="0" h="1256" w="16399">
                  <a:moveTo>
                    <a:pt x="4" y="0"/>
                  </a:moveTo>
                  <a:lnTo>
                    <a:pt x="1" y="1255"/>
                  </a:lnTo>
                  <a:lnTo>
                    <a:pt x="16398" y="1255"/>
                  </a:lnTo>
                  <a:lnTo>
                    <a:pt x="163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95"/>
            <p:cNvSpPr/>
            <p:nvPr/>
          </p:nvSpPr>
          <p:spPr>
            <a:xfrm>
              <a:off x="2031773" y="4284181"/>
              <a:ext cx="332654" cy="25539"/>
            </a:xfrm>
            <a:custGeom>
              <a:rect b="b" l="l" r="r" t="t"/>
              <a:pathLst>
                <a:path extrusionOk="0" h="1259" w="16399">
                  <a:moveTo>
                    <a:pt x="1" y="0"/>
                  </a:moveTo>
                  <a:lnTo>
                    <a:pt x="1" y="981"/>
                  </a:lnTo>
                  <a:cubicBezTo>
                    <a:pt x="4" y="1132"/>
                    <a:pt x="124" y="1258"/>
                    <a:pt x="278" y="1258"/>
                  </a:cubicBezTo>
                  <a:lnTo>
                    <a:pt x="16124" y="1258"/>
                  </a:lnTo>
                  <a:cubicBezTo>
                    <a:pt x="16279" y="1258"/>
                    <a:pt x="16398" y="1135"/>
                    <a:pt x="16398" y="981"/>
                  </a:cubicBezTo>
                  <a:lnTo>
                    <a:pt x="163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95"/>
            <p:cNvSpPr/>
            <p:nvPr/>
          </p:nvSpPr>
          <p:spPr>
            <a:xfrm>
              <a:off x="2057352" y="4028184"/>
              <a:ext cx="281475" cy="128019"/>
            </a:xfrm>
            <a:custGeom>
              <a:rect b="b" l="l" r="r" t="t"/>
              <a:pathLst>
                <a:path extrusionOk="0" h="6311" w="13876">
                  <a:moveTo>
                    <a:pt x="1262" y="0"/>
                  </a:moveTo>
                  <a:lnTo>
                    <a:pt x="1" y="1265"/>
                  </a:lnTo>
                  <a:lnTo>
                    <a:pt x="1" y="5049"/>
                  </a:lnTo>
                  <a:lnTo>
                    <a:pt x="1262" y="6310"/>
                  </a:lnTo>
                  <a:lnTo>
                    <a:pt x="12615" y="6310"/>
                  </a:lnTo>
                  <a:lnTo>
                    <a:pt x="13876" y="5049"/>
                  </a:lnTo>
                  <a:lnTo>
                    <a:pt x="13876" y="1265"/>
                  </a:lnTo>
                  <a:lnTo>
                    <a:pt x="1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95"/>
            <p:cNvSpPr/>
            <p:nvPr/>
          </p:nvSpPr>
          <p:spPr>
            <a:xfrm>
              <a:off x="2146910" y="4028042"/>
              <a:ext cx="102378" cy="128161"/>
            </a:xfrm>
            <a:custGeom>
              <a:rect b="b" l="l" r="r" t="t"/>
              <a:pathLst>
                <a:path extrusionOk="0" h="6318" w="5047">
                  <a:moveTo>
                    <a:pt x="2523" y="1"/>
                  </a:moveTo>
                  <a:cubicBezTo>
                    <a:pt x="1133" y="1"/>
                    <a:pt x="1" y="1417"/>
                    <a:pt x="1" y="3158"/>
                  </a:cubicBezTo>
                  <a:cubicBezTo>
                    <a:pt x="1" y="4901"/>
                    <a:pt x="1133" y="6317"/>
                    <a:pt x="2523" y="6317"/>
                  </a:cubicBezTo>
                  <a:cubicBezTo>
                    <a:pt x="3917" y="6317"/>
                    <a:pt x="5046" y="4901"/>
                    <a:pt x="5046" y="3158"/>
                  </a:cubicBezTo>
                  <a:cubicBezTo>
                    <a:pt x="5046" y="1417"/>
                    <a:pt x="3917"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95"/>
            <p:cNvSpPr/>
            <p:nvPr/>
          </p:nvSpPr>
          <p:spPr>
            <a:xfrm>
              <a:off x="2089341" y="4079424"/>
              <a:ext cx="25620" cy="25600"/>
            </a:xfrm>
            <a:custGeom>
              <a:rect b="b" l="l" r="r" t="t"/>
              <a:pathLst>
                <a:path extrusionOk="0" h="1262" w="1263">
                  <a:moveTo>
                    <a:pt x="631" y="0"/>
                  </a:moveTo>
                  <a:cubicBezTo>
                    <a:pt x="284" y="0"/>
                    <a:pt x="1" y="281"/>
                    <a:pt x="1" y="631"/>
                  </a:cubicBezTo>
                  <a:cubicBezTo>
                    <a:pt x="1" y="978"/>
                    <a:pt x="284" y="1262"/>
                    <a:pt x="631" y="1262"/>
                  </a:cubicBezTo>
                  <a:cubicBezTo>
                    <a:pt x="981" y="1262"/>
                    <a:pt x="1262" y="978"/>
                    <a:pt x="1262" y="631"/>
                  </a:cubicBezTo>
                  <a:cubicBezTo>
                    <a:pt x="1262" y="281"/>
                    <a:pt x="981" y="0"/>
                    <a:pt x="6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95"/>
            <p:cNvSpPr/>
            <p:nvPr/>
          </p:nvSpPr>
          <p:spPr>
            <a:xfrm>
              <a:off x="2281237" y="4079424"/>
              <a:ext cx="25620" cy="25600"/>
            </a:xfrm>
            <a:custGeom>
              <a:rect b="b" l="l" r="r" t="t"/>
              <a:pathLst>
                <a:path extrusionOk="0" h="1262" w="1263">
                  <a:moveTo>
                    <a:pt x="632" y="0"/>
                  </a:moveTo>
                  <a:cubicBezTo>
                    <a:pt x="285" y="0"/>
                    <a:pt x="1" y="281"/>
                    <a:pt x="1" y="631"/>
                  </a:cubicBezTo>
                  <a:cubicBezTo>
                    <a:pt x="1" y="978"/>
                    <a:pt x="285" y="1262"/>
                    <a:pt x="632" y="1262"/>
                  </a:cubicBezTo>
                  <a:cubicBezTo>
                    <a:pt x="982" y="1262"/>
                    <a:pt x="1262" y="978"/>
                    <a:pt x="1262" y="631"/>
                  </a:cubicBezTo>
                  <a:cubicBezTo>
                    <a:pt x="1262" y="281"/>
                    <a:pt x="982" y="0"/>
                    <a:pt x="6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95"/>
            <p:cNvSpPr/>
            <p:nvPr/>
          </p:nvSpPr>
          <p:spPr>
            <a:xfrm>
              <a:off x="1955014" y="4181762"/>
              <a:ext cx="127958" cy="127958"/>
            </a:xfrm>
            <a:custGeom>
              <a:rect b="b" l="l" r="r" t="t"/>
              <a:pathLst>
                <a:path extrusionOk="0" h="6308" w="6308">
                  <a:moveTo>
                    <a:pt x="3154" y="1"/>
                  </a:moveTo>
                  <a:cubicBezTo>
                    <a:pt x="1413" y="1"/>
                    <a:pt x="0" y="1410"/>
                    <a:pt x="0" y="3154"/>
                  </a:cubicBezTo>
                  <a:cubicBezTo>
                    <a:pt x="0" y="4895"/>
                    <a:pt x="1413" y="6307"/>
                    <a:pt x="3154" y="6307"/>
                  </a:cubicBezTo>
                  <a:cubicBezTo>
                    <a:pt x="4898" y="6307"/>
                    <a:pt x="6307" y="4895"/>
                    <a:pt x="6307" y="3154"/>
                  </a:cubicBezTo>
                  <a:cubicBezTo>
                    <a:pt x="6307" y="1410"/>
                    <a:pt x="4898" y="1"/>
                    <a:pt x="3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95"/>
            <p:cNvSpPr/>
            <p:nvPr/>
          </p:nvSpPr>
          <p:spPr>
            <a:xfrm>
              <a:off x="1996537" y="4200384"/>
              <a:ext cx="44972" cy="90532"/>
            </a:xfrm>
            <a:custGeom>
              <a:rect b="b" l="l" r="r" t="t"/>
              <a:pathLst>
                <a:path extrusionOk="0" h="4463" w="2217">
                  <a:moveTo>
                    <a:pt x="1110" y="0"/>
                  </a:moveTo>
                  <a:cubicBezTo>
                    <a:pt x="940" y="0"/>
                    <a:pt x="804" y="139"/>
                    <a:pt x="804" y="303"/>
                  </a:cubicBezTo>
                  <a:lnTo>
                    <a:pt x="804" y="675"/>
                  </a:lnTo>
                  <a:cubicBezTo>
                    <a:pt x="353" y="738"/>
                    <a:pt x="0" y="1129"/>
                    <a:pt x="0" y="1602"/>
                  </a:cubicBezTo>
                  <a:cubicBezTo>
                    <a:pt x="0" y="2116"/>
                    <a:pt x="419" y="2536"/>
                    <a:pt x="937" y="2536"/>
                  </a:cubicBezTo>
                  <a:lnTo>
                    <a:pt x="1283" y="2536"/>
                  </a:lnTo>
                  <a:cubicBezTo>
                    <a:pt x="1463" y="2536"/>
                    <a:pt x="1608" y="2681"/>
                    <a:pt x="1608" y="2864"/>
                  </a:cubicBezTo>
                  <a:cubicBezTo>
                    <a:pt x="1608" y="3043"/>
                    <a:pt x="1463" y="3188"/>
                    <a:pt x="1283" y="3188"/>
                  </a:cubicBezTo>
                  <a:lnTo>
                    <a:pt x="892" y="3188"/>
                  </a:lnTo>
                  <a:cubicBezTo>
                    <a:pt x="773" y="3188"/>
                    <a:pt x="672" y="3116"/>
                    <a:pt x="640" y="2999"/>
                  </a:cubicBezTo>
                  <a:cubicBezTo>
                    <a:pt x="601" y="2867"/>
                    <a:pt x="479" y="2782"/>
                    <a:pt x="348" y="2782"/>
                  </a:cubicBezTo>
                  <a:cubicBezTo>
                    <a:pt x="319" y="2782"/>
                    <a:pt x="290" y="2786"/>
                    <a:pt x="262" y="2794"/>
                  </a:cubicBezTo>
                  <a:cubicBezTo>
                    <a:pt x="101" y="2841"/>
                    <a:pt x="10" y="3012"/>
                    <a:pt x="57" y="3173"/>
                  </a:cubicBezTo>
                  <a:cubicBezTo>
                    <a:pt x="158" y="3516"/>
                    <a:pt x="454" y="3756"/>
                    <a:pt x="804" y="3794"/>
                  </a:cubicBezTo>
                  <a:lnTo>
                    <a:pt x="804" y="4160"/>
                  </a:lnTo>
                  <a:cubicBezTo>
                    <a:pt x="804" y="4330"/>
                    <a:pt x="943" y="4462"/>
                    <a:pt x="1110" y="4462"/>
                  </a:cubicBezTo>
                  <a:cubicBezTo>
                    <a:pt x="1277" y="4462"/>
                    <a:pt x="1413" y="4324"/>
                    <a:pt x="1413" y="4160"/>
                  </a:cubicBezTo>
                  <a:lnTo>
                    <a:pt x="1413" y="3787"/>
                  </a:lnTo>
                  <a:cubicBezTo>
                    <a:pt x="1864" y="3724"/>
                    <a:pt x="2217" y="3337"/>
                    <a:pt x="2217" y="2864"/>
                  </a:cubicBezTo>
                  <a:cubicBezTo>
                    <a:pt x="2217" y="2346"/>
                    <a:pt x="1798" y="1927"/>
                    <a:pt x="1283" y="1927"/>
                  </a:cubicBezTo>
                  <a:lnTo>
                    <a:pt x="937" y="1927"/>
                  </a:lnTo>
                  <a:cubicBezTo>
                    <a:pt x="754" y="1927"/>
                    <a:pt x="609" y="1782"/>
                    <a:pt x="609" y="1602"/>
                  </a:cubicBezTo>
                  <a:cubicBezTo>
                    <a:pt x="609" y="1419"/>
                    <a:pt x="754" y="1274"/>
                    <a:pt x="937" y="1274"/>
                  </a:cubicBezTo>
                  <a:lnTo>
                    <a:pt x="1246" y="1274"/>
                  </a:lnTo>
                  <a:cubicBezTo>
                    <a:pt x="1365" y="1274"/>
                    <a:pt x="1466" y="1350"/>
                    <a:pt x="1498" y="1463"/>
                  </a:cubicBezTo>
                  <a:cubicBezTo>
                    <a:pt x="1537" y="1596"/>
                    <a:pt x="1659" y="1681"/>
                    <a:pt x="1790" y="1681"/>
                  </a:cubicBezTo>
                  <a:cubicBezTo>
                    <a:pt x="1819" y="1681"/>
                    <a:pt x="1848" y="1677"/>
                    <a:pt x="1876" y="1668"/>
                  </a:cubicBezTo>
                  <a:cubicBezTo>
                    <a:pt x="2040" y="1621"/>
                    <a:pt x="2129" y="1451"/>
                    <a:pt x="2081" y="1290"/>
                  </a:cubicBezTo>
                  <a:cubicBezTo>
                    <a:pt x="1987" y="971"/>
                    <a:pt x="1728" y="744"/>
                    <a:pt x="1413" y="681"/>
                  </a:cubicBezTo>
                  <a:lnTo>
                    <a:pt x="1413" y="303"/>
                  </a:lnTo>
                  <a:cubicBezTo>
                    <a:pt x="1413" y="133"/>
                    <a:pt x="1274" y="0"/>
                    <a:pt x="11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6" name="Google Shape;2566;p95"/>
          <p:cNvGrpSpPr/>
          <p:nvPr/>
        </p:nvGrpSpPr>
        <p:grpSpPr>
          <a:xfrm>
            <a:off x="1595612" y="3924978"/>
            <a:ext cx="371601" cy="409392"/>
            <a:chOff x="2514921" y="3917651"/>
            <a:chExt cx="371601" cy="409392"/>
          </a:xfrm>
        </p:grpSpPr>
        <p:sp>
          <p:nvSpPr>
            <p:cNvPr id="2567" name="Google Shape;2567;p95"/>
            <p:cNvSpPr/>
            <p:nvPr/>
          </p:nvSpPr>
          <p:spPr>
            <a:xfrm>
              <a:off x="2514921" y="3974125"/>
              <a:ext cx="201511" cy="352553"/>
            </a:xfrm>
            <a:custGeom>
              <a:rect b="b" l="l" r="r" t="t"/>
              <a:pathLst>
                <a:path extrusionOk="0" h="17380" w="9934">
                  <a:moveTo>
                    <a:pt x="4967" y="2482"/>
                  </a:moveTo>
                  <a:cubicBezTo>
                    <a:pt x="5654" y="2482"/>
                    <a:pt x="6209" y="3037"/>
                    <a:pt x="6209" y="3725"/>
                  </a:cubicBezTo>
                  <a:cubicBezTo>
                    <a:pt x="6209" y="4409"/>
                    <a:pt x="5654" y="4967"/>
                    <a:pt x="4967" y="4967"/>
                  </a:cubicBezTo>
                  <a:cubicBezTo>
                    <a:pt x="4283" y="4967"/>
                    <a:pt x="3725" y="4409"/>
                    <a:pt x="3725" y="3725"/>
                  </a:cubicBezTo>
                  <a:cubicBezTo>
                    <a:pt x="3725" y="3037"/>
                    <a:pt x="4283" y="2482"/>
                    <a:pt x="4967" y="2482"/>
                  </a:cubicBezTo>
                  <a:close/>
                  <a:moveTo>
                    <a:pt x="3841" y="1"/>
                  </a:moveTo>
                  <a:cubicBezTo>
                    <a:pt x="3766" y="1"/>
                    <a:pt x="3699" y="26"/>
                    <a:pt x="3646" y="83"/>
                  </a:cubicBezTo>
                  <a:lnTo>
                    <a:pt x="82" y="3646"/>
                  </a:lnTo>
                  <a:cubicBezTo>
                    <a:pt x="32" y="3696"/>
                    <a:pt x="0" y="3769"/>
                    <a:pt x="0" y="3838"/>
                  </a:cubicBezTo>
                  <a:lnTo>
                    <a:pt x="0" y="17102"/>
                  </a:lnTo>
                  <a:cubicBezTo>
                    <a:pt x="0" y="17256"/>
                    <a:pt x="123" y="17379"/>
                    <a:pt x="278" y="17379"/>
                  </a:cubicBezTo>
                  <a:lnTo>
                    <a:pt x="7452" y="17379"/>
                  </a:lnTo>
                  <a:lnTo>
                    <a:pt x="9934" y="10918"/>
                  </a:lnTo>
                  <a:lnTo>
                    <a:pt x="9934" y="3838"/>
                  </a:lnTo>
                  <a:cubicBezTo>
                    <a:pt x="9934" y="3763"/>
                    <a:pt x="9905" y="3696"/>
                    <a:pt x="9852" y="3646"/>
                  </a:cubicBezTo>
                  <a:lnTo>
                    <a:pt x="6288" y="83"/>
                  </a:lnTo>
                  <a:cubicBezTo>
                    <a:pt x="6238" y="32"/>
                    <a:pt x="6165" y="1"/>
                    <a:pt x="6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95"/>
            <p:cNvSpPr/>
            <p:nvPr/>
          </p:nvSpPr>
          <p:spPr>
            <a:xfrm>
              <a:off x="2540115" y="4100014"/>
              <a:ext cx="151123" cy="201450"/>
            </a:xfrm>
            <a:custGeom>
              <a:rect b="b" l="l" r="r" t="t"/>
              <a:pathLst>
                <a:path extrusionOk="0" h="9931" w="7450">
                  <a:moveTo>
                    <a:pt x="275" y="1"/>
                  </a:moveTo>
                  <a:cubicBezTo>
                    <a:pt x="121" y="1"/>
                    <a:pt x="1" y="124"/>
                    <a:pt x="1" y="278"/>
                  </a:cubicBezTo>
                  <a:lnTo>
                    <a:pt x="1" y="9656"/>
                  </a:lnTo>
                  <a:cubicBezTo>
                    <a:pt x="1" y="9808"/>
                    <a:pt x="121" y="9931"/>
                    <a:pt x="275" y="9931"/>
                  </a:cubicBezTo>
                  <a:lnTo>
                    <a:pt x="7175" y="9931"/>
                  </a:lnTo>
                  <a:cubicBezTo>
                    <a:pt x="7323" y="9931"/>
                    <a:pt x="7449" y="9808"/>
                    <a:pt x="7449" y="9656"/>
                  </a:cubicBezTo>
                  <a:lnTo>
                    <a:pt x="7449" y="278"/>
                  </a:lnTo>
                  <a:cubicBezTo>
                    <a:pt x="7449" y="124"/>
                    <a:pt x="7329" y="1"/>
                    <a:pt x="71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95"/>
            <p:cNvSpPr/>
            <p:nvPr/>
          </p:nvSpPr>
          <p:spPr>
            <a:xfrm>
              <a:off x="2733228" y="4140766"/>
              <a:ext cx="153294" cy="173741"/>
            </a:xfrm>
            <a:custGeom>
              <a:rect b="b" l="l" r="r" t="t"/>
              <a:pathLst>
                <a:path extrusionOk="0" h="8565" w="7557">
                  <a:moveTo>
                    <a:pt x="3381" y="0"/>
                  </a:moveTo>
                  <a:cubicBezTo>
                    <a:pt x="3050" y="0"/>
                    <a:pt x="2801" y="268"/>
                    <a:pt x="2817" y="599"/>
                  </a:cubicBezTo>
                  <a:cubicBezTo>
                    <a:pt x="2921" y="2501"/>
                    <a:pt x="1508" y="2621"/>
                    <a:pt x="395" y="3895"/>
                  </a:cubicBezTo>
                  <a:lnTo>
                    <a:pt x="1" y="4361"/>
                  </a:lnTo>
                  <a:lnTo>
                    <a:pt x="1" y="7562"/>
                  </a:lnTo>
                  <a:lnTo>
                    <a:pt x="395" y="8029"/>
                  </a:lnTo>
                  <a:cubicBezTo>
                    <a:pt x="868" y="8057"/>
                    <a:pt x="1256" y="8120"/>
                    <a:pt x="1628" y="8404"/>
                  </a:cubicBezTo>
                  <a:cubicBezTo>
                    <a:pt x="1767" y="8508"/>
                    <a:pt x="1940" y="8565"/>
                    <a:pt x="2117" y="8565"/>
                  </a:cubicBezTo>
                  <a:lnTo>
                    <a:pt x="6201" y="8565"/>
                  </a:lnTo>
                  <a:cubicBezTo>
                    <a:pt x="6557" y="8565"/>
                    <a:pt x="6850" y="8272"/>
                    <a:pt x="6850" y="7915"/>
                  </a:cubicBezTo>
                  <a:cubicBezTo>
                    <a:pt x="6850" y="7581"/>
                    <a:pt x="6597" y="7304"/>
                    <a:pt x="6274" y="7267"/>
                  </a:cubicBezTo>
                  <a:lnTo>
                    <a:pt x="6274" y="7267"/>
                  </a:lnTo>
                  <a:lnTo>
                    <a:pt x="6472" y="7269"/>
                  </a:lnTo>
                  <a:cubicBezTo>
                    <a:pt x="6831" y="7269"/>
                    <a:pt x="7121" y="6976"/>
                    <a:pt x="7121" y="6616"/>
                  </a:cubicBezTo>
                  <a:cubicBezTo>
                    <a:pt x="7121" y="6260"/>
                    <a:pt x="6831" y="5966"/>
                    <a:pt x="6472" y="5966"/>
                  </a:cubicBezTo>
                  <a:lnTo>
                    <a:pt x="6686" y="5966"/>
                  </a:lnTo>
                  <a:cubicBezTo>
                    <a:pt x="7043" y="5966"/>
                    <a:pt x="7336" y="5676"/>
                    <a:pt x="7336" y="5317"/>
                  </a:cubicBezTo>
                  <a:cubicBezTo>
                    <a:pt x="7336" y="4957"/>
                    <a:pt x="7043" y="4667"/>
                    <a:pt x="6686" y="4667"/>
                  </a:cubicBezTo>
                  <a:lnTo>
                    <a:pt x="6907" y="4667"/>
                  </a:lnTo>
                  <a:cubicBezTo>
                    <a:pt x="7263" y="4667"/>
                    <a:pt x="7557" y="4374"/>
                    <a:pt x="7557" y="4015"/>
                  </a:cubicBezTo>
                  <a:cubicBezTo>
                    <a:pt x="7557" y="3658"/>
                    <a:pt x="7263" y="3365"/>
                    <a:pt x="6907" y="3365"/>
                  </a:cubicBezTo>
                  <a:lnTo>
                    <a:pt x="4309" y="3365"/>
                  </a:lnTo>
                  <a:cubicBezTo>
                    <a:pt x="4122" y="3365"/>
                    <a:pt x="3993" y="3188"/>
                    <a:pt x="4044" y="3012"/>
                  </a:cubicBezTo>
                  <a:cubicBezTo>
                    <a:pt x="4296" y="2129"/>
                    <a:pt x="4211" y="1271"/>
                    <a:pt x="3946" y="410"/>
                  </a:cubicBezTo>
                  <a:cubicBezTo>
                    <a:pt x="3870" y="164"/>
                    <a:pt x="3646" y="0"/>
                    <a:pt x="33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95"/>
            <p:cNvSpPr/>
            <p:nvPr/>
          </p:nvSpPr>
          <p:spPr>
            <a:xfrm>
              <a:off x="2707973" y="4208883"/>
              <a:ext cx="33146" cy="105624"/>
            </a:xfrm>
            <a:custGeom>
              <a:rect b="b" l="l" r="r" t="t"/>
              <a:pathLst>
                <a:path extrusionOk="0" h="5207" w="1634">
                  <a:moveTo>
                    <a:pt x="395" y="1"/>
                  </a:moveTo>
                  <a:lnTo>
                    <a:pt x="0" y="452"/>
                  </a:lnTo>
                  <a:lnTo>
                    <a:pt x="0" y="4750"/>
                  </a:lnTo>
                  <a:lnTo>
                    <a:pt x="395" y="5207"/>
                  </a:lnTo>
                  <a:lnTo>
                    <a:pt x="1359" y="5207"/>
                  </a:lnTo>
                  <a:cubicBezTo>
                    <a:pt x="1514" y="5207"/>
                    <a:pt x="1634" y="5084"/>
                    <a:pt x="1634" y="4929"/>
                  </a:cubicBezTo>
                  <a:lnTo>
                    <a:pt x="1634" y="275"/>
                  </a:lnTo>
                  <a:cubicBezTo>
                    <a:pt x="1634" y="120"/>
                    <a:pt x="1514" y="1"/>
                    <a:pt x="13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95"/>
            <p:cNvSpPr/>
            <p:nvPr/>
          </p:nvSpPr>
          <p:spPr>
            <a:xfrm>
              <a:off x="2707973" y="4208883"/>
              <a:ext cx="24200" cy="105624"/>
            </a:xfrm>
            <a:custGeom>
              <a:rect b="b" l="l" r="r" t="t"/>
              <a:pathLst>
                <a:path extrusionOk="0" h="5207" w="1193">
                  <a:moveTo>
                    <a:pt x="395" y="1"/>
                  </a:moveTo>
                  <a:lnTo>
                    <a:pt x="0" y="452"/>
                  </a:lnTo>
                  <a:lnTo>
                    <a:pt x="0" y="4750"/>
                  </a:lnTo>
                  <a:lnTo>
                    <a:pt x="395" y="5207"/>
                  </a:lnTo>
                  <a:lnTo>
                    <a:pt x="1192" y="5207"/>
                  </a:lnTo>
                  <a:lnTo>
                    <a:pt x="119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95"/>
            <p:cNvSpPr/>
            <p:nvPr/>
          </p:nvSpPr>
          <p:spPr>
            <a:xfrm>
              <a:off x="2666064" y="4195637"/>
              <a:ext cx="50307" cy="131406"/>
            </a:xfrm>
            <a:custGeom>
              <a:rect b="b" l="l" r="r" t="t"/>
              <a:pathLst>
                <a:path extrusionOk="0" h="6478" w="2480">
                  <a:moveTo>
                    <a:pt x="1" y="1"/>
                  </a:moveTo>
                  <a:lnTo>
                    <a:pt x="1" y="6478"/>
                  </a:lnTo>
                  <a:lnTo>
                    <a:pt x="2202" y="6478"/>
                  </a:lnTo>
                  <a:cubicBezTo>
                    <a:pt x="2356" y="6478"/>
                    <a:pt x="2479" y="6355"/>
                    <a:pt x="2479" y="6204"/>
                  </a:cubicBezTo>
                  <a:lnTo>
                    <a:pt x="24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95"/>
            <p:cNvSpPr/>
            <p:nvPr/>
          </p:nvSpPr>
          <p:spPr>
            <a:xfrm>
              <a:off x="2685132" y="4220263"/>
              <a:ext cx="12171" cy="12191"/>
            </a:xfrm>
            <a:custGeom>
              <a:rect b="b" l="l" r="r" t="t"/>
              <a:pathLst>
                <a:path extrusionOk="0" h="601" w="600">
                  <a:moveTo>
                    <a:pt x="300" y="1"/>
                  </a:moveTo>
                  <a:cubicBezTo>
                    <a:pt x="136" y="1"/>
                    <a:pt x="1" y="137"/>
                    <a:pt x="1" y="301"/>
                  </a:cubicBezTo>
                  <a:cubicBezTo>
                    <a:pt x="1" y="468"/>
                    <a:pt x="136" y="600"/>
                    <a:pt x="300" y="600"/>
                  </a:cubicBezTo>
                  <a:cubicBezTo>
                    <a:pt x="467" y="600"/>
                    <a:pt x="600" y="464"/>
                    <a:pt x="600" y="301"/>
                  </a:cubicBezTo>
                  <a:cubicBezTo>
                    <a:pt x="600" y="137"/>
                    <a:pt x="467"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95"/>
            <p:cNvSpPr/>
            <p:nvPr/>
          </p:nvSpPr>
          <p:spPr>
            <a:xfrm>
              <a:off x="2609591" y="3917651"/>
              <a:ext cx="12171" cy="138121"/>
            </a:xfrm>
            <a:custGeom>
              <a:rect b="b" l="l" r="r" t="t"/>
              <a:pathLst>
                <a:path extrusionOk="0" h="6809" w="600">
                  <a:moveTo>
                    <a:pt x="300" y="0"/>
                  </a:moveTo>
                  <a:cubicBezTo>
                    <a:pt x="136" y="0"/>
                    <a:pt x="0" y="136"/>
                    <a:pt x="0" y="300"/>
                  </a:cubicBezTo>
                  <a:lnTo>
                    <a:pt x="0" y="6509"/>
                  </a:lnTo>
                  <a:cubicBezTo>
                    <a:pt x="0" y="6673"/>
                    <a:pt x="136" y="6808"/>
                    <a:pt x="300" y="6808"/>
                  </a:cubicBezTo>
                  <a:cubicBezTo>
                    <a:pt x="467" y="6808"/>
                    <a:pt x="600" y="6673"/>
                    <a:pt x="600" y="6509"/>
                  </a:cubicBezTo>
                  <a:lnTo>
                    <a:pt x="600" y="300"/>
                  </a:lnTo>
                  <a:cubicBezTo>
                    <a:pt x="600" y="136"/>
                    <a:pt x="467" y="0"/>
                    <a:pt x="3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95"/>
            <p:cNvSpPr/>
            <p:nvPr/>
          </p:nvSpPr>
          <p:spPr>
            <a:xfrm>
              <a:off x="2595067" y="4131029"/>
              <a:ext cx="44282" cy="88950"/>
            </a:xfrm>
            <a:custGeom>
              <a:rect b="b" l="l" r="r" t="t"/>
              <a:pathLst>
                <a:path extrusionOk="0" h="4385" w="2183">
                  <a:moveTo>
                    <a:pt x="1092" y="1"/>
                  </a:moveTo>
                  <a:cubicBezTo>
                    <a:pt x="925" y="1"/>
                    <a:pt x="792" y="137"/>
                    <a:pt x="792" y="301"/>
                  </a:cubicBezTo>
                  <a:lnTo>
                    <a:pt x="792" y="663"/>
                  </a:lnTo>
                  <a:cubicBezTo>
                    <a:pt x="347" y="726"/>
                    <a:pt x="1" y="1114"/>
                    <a:pt x="1" y="1574"/>
                  </a:cubicBezTo>
                  <a:cubicBezTo>
                    <a:pt x="1" y="2082"/>
                    <a:pt x="414" y="2492"/>
                    <a:pt x="921" y="2492"/>
                  </a:cubicBezTo>
                  <a:lnTo>
                    <a:pt x="1262" y="2492"/>
                  </a:lnTo>
                  <a:cubicBezTo>
                    <a:pt x="1439" y="2492"/>
                    <a:pt x="1580" y="2640"/>
                    <a:pt x="1580" y="2814"/>
                  </a:cubicBezTo>
                  <a:cubicBezTo>
                    <a:pt x="1580" y="2987"/>
                    <a:pt x="1435" y="3132"/>
                    <a:pt x="1262" y="3132"/>
                  </a:cubicBezTo>
                  <a:lnTo>
                    <a:pt x="874" y="3132"/>
                  </a:lnTo>
                  <a:cubicBezTo>
                    <a:pt x="761" y="3132"/>
                    <a:pt x="656" y="3057"/>
                    <a:pt x="625" y="2946"/>
                  </a:cubicBezTo>
                  <a:cubicBezTo>
                    <a:pt x="586" y="2817"/>
                    <a:pt x="469" y="2732"/>
                    <a:pt x="339" y="2732"/>
                  </a:cubicBezTo>
                  <a:cubicBezTo>
                    <a:pt x="310" y="2732"/>
                    <a:pt x="282" y="2736"/>
                    <a:pt x="253" y="2744"/>
                  </a:cubicBezTo>
                  <a:cubicBezTo>
                    <a:pt x="95" y="2792"/>
                    <a:pt x="4" y="2959"/>
                    <a:pt x="51" y="3120"/>
                  </a:cubicBezTo>
                  <a:cubicBezTo>
                    <a:pt x="152" y="3460"/>
                    <a:pt x="445" y="3697"/>
                    <a:pt x="789" y="3728"/>
                  </a:cubicBezTo>
                  <a:lnTo>
                    <a:pt x="789" y="4085"/>
                  </a:lnTo>
                  <a:cubicBezTo>
                    <a:pt x="789" y="4252"/>
                    <a:pt x="921" y="4384"/>
                    <a:pt x="1089" y="4384"/>
                  </a:cubicBezTo>
                  <a:cubicBezTo>
                    <a:pt x="1252" y="4384"/>
                    <a:pt x="1388" y="4252"/>
                    <a:pt x="1388" y="4085"/>
                  </a:cubicBezTo>
                  <a:lnTo>
                    <a:pt x="1388" y="3722"/>
                  </a:lnTo>
                  <a:cubicBezTo>
                    <a:pt x="1839" y="3665"/>
                    <a:pt x="2183" y="3280"/>
                    <a:pt x="2183" y="2817"/>
                  </a:cubicBezTo>
                  <a:cubicBezTo>
                    <a:pt x="2183" y="2309"/>
                    <a:pt x="1770" y="1893"/>
                    <a:pt x="1262" y="1893"/>
                  </a:cubicBezTo>
                  <a:lnTo>
                    <a:pt x="921" y="1893"/>
                  </a:lnTo>
                  <a:cubicBezTo>
                    <a:pt x="745" y="1893"/>
                    <a:pt x="603" y="1748"/>
                    <a:pt x="603" y="1574"/>
                  </a:cubicBezTo>
                  <a:cubicBezTo>
                    <a:pt x="603" y="1398"/>
                    <a:pt x="748" y="1256"/>
                    <a:pt x="921" y="1256"/>
                  </a:cubicBezTo>
                  <a:lnTo>
                    <a:pt x="1224" y="1256"/>
                  </a:lnTo>
                  <a:cubicBezTo>
                    <a:pt x="1341" y="1256"/>
                    <a:pt x="1442" y="1332"/>
                    <a:pt x="1473" y="1442"/>
                  </a:cubicBezTo>
                  <a:cubicBezTo>
                    <a:pt x="1512" y="1571"/>
                    <a:pt x="1631" y="1653"/>
                    <a:pt x="1761" y="1653"/>
                  </a:cubicBezTo>
                  <a:cubicBezTo>
                    <a:pt x="1790" y="1653"/>
                    <a:pt x="1819" y="1649"/>
                    <a:pt x="1848" y="1641"/>
                  </a:cubicBezTo>
                  <a:cubicBezTo>
                    <a:pt x="2006" y="1593"/>
                    <a:pt x="2098" y="1429"/>
                    <a:pt x="2050" y="1269"/>
                  </a:cubicBezTo>
                  <a:cubicBezTo>
                    <a:pt x="1956" y="956"/>
                    <a:pt x="1703" y="733"/>
                    <a:pt x="1391" y="673"/>
                  </a:cubicBezTo>
                  <a:lnTo>
                    <a:pt x="1391" y="301"/>
                  </a:lnTo>
                  <a:cubicBezTo>
                    <a:pt x="1391" y="137"/>
                    <a:pt x="1256" y="1"/>
                    <a:pt x="10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95"/>
            <p:cNvSpPr/>
            <p:nvPr/>
          </p:nvSpPr>
          <p:spPr>
            <a:xfrm>
              <a:off x="2585979" y="4270164"/>
              <a:ext cx="62579" cy="12171"/>
            </a:xfrm>
            <a:custGeom>
              <a:rect b="b" l="l" r="r" t="t"/>
              <a:pathLst>
                <a:path extrusionOk="0" h="600" w="3085">
                  <a:moveTo>
                    <a:pt x="300" y="1"/>
                  </a:moveTo>
                  <a:cubicBezTo>
                    <a:pt x="136" y="1"/>
                    <a:pt x="1" y="136"/>
                    <a:pt x="1" y="300"/>
                  </a:cubicBezTo>
                  <a:cubicBezTo>
                    <a:pt x="1" y="467"/>
                    <a:pt x="136" y="600"/>
                    <a:pt x="300" y="600"/>
                  </a:cubicBezTo>
                  <a:lnTo>
                    <a:pt x="2785" y="600"/>
                  </a:lnTo>
                  <a:cubicBezTo>
                    <a:pt x="2949" y="600"/>
                    <a:pt x="3085" y="467"/>
                    <a:pt x="3085" y="300"/>
                  </a:cubicBezTo>
                  <a:cubicBezTo>
                    <a:pt x="3085" y="136"/>
                    <a:pt x="2949" y="1"/>
                    <a:pt x="27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95"/>
            <p:cNvSpPr/>
            <p:nvPr/>
          </p:nvSpPr>
          <p:spPr>
            <a:xfrm>
              <a:off x="2585979" y="4245092"/>
              <a:ext cx="62579" cy="12171"/>
            </a:xfrm>
            <a:custGeom>
              <a:rect b="b" l="l" r="r" t="t"/>
              <a:pathLst>
                <a:path extrusionOk="0" h="600" w="3085">
                  <a:moveTo>
                    <a:pt x="300" y="0"/>
                  </a:moveTo>
                  <a:cubicBezTo>
                    <a:pt x="136" y="0"/>
                    <a:pt x="1" y="133"/>
                    <a:pt x="1" y="300"/>
                  </a:cubicBezTo>
                  <a:cubicBezTo>
                    <a:pt x="1" y="464"/>
                    <a:pt x="136" y="600"/>
                    <a:pt x="300" y="600"/>
                  </a:cubicBezTo>
                  <a:lnTo>
                    <a:pt x="2785" y="600"/>
                  </a:lnTo>
                  <a:cubicBezTo>
                    <a:pt x="2949" y="600"/>
                    <a:pt x="3085" y="464"/>
                    <a:pt x="3085" y="300"/>
                  </a:cubicBezTo>
                  <a:cubicBezTo>
                    <a:pt x="3085" y="133"/>
                    <a:pt x="2949" y="0"/>
                    <a:pt x="27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8" name="Google Shape;2578;p95"/>
          <p:cNvGrpSpPr/>
          <p:nvPr/>
        </p:nvGrpSpPr>
        <p:grpSpPr>
          <a:xfrm>
            <a:off x="2384622" y="3924978"/>
            <a:ext cx="281475" cy="409392"/>
            <a:chOff x="2982571" y="3910937"/>
            <a:chExt cx="281475" cy="409392"/>
          </a:xfrm>
        </p:grpSpPr>
        <p:sp>
          <p:nvSpPr>
            <p:cNvPr id="2579" name="Google Shape;2579;p95"/>
            <p:cNvSpPr/>
            <p:nvPr/>
          </p:nvSpPr>
          <p:spPr>
            <a:xfrm>
              <a:off x="3177287" y="4013275"/>
              <a:ext cx="37588" cy="47284"/>
            </a:xfrm>
            <a:custGeom>
              <a:rect b="b" l="l" r="r" t="t"/>
              <a:pathLst>
                <a:path extrusionOk="0" h="2331" w="1853">
                  <a:moveTo>
                    <a:pt x="395" y="1"/>
                  </a:moveTo>
                  <a:lnTo>
                    <a:pt x="1" y="265"/>
                  </a:lnTo>
                  <a:lnTo>
                    <a:pt x="1" y="2047"/>
                  </a:lnTo>
                  <a:lnTo>
                    <a:pt x="395" y="2331"/>
                  </a:lnTo>
                  <a:lnTo>
                    <a:pt x="1007" y="2331"/>
                  </a:lnTo>
                  <a:cubicBezTo>
                    <a:pt x="1477" y="2331"/>
                    <a:pt x="1852" y="1952"/>
                    <a:pt x="1852" y="1483"/>
                  </a:cubicBezTo>
                  <a:lnTo>
                    <a:pt x="1852" y="849"/>
                  </a:lnTo>
                  <a:cubicBezTo>
                    <a:pt x="1852" y="379"/>
                    <a:pt x="1477"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95"/>
            <p:cNvSpPr/>
            <p:nvPr/>
          </p:nvSpPr>
          <p:spPr>
            <a:xfrm>
              <a:off x="3087160" y="4109040"/>
              <a:ext cx="72316" cy="99356"/>
            </a:xfrm>
            <a:custGeom>
              <a:rect b="b" l="l" r="r" t="t"/>
              <a:pathLst>
                <a:path extrusionOk="0" h="4898" w="3565">
                  <a:moveTo>
                    <a:pt x="1773" y="0"/>
                  </a:moveTo>
                  <a:lnTo>
                    <a:pt x="1" y="546"/>
                  </a:lnTo>
                  <a:lnTo>
                    <a:pt x="1" y="2927"/>
                  </a:lnTo>
                  <a:lnTo>
                    <a:pt x="1782" y="4897"/>
                  </a:lnTo>
                  <a:lnTo>
                    <a:pt x="3564" y="2927"/>
                  </a:lnTo>
                  <a:lnTo>
                    <a:pt x="3564" y="546"/>
                  </a:lnTo>
                  <a:lnTo>
                    <a:pt x="17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95"/>
            <p:cNvSpPr/>
            <p:nvPr/>
          </p:nvSpPr>
          <p:spPr>
            <a:xfrm>
              <a:off x="3061378" y="3987696"/>
              <a:ext cx="123941" cy="141772"/>
            </a:xfrm>
            <a:custGeom>
              <a:rect b="b" l="l" r="r" t="t"/>
              <a:pathLst>
                <a:path extrusionOk="0" h="6989" w="6110">
                  <a:moveTo>
                    <a:pt x="1" y="0"/>
                  </a:moveTo>
                  <a:lnTo>
                    <a:pt x="1" y="4166"/>
                  </a:lnTo>
                  <a:cubicBezTo>
                    <a:pt x="1" y="5724"/>
                    <a:pt x="1262" y="6988"/>
                    <a:pt x="2823" y="6988"/>
                  </a:cubicBezTo>
                  <a:lnTo>
                    <a:pt x="3287" y="6988"/>
                  </a:lnTo>
                  <a:cubicBezTo>
                    <a:pt x="3413" y="6988"/>
                    <a:pt x="3539" y="6982"/>
                    <a:pt x="3662" y="6966"/>
                  </a:cubicBezTo>
                  <a:cubicBezTo>
                    <a:pt x="5043" y="6780"/>
                    <a:pt x="6109" y="5597"/>
                    <a:pt x="6109" y="4166"/>
                  </a:cubicBezTo>
                  <a:lnTo>
                    <a:pt x="6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95"/>
            <p:cNvSpPr/>
            <p:nvPr/>
          </p:nvSpPr>
          <p:spPr>
            <a:xfrm>
              <a:off x="3061257" y="3910937"/>
              <a:ext cx="124063" cy="76779"/>
            </a:xfrm>
            <a:custGeom>
              <a:rect b="b" l="l" r="r" t="t"/>
              <a:pathLst>
                <a:path extrusionOk="0" h="3785" w="6116">
                  <a:moveTo>
                    <a:pt x="1262" y="0"/>
                  </a:moveTo>
                  <a:cubicBezTo>
                    <a:pt x="565" y="0"/>
                    <a:pt x="1" y="565"/>
                    <a:pt x="1" y="1261"/>
                  </a:cubicBezTo>
                  <a:lnTo>
                    <a:pt x="1" y="3784"/>
                  </a:lnTo>
                  <a:lnTo>
                    <a:pt x="6115" y="3784"/>
                  </a:lnTo>
                  <a:lnTo>
                    <a:pt x="6115" y="1261"/>
                  </a:lnTo>
                  <a:cubicBezTo>
                    <a:pt x="6115" y="565"/>
                    <a:pt x="5551" y="0"/>
                    <a:pt x="48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95"/>
            <p:cNvSpPr/>
            <p:nvPr/>
          </p:nvSpPr>
          <p:spPr>
            <a:xfrm>
              <a:off x="2982571" y="4152410"/>
              <a:ext cx="281475" cy="167919"/>
            </a:xfrm>
            <a:custGeom>
              <a:rect b="b" l="l" r="r" t="t"/>
              <a:pathLst>
                <a:path extrusionOk="0" h="8278" w="13876">
                  <a:moveTo>
                    <a:pt x="5157" y="0"/>
                  </a:moveTo>
                  <a:lnTo>
                    <a:pt x="1177" y="1255"/>
                  </a:lnTo>
                  <a:cubicBezTo>
                    <a:pt x="477" y="1482"/>
                    <a:pt x="1" y="2138"/>
                    <a:pt x="1" y="2873"/>
                  </a:cubicBezTo>
                  <a:lnTo>
                    <a:pt x="1" y="5755"/>
                  </a:lnTo>
                  <a:lnTo>
                    <a:pt x="395" y="8278"/>
                  </a:lnTo>
                  <a:lnTo>
                    <a:pt x="13482" y="8278"/>
                  </a:lnTo>
                  <a:lnTo>
                    <a:pt x="13876" y="5755"/>
                  </a:lnTo>
                  <a:lnTo>
                    <a:pt x="13876" y="2873"/>
                  </a:lnTo>
                  <a:cubicBezTo>
                    <a:pt x="13876" y="2129"/>
                    <a:pt x="13397" y="1470"/>
                    <a:pt x="12687" y="1249"/>
                  </a:cubicBezTo>
                  <a:lnTo>
                    <a:pt x="8720" y="0"/>
                  </a:lnTo>
                  <a:lnTo>
                    <a:pt x="7143" y="1747"/>
                  </a:lnTo>
                  <a:cubicBezTo>
                    <a:pt x="7088" y="1809"/>
                    <a:pt x="7013" y="1839"/>
                    <a:pt x="6938" y="1839"/>
                  </a:cubicBezTo>
                  <a:cubicBezTo>
                    <a:pt x="6864" y="1839"/>
                    <a:pt x="6789" y="1809"/>
                    <a:pt x="6734" y="1747"/>
                  </a:cubicBezTo>
                  <a:lnTo>
                    <a:pt x="51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95"/>
            <p:cNvSpPr/>
            <p:nvPr/>
          </p:nvSpPr>
          <p:spPr>
            <a:xfrm>
              <a:off x="3204874" y="4269150"/>
              <a:ext cx="59171" cy="51179"/>
            </a:xfrm>
            <a:custGeom>
              <a:rect b="b" l="l" r="r" t="t"/>
              <a:pathLst>
                <a:path extrusionOk="0" h="2523" w="2917">
                  <a:moveTo>
                    <a:pt x="394" y="0"/>
                  </a:moveTo>
                  <a:lnTo>
                    <a:pt x="0" y="394"/>
                  </a:lnTo>
                  <a:lnTo>
                    <a:pt x="0" y="2170"/>
                  </a:lnTo>
                  <a:lnTo>
                    <a:pt x="394" y="2523"/>
                  </a:lnTo>
                  <a:lnTo>
                    <a:pt x="2917" y="2523"/>
                  </a:lnTo>
                  <a:lnTo>
                    <a:pt x="29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95"/>
            <p:cNvSpPr/>
            <p:nvPr/>
          </p:nvSpPr>
          <p:spPr>
            <a:xfrm>
              <a:off x="3204874" y="4269150"/>
              <a:ext cx="24504" cy="51179"/>
            </a:xfrm>
            <a:custGeom>
              <a:rect b="b" l="l" r="r" t="t"/>
              <a:pathLst>
                <a:path extrusionOk="0" h="2523" w="1208">
                  <a:moveTo>
                    <a:pt x="394" y="0"/>
                  </a:moveTo>
                  <a:lnTo>
                    <a:pt x="0" y="394"/>
                  </a:lnTo>
                  <a:lnTo>
                    <a:pt x="0" y="2170"/>
                  </a:lnTo>
                  <a:lnTo>
                    <a:pt x="394" y="2523"/>
                  </a:lnTo>
                  <a:lnTo>
                    <a:pt x="1208" y="2523"/>
                  </a:lnTo>
                  <a:lnTo>
                    <a:pt x="120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95"/>
            <p:cNvSpPr/>
            <p:nvPr/>
          </p:nvSpPr>
          <p:spPr>
            <a:xfrm>
              <a:off x="2982571" y="4269150"/>
              <a:ext cx="59192" cy="51179"/>
            </a:xfrm>
            <a:custGeom>
              <a:rect b="b" l="l" r="r" t="t"/>
              <a:pathLst>
                <a:path extrusionOk="0" h="2523" w="2918">
                  <a:moveTo>
                    <a:pt x="1" y="0"/>
                  </a:moveTo>
                  <a:lnTo>
                    <a:pt x="1" y="2523"/>
                  </a:lnTo>
                  <a:lnTo>
                    <a:pt x="2524" y="2523"/>
                  </a:lnTo>
                  <a:lnTo>
                    <a:pt x="2918" y="2249"/>
                  </a:lnTo>
                  <a:lnTo>
                    <a:pt x="2918" y="350"/>
                  </a:lnTo>
                  <a:lnTo>
                    <a:pt x="25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95"/>
            <p:cNvSpPr/>
            <p:nvPr/>
          </p:nvSpPr>
          <p:spPr>
            <a:xfrm>
              <a:off x="3017319" y="4269150"/>
              <a:ext cx="24443" cy="51179"/>
            </a:xfrm>
            <a:custGeom>
              <a:rect b="b" l="l" r="r" t="t"/>
              <a:pathLst>
                <a:path extrusionOk="0" h="2523" w="1205">
                  <a:moveTo>
                    <a:pt x="0" y="0"/>
                  </a:moveTo>
                  <a:lnTo>
                    <a:pt x="0" y="2523"/>
                  </a:lnTo>
                  <a:lnTo>
                    <a:pt x="811" y="2523"/>
                  </a:lnTo>
                  <a:lnTo>
                    <a:pt x="1205" y="2249"/>
                  </a:lnTo>
                  <a:lnTo>
                    <a:pt x="1205" y="350"/>
                  </a:lnTo>
                  <a:lnTo>
                    <a:pt x="81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95"/>
            <p:cNvSpPr/>
            <p:nvPr/>
          </p:nvSpPr>
          <p:spPr>
            <a:xfrm>
              <a:off x="3031762" y="4013275"/>
              <a:ext cx="37649" cy="47284"/>
            </a:xfrm>
            <a:custGeom>
              <a:rect b="b" l="l" r="r" t="t"/>
              <a:pathLst>
                <a:path extrusionOk="0" h="2331" w="1856">
                  <a:moveTo>
                    <a:pt x="849" y="1"/>
                  </a:moveTo>
                  <a:cubicBezTo>
                    <a:pt x="379" y="1"/>
                    <a:pt x="1" y="379"/>
                    <a:pt x="1" y="849"/>
                  </a:cubicBezTo>
                  <a:lnTo>
                    <a:pt x="1" y="1483"/>
                  </a:lnTo>
                  <a:cubicBezTo>
                    <a:pt x="1" y="1952"/>
                    <a:pt x="379" y="2331"/>
                    <a:pt x="849" y="2331"/>
                  </a:cubicBezTo>
                  <a:lnTo>
                    <a:pt x="1461" y="2331"/>
                  </a:lnTo>
                  <a:lnTo>
                    <a:pt x="1855" y="2006"/>
                  </a:lnTo>
                  <a:lnTo>
                    <a:pt x="1855" y="294"/>
                  </a:lnTo>
                  <a:lnTo>
                    <a:pt x="14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95"/>
            <p:cNvSpPr/>
            <p:nvPr/>
          </p:nvSpPr>
          <p:spPr>
            <a:xfrm>
              <a:off x="3097729" y="3949316"/>
              <a:ext cx="50733" cy="28805"/>
            </a:xfrm>
            <a:custGeom>
              <a:rect b="b" l="l" r="r" t="t"/>
              <a:pathLst>
                <a:path extrusionOk="0" h="1420" w="2501">
                  <a:moveTo>
                    <a:pt x="278" y="0"/>
                  </a:moveTo>
                  <a:cubicBezTo>
                    <a:pt x="123" y="0"/>
                    <a:pt x="0" y="123"/>
                    <a:pt x="0" y="278"/>
                  </a:cubicBezTo>
                  <a:lnTo>
                    <a:pt x="0" y="1419"/>
                  </a:lnTo>
                  <a:lnTo>
                    <a:pt x="2501" y="1419"/>
                  </a:lnTo>
                  <a:lnTo>
                    <a:pt x="2501" y="278"/>
                  </a:lnTo>
                  <a:cubicBezTo>
                    <a:pt x="2501" y="123"/>
                    <a:pt x="2378" y="0"/>
                    <a:pt x="2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95"/>
            <p:cNvSpPr/>
            <p:nvPr/>
          </p:nvSpPr>
          <p:spPr>
            <a:xfrm>
              <a:off x="3090487" y="4029787"/>
              <a:ext cx="12374" cy="20346"/>
            </a:xfrm>
            <a:custGeom>
              <a:rect b="b" l="l" r="r" t="t"/>
              <a:pathLst>
                <a:path extrusionOk="0" h="1003" w="610">
                  <a:moveTo>
                    <a:pt x="304" y="0"/>
                  </a:moveTo>
                  <a:cubicBezTo>
                    <a:pt x="136" y="0"/>
                    <a:pt x="1" y="133"/>
                    <a:pt x="1" y="303"/>
                  </a:cubicBezTo>
                  <a:lnTo>
                    <a:pt x="1" y="700"/>
                  </a:lnTo>
                  <a:cubicBezTo>
                    <a:pt x="1" y="867"/>
                    <a:pt x="133" y="1003"/>
                    <a:pt x="304" y="1003"/>
                  </a:cubicBezTo>
                  <a:cubicBezTo>
                    <a:pt x="474" y="1003"/>
                    <a:pt x="609" y="867"/>
                    <a:pt x="606" y="700"/>
                  </a:cubicBezTo>
                  <a:lnTo>
                    <a:pt x="606" y="303"/>
                  </a:lnTo>
                  <a:cubicBezTo>
                    <a:pt x="606" y="136"/>
                    <a:pt x="467"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95"/>
            <p:cNvSpPr/>
            <p:nvPr/>
          </p:nvSpPr>
          <p:spPr>
            <a:xfrm>
              <a:off x="3143715" y="4029787"/>
              <a:ext cx="12374" cy="20346"/>
            </a:xfrm>
            <a:custGeom>
              <a:rect b="b" l="l" r="r" t="t"/>
              <a:pathLst>
                <a:path extrusionOk="0" h="1003" w="610">
                  <a:moveTo>
                    <a:pt x="303" y="0"/>
                  </a:moveTo>
                  <a:cubicBezTo>
                    <a:pt x="139" y="0"/>
                    <a:pt x="0" y="133"/>
                    <a:pt x="0" y="303"/>
                  </a:cubicBezTo>
                  <a:lnTo>
                    <a:pt x="0" y="700"/>
                  </a:lnTo>
                  <a:cubicBezTo>
                    <a:pt x="0" y="867"/>
                    <a:pt x="136" y="1003"/>
                    <a:pt x="303" y="1003"/>
                  </a:cubicBezTo>
                  <a:cubicBezTo>
                    <a:pt x="473" y="1003"/>
                    <a:pt x="609" y="867"/>
                    <a:pt x="609" y="700"/>
                  </a:cubicBezTo>
                  <a:lnTo>
                    <a:pt x="609" y="303"/>
                  </a:lnTo>
                  <a:cubicBezTo>
                    <a:pt x="609" y="136"/>
                    <a:pt x="473"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95"/>
            <p:cNvSpPr/>
            <p:nvPr/>
          </p:nvSpPr>
          <p:spPr>
            <a:xfrm>
              <a:off x="3101685" y="4071412"/>
              <a:ext cx="43329" cy="27851"/>
            </a:xfrm>
            <a:custGeom>
              <a:rect b="b" l="l" r="r" t="t"/>
              <a:pathLst>
                <a:path extrusionOk="0" h="1373" w="2136">
                  <a:moveTo>
                    <a:pt x="303" y="1"/>
                  </a:moveTo>
                  <a:cubicBezTo>
                    <a:pt x="136" y="1"/>
                    <a:pt x="1" y="133"/>
                    <a:pt x="1" y="304"/>
                  </a:cubicBezTo>
                  <a:cubicBezTo>
                    <a:pt x="1" y="890"/>
                    <a:pt x="480" y="1373"/>
                    <a:pt x="1066" y="1373"/>
                  </a:cubicBezTo>
                  <a:cubicBezTo>
                    <a:pt x="1656" y="1373"/>
                    <a:pt x="2135" y="897"/>
                    <a:pt x="2135" y="304"/>
                  </a:cubicBezTo>
                  <a:cubicBezTo>
                    <a:pt x="2135" y="140"/>
                    <a:pt x="1997" y="1"/>
                    <a:pt x="1833" y="1"/>
                  </a:cubicBezTo>
                  <a:cubicBezTo>
                    <a:pt x="1666" y="1"/>
                    <a:pt x="1530" y="133"/>
                    <a:pt x="1530" y="304"/>
                  </a:cubicBezTo>
                  <a:cubicBezTo>
                    <a:pt x="1530" y="559"/>
                    <a:pt x="1319" y="764"/>
                    <a:pt x="1066" y="764"/>
                  </a:cubicBezTo>
                  <a:cubicBezTo>
                    <a:pt x="811" y="764"/>
                    <a:pt x="606" y="556"/>
                    <a:pt x="606" y="304"/>
                  </a:cubicBezTo>
                  <a:cubicBezTo>
                    <a:pt x="606" y="140"/>
                    <a:pt x="467" y="1"/>
                    <a:pt x="3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95"/>
            <p:cNvSpPr/>
            <p:nvPr/>
          </p:nvSpPr>
          <p:spPr>
            <a:xfrm>
              <a:off x="3046550" y="3974815"/>
              <a:ext cx="153537" cy="34343"/>
            </a:xfrm>
            <a:custGeom>
              <a:rect b="b" l="l" r="r" t="t"/>
              <a:pathLst>
                <a:path extrusionOk="0" h="1693" w="7569">
                  <a:moveTo>
                    <a:pt x="3828" y="1"/>
                  </a:moveTo>
                  <a:cubicBezTo>
                    <a:pt x="2704" y="1"/>
                    <a:pt x="1575" y="170"/>
                    <a:pt x="439" y="496"/>
                  </a:cubicBezTo>
                  <a:cubicBezTo>
                    <a:pt x="177" y="572"/>
                    <a:pt x="0" y="809"/>
                    <a:pt x="0" y="1077"/>
                  </a:cubicBezTo>
                  <a:cubicBezTo>
                    <a:pt x="0" y="1420"/>
                    <a:pt x="278" y="1685"/>
                    <a:pt x="600" y="1685"/>
                  </a:cubicBezTo>
                  <a:cubicBezTo>
                    <a:pt x="650" y="1685"/>
                    <a:pt x="707" y="1679"/>
                    <a:pt x="757" y="1663"/>
                  </a:cubicBezTo>
                  <a:cubicBezTo>
                    <a:pt x="972" y="1606"/>
                    <a:pt x="1183" y="1553"/>
                    <a:pt x="1397" y="1512"/>
                  </a:cubicBezTo>
                  <a:cubicBezTo>
                    <a:pt x="2173" y="1348"/>
                    <a:pt x="2955" y="1266"/>
                    <a:pt x="3743" y="1266"/>
                  </a:cubicBezTo>
                  <a:cubicBezTo>
                    <a:pt x="4755" y="1266"/>
                    <a:pt x="5778" y="1401"/>
                    <a:pt x="6809" y="1673"/>
                  </a:cubicBezTo>
                  <a:cubicBezTo>
                    <a:pt x="6861" y="1686"/>
                    <a:pt x="6913" y="1693"/>
                    <a:pt x="6964" y="1693"/>
                  </a:cubicBezTo>
                  <a:cubicBezTo>
                    <a:pt x="7287" y="1693"/>
                    <a:pt x="7569" y="1432"/>
                    <a:pt x="7569" y="1089"/>
                  </a:cubicBezTo>
                  <a:lnTo>
                    <a:pt x="7569" y="1077"/>
                  </a:lnTo>
                  <a:cubicBezTo>
                    <a:pt x="7569" y="812"/>
                    <a:pt x="7395" y="575"/>
                    <a:pt x="7143" y="493"/>
                  </a:cubicBezTo>
                  <a:cubicBezTo>
                    <a:pt x="6244" y="222"/>
                    <a:pt x="5342" y="64"/>
                    <a:pt x="4434" y="17"/>
                  </a:cubicBezTo>
                  <a:cubicBezTo>
                    <a:pt x="4232" y="6"/>
                    <a:pt x="4030" y="1"/>
                    <a:pt x="38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95"/>
            <p:cNvSpPr/>
            <p:nvPr/>
          </p:nvSpPr>
          <p:spPr>
            <a:xfrm>
              <a:off x="3033750" y="4217971"/>
              <a:ext cx="179137" cy="102358"/>
            </a:xfrm>
            <a:custGeom>
              <a:rect b="b" l="l" r="r" t="t"/>
              <a:pathLst>
                <a:path extrusionOk="0" h="5046" w="8831">
                  <a:moveTo>
                    <a:pt x="278" y="0"/>
                  </a:moveTo>
                  <a:cubicBezTo>
                    <a:pt x="124" y="0"/>
                    <a:pt x="1" y="123"/>
                    <a:pt x="1" y="278"/>
                  </a:cubicBezTo>
                  <a:lnTo>
                    <a:pt x="1" y="5046"/>
                  </a:lnTo>
                  <a:lnTo>
                    <a:pt x="8830" y="5046"/>
                  </a:lnTo>
                  <a:lnTo>
                    <a:pt x="8830" y="278"/>
                  </a:lnTo>
                  <a:cubicBezTo>
                    <a:pt x="8830" y="123"/>
                    <a:pt x="8710" y="0"/>
                    <a:pt x="8556" y="0"/>
                  </a:cubicBezTo>
                  <a:lnTo>
                    <a:pt x="5677" y="0"/>
                  </a:lnTo>
                  <a:lnTo>
                    <a:pt x="5330" y="303"/>
                  </a:lnTo>
                  <a:lnTo>
                    <a:pt x="3548" y="303"/>
                  </a:lnTo>
                  <a:lnTo>
                    <a:pt x="31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95"/>
            <p:cNvSpPr/>
            <p:nvPr/>
          </p:nvSpPr>
          <p:spPr>
            <a:xfrm>
              <a:off x="3097729" y="4217971"/>
              <a:ext cx="51179" cy="51767"/>
            </a:xfrm>
            <a:custGeom>
              <a:rect b="b" l="l" r="r" t="t"/>
              <a:pathLst>
                <a:path extrusionOk="0" h="2552" w="2523">
                  <a:moveTo>
                    <a:pt x="0" y="0"/>
                  </a:moveTo>
                  <a:lnTo>
                    <a:pt x="0" y="2028"/>
                  </a:lnTo>
                  <a:cubicBezTo>
                    <a:pt x="0" y="2184"/>
                    <a:pt x="129" y="2289"/>
                    <a:pt x="263" y="2289"/>
                  </a:cubicBezTo>
                  <a:cubicBezTo>
                    <a:pt x="328" y="2289"/>
                    <a:pt x="394" y="2265"/>
                    <a:pt x="448" y="2211"/>
                  </a:cubicBezTo>
                  <a:cubicBezTo>
                    <a:pt x="498" y="2160"/>
                    <a:pt x="565" y="2135"/>
                    <a:pt x="632" y="2135"/>
                  </a:cubicBezTo>
                  <a:cubicBezTo>
                    <a:pt x="699" y="2135"/>
                    <a:pt x="766" y="2160"/>
                    <a:pt x="817" y="2211"/>
                  </a:cubicBezTo>
                  <a:lnTo>
                    <a:pt x="1079" y="2476"/>
                  </a:lnTo>
                  <a:cubicBezTo>
                    <a:pt x="1129" y="2526"/>
                    <a:pt x="1196" y="2552"/>
                    <a:pt x="1263" y="2552"/>
                  </a:cubicBezTo>
                  <a:cubicBezTo>
                    <a:pt x="1330" y="2552"/>
                    <a:pt x="1397" y="2526"/>
                    <a:pt x="1448" y="2476"/>
                  </a:cubicBezTo>
                  <a:lnTo>
                    <a:pt x="1709" y="2211"/>
                  </a:lnTo>
                  <a:cubicBezTo>
                    <a:pt x="1760" y="2160"/>
                    <a:pt x="1827" y="2135"/>
                    <a:pt x="1894" y="2135"/>
                  </a:cubicBezTo>
                  <a:cubicBezTo>
                    <a:pt x="1961" y="2135"/>
                    <a:pt x="2028" y="2160"/>
                    <a:pt x="2078" y="2211"/>
                  </a:cubicBezTo>
                  <a:cubicBezTo>
                    <a:pt x="2131" y="2266"/>
                    <a:pt x="2197" y="2290"/>
                    <a:pt x="2262" y="2290"/>
                  </a:cubicBezTo>
                  <a:cubicBezTo>
                    <a:pt x="2395" y="2290"/>
                    <a:pt x="2523" y="2187"/>
                    <a:pt x="2523" y="2028"/>
                  </a:cubicBezTo>
                  <a:lnTo>
                    <a:pt x="25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6" name="Google Shape;2596;p95"/>
          <p:cNvGrpSpPr/>
          <p:nvPr/>
        </p:nvGrpSpPr>
        <p:grpSpPr>
          <a:xfrm>
            <a:off x="3117606" y="3924937"/>
            <a:ext cx="411583" cy="409473"/>
            <a:chOff x="3492009" y="3898908"/>
            <a:chExt cx="411583" cy="409473"/>
          </a:xfrm>
        </p:grpSpPr>
        <p:sp>
          <p:nvSpPr>
            <p:cNvPr id="2597" name="Google Shape;2597;p95"/>
            <p:cNvSpPr/>
            <p:nvPr/>
          </p:nvSpPr>
          <p:spPr>
            <a:xfrm>
              <a:off x="3492009" y="4183689"/>
              <a:ext cx="126862" cy="124692"/>
            </a:xfrm>
            <a:custGeom>
              <a:rect b="b" l="l" r="r" t="t"/>
              <a:pathLst>
                <a:path extrusionOk="0" h="6147" w="6254">
                  <a:moveTo>
                    <a:pt x="4693" y="0"/>
                  </a:moveTo>
                  <a:lnTo>
                    <a:pt x="430" y="4260"/>
                  </a:lnTo>
                  <a:cubicBezTo>
                    <a:pt x="1" y="4689"/>
                    <a:pt x="1" y="5393"/>
                    <a:pt x="430" y="5821"/>
                  </a:cubicBezTo>
                  <a:cubicBezTo>
                    <a:pt x="644" y="6038"/>
                    <a:pt x="926" y="6146"/>
                    <a:pt x="1209" y="6146"/>
                  </a:cubicBezTo>
                  <a:cubicBezTo>
                    <a:pt x="1343" y="6146"/>
                    <a:pt x="1476" y="6122"/>
                    <a:pt x="1603" y="6074"/>
                  </a:cubicBezTo>
                  <a:cubicBezTo>
                    <a:pt x="1745" y="6020"/>
                    <a:pt x="1877" y="5935"/>
                    <a:pt x="1991" y="5821"/>
                  </a:cubicBezTo>
                  <a:lnTo>
                    <a:pt x="6254" y="1561"/>
                  </a:lnTo>
                  <a:lnTo>
                    <a:pt x="6207" y="943"/>
                  </a:lnTo>
                  <a:lnTo>
                    <a:pt x="5387" y="123"/>
                  </a:lnTo>
                  <a:lnTo>
                    <a:pt x="46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95"/>
            <p:cNvSpPr/>
            <p:nvPr/>
          </p:nvSpPr>
          <p:spPr>
            <a:xfrm>
              <a:off x="3612136" y="4138271"/>
              <a:ext cx="52153" cy="52153"/>
            </a:xfrm>
            <a:custGeom>
              <a:rect b="b" l="l" r="r" t="t"/>
              <a:pathLst>
                <a:path extrusionOk="0" h="2571" w="2571">
                  <a:moveTo>
                    <a:pt x="1675" y="0"/>
                  </a:moveTo>
                  <a:lnTo>
                    <a:pt x="1" y="1675"/>
                  </a:lnTo>
                  <a:lnTo>
                    <a:pt x="1" y="2034"/>
                  </a:lnTo>
                  <a:lnTo>
                    <a:pt x="537" y="2570"/>
                  </a:lnTo>
                  <a:lnTo>
                    <a:pt x="893" y="2570"/>
                  </a:lnTo>
                  <a:lnTo>
                    <a:pt x="2571" y="896"/>
                  </a:lnTo>
                  <a:cubicBezTo>
                    <a:pt x="2407" y="760"/>
                    <a:pt x="2508" y="328"/>
                    <a:pt x="2357" y="174"/>
                  </a:cubicBezTo>
                  <a:cubicBezTo>
                    <a:pt x="2208" y="19"/>
                    <a:pt x="1808" y="161"/>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95"/>
            <p:cNvSpPr/>
            <p:nvPr/>
          </p:nvSpPr>
          <p:spPr>
            <a:xfrm>
              <a:off x="3612015" y="3898908"/>
              <a:ext cx="291577" cy="291577"/>
            </a:xfrm>
            <a:custGeom>
              <a:rect b="b" l="l" r="r" t="t"/>
              <a:pathLst>
                <a:path extrusionOk="0" h="14374" w="14374">
                  <a:moveTo>
                    <a:pt x="7187" y="0"/>
                  </a:moveTo>
                  <a:cubicBezTo>
                    <a:pt x="3217" y="0"/>
                    <a:pt x="1" y="3220"/>
                    <a:pt x="1" y="7187"/>
                  </a:cubicBezTo>
                  <a:cubicBezTo>
                    <a:pt x="1" y="11157"/>
                    <a:pt x="3217" y="14373"/>
                    <a:pt x="7187" y="14373"/>
                  </a:cubicBezTo>
                  <a:cubicBezTo>
                    <a:pt x="11157" y="14373"/>
                    <a:pt x="14374" y="11157"/>
                    <a:pt x="14374" y="7187"/>
                  </a:cubicBezTo>
                  <a:cubicBezTo>
                    <a:pt x="14374" y="3220"/>
                    <a:pt x="11157" y="0"/>
                    <a:pt x="71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95"/>
            <p:cNvSpPr/>
            <p:nvPr/>
          </p:nvSpPr>
          <p:spPr>
            <a:xfrm>
              <a:off x="3637533" y="3924427"/>
              <a:ext cx="240540" cy="240540"/>
            </a:xfrm>
            <a:custGeom>
              <a:rect b="b" l="l" r="r" t="t"/>
              <a:pathLst>
                <a:path extrusionOk="0" h="11858" w="11858">
                  <a:moveTo>
                    <a:pt x="5929" y="0"/>
                  </a:moveTo>
                  <a:cubicBezTo>
                    <a:pt x="2656" y="0"/>
                    <a:pt x="1" y="2656"/>
                    <a:pt x="1" y="5929"/>
                  </a:cubicBezTo>
                  <a:cubicBezTo>
                    <a:pt x="1" y="9205"/>
                    <a:pt x="2656" y="11857"/>
                    <a:pt x="5929" y="11857"/>
                  </a:cubicBezTo>
                  <a:cubicBezTo>
                    <a:pt x="9202" y="11857"/>
                    <a:pt x="11858" y="9205"/>
                    <a:pt x="11858" y="5929"/>
                  </a:cubicBezTo>
                  <a:cubicBezTo>
                    <a:pt x="11858" y="2656"/>
                    <a:pt x="9202" y="0"/>
                    <a:pt x="5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95"/>
            <p:cNvSpPr/>
            <p:nvPr/>
          </p:nvSpPr>
          <p:spPr>
            <a:xfrm>
              <a:off x="3580553" y="4160077"/>
              <a:ext cx="63147" cy="60733"/>
            </a:xfrm>
            <a:custGeom>
              <a:rect b="b" l="l" r="r" t="t"/>
              <a:pathLst>
                <a:path extrusionOk="0" h="2994" w="3113">
                  <a:moveTo>
                    <a:pt x="694" y="1"/>
                  </a:moveTo>
                  <a:cubicBezTo>
                    <a:pt x="530" y="1"/>
                    <a:pt x="369" y="64"/>
                    <a:pt x="246" y="187"/>
                  </a:cubicBezTo>
                  <a:cubicBezTo>
                    <a:pt x="0" y="436"/>
                    <a:pt x="0" y="833"/>
                    <a:pt x="246" y="1082"/>
                  </a:cubicBezTo>
                  <a:lnTo>
                    <a:pt x="1974" y="2807"/>
                  </a:lnTo>
                  <a:cubicBezTo>
                    <a:pt x="2097" y="2930"/>
                    <a:pt x="2258" y="2993"/>
                    <a:pt x="2419" y="2993"/>
                  </a:cubicBezTo>
                  <a:cubicBezTo>
                    <a:pt x="2567" y="2993"/>
                    <a:pt x="2709" y="2943"/>
                    <a:pt x="2826" y="2842"/>
                  </a:cubicBezTo>
                  <a:cubicBezTo>
                    <a:pt x="2838" y="2832"/>
                    <a:pt x="2854" y="2820"/>
                    <a:pt x="2867" y="2807"/>
                  </a:cubicBezTo>
                  <a:cubicBezTo>
                    <a:pt x="3113" y="2564"/>
                    <a:pt x="3113" y="2161"/>
                    <a:pt x="2870" y="1912"/>
                  </a:cubicBezTo>
                  <a:lnTo>
                    <a:pt x="1142" y="187"/>
                  </a:lnTo>
                  <a:cubicBezTo>
                    <a:pt x="1129" y="174"/>
                    <a:pt x="1113" y="161"/>
                    <a:pt x="1104" y="152"/>
                  </a:cubicBezTo>
                  <a:cubicBezTo>
                    <a:pt x="984" y="51"/>
                    <a:pt x="839"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95"/>
            <p:cNvSpPr/>
            <p:nvPr/>
          </p:nvSpPr>
          <p:spPr>
            <a:xfrm>
              <a:off x="3724414" y="4001307"/>
              <a:ext cx="89700" cy="51260"/>
            </a:xfrm>
            <a:custGeom>
              <a:rect b="b" l="l" r="r" t="t"/>
              <a:pathLst>
                <a:path extrusionOk="0" h="2527" w="4422">
                  <a:moveTo>
                    <a:pt x="0" y="1"/>
                  </a:moveTo>
                  <a:lnTo>
                    <a:pt x="0" y="2527"/>
                  </a:lnTo>
                  <a:lnTo>
                    <a:pt x="4137" y="2527"/>
                  </a:lnTo>
                  <a:cubicBezTo>
                    <a:pt x="4295" y="2527"/>
                    <a:pt x="4421" y="2401"/>
                    <a:pt x="4421" y="2243"/>
                  </a:cubicBezTo>
                  <a:lnTo>
                    <a:pt x="4421" y="285"/>
                  </a:lnTo>
                  <a:cubicBezTo>
                    <a:pt x="4421" y="127"/>
                    <a:pt x="4295" y="1"/>
                    <a:pt x="41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95"/>
            <p:cNvSpPr/>
            <p:nvPr/>
          </p:nvSpPr>
          <p:spPr>
            <a:xfrm>
              <a:off x="3743786" y="4020821"/>
              <a:ext cx="54648" cy="12313"/>
            </a:xfrm>
            <a:custGeom>
              <a:rect b="b" l="l" r="r" t="t"/>
              <a:pathLst>
                <a:path extrusionOk="0" h="607" w="2694">
                  <a:moveTo>
                    <a:pt x="307" y="1"/>
                  </a:moveTo>
                  <a:cubicBezTo>
                    <a:pt x="139" y="1"/>
                    <a:pt x="1" y="136"/>
                    <a:pt x="1" y="303"/>
                  </a:cubicBezTo>
                  <a:cubicBezTo>
                    <a:pt x="1" y="467"/>
                    <a:pt x="136" y="606"/>
                    <a:pt x="307" y="606"/>
                  </a:cubicBezTo>
                  <a:lnTo>
                    <a:pt x="2391" y="606"/>
                  </a:lnTo>
                  <a:cubicBezTo>
                    <a:pt x="2561" y="606"/>
                    <a:pt x="2694" y="467"/>
                    <a:pt x="2694" y="303"/>
                  </a:cubicBezTo>
                  <a:cubicBezTo>
                    <a:pt x="2694" y="136"/>
                    <a:pt x="2561" y="1"/>
                    <a:pt x="23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95"/>
            <p:cNvSpPr/>
            <p:nvPr/>
          </p:nvSpPr>
          <p:spPr>
            <a:xfrm>
              <a:off x="3724333" y="4078207"/>
              <a:ext cx="25620" cy="25600"/>
            </a:xfrm>
            <a:custGeom>
              <a:rect b="b" l="l" r="r" t="t"/>
              <a:pathLst>
                <a:path extrusionOk="0" h="1262" w="1263">
                  <a:moveTo>
                    <a:pt x="632" y="0"/>
                  </a:moveTo>
                  <a:cubicBezTo>
                    <a:pt x="285" y="0"/>
                    <a:pt x="1" y="284"/>
                    <a:pt x="1" y="631"/>
                  </a:cubicBezTo>
                  <a:cubicBezTo>
                    <a:pt x="1" y="978"/>
                    <a:pt x="285" y="1262"/>
                    <a:pt x="632" y="1262"/>
                  </a:cubicBezTo>
                  <a:cubicBezTo>
                    <a:pt x="982" y="1262"/>
                    <a:pt x="1262" y="978"/>
                    <a:pt x="1262" y="631"/>
                  </a:cubicBezTo>
                  <a:cubicBezTo>
                    <a:pt x="1262" y="284"/>
                    <a:pt x="982" y="0"/>
                    <a:pt x="6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95"/>
            <p:cNvSpPr/>
            <p:nvPr/>
          </p:nvSpPr>
          <p:spPr>
            <a:xfrm>
              <a:off x="3788494" y="4078207"/>
              <a:ext cx="25620" cy="25600"/>
            </a:xfrm>
            <a:custGeom>
              <a:rect b="b" l="l" r="r" t="t"/>
              <a:pathLst>
                <a:path extrusionOk="0" h="1262" w="1263">
                  <a:moveTo>
                    <a:pt x="632" y="0"/>
                  </a:moveTo>
                  <a:cubicBezTo>
                    <a:pt x="285" y="0"/>
                    <a:pt x="1" y="284"/>
                    <a:pt x="1" y="631"/>
                  </a:cubicBezTo>
                  <a:cubicBezTo>
                    <a:pt x="1" y="978"/>
                    <a:pt x="285" y="1262"/>
                    <a:pt x="632" y="1262"/>
                  </a:cubicBezTo>
                  <a:cubicBezTo>
                    <a:pt x="978" y="1262"/>
                    <a:pt x="1262" y="978"/>
                    <a:pt x="1262" y="631"/>
                  </a:cubicBezTo>
                  <a:cubicBezTo>
                    <a:pt x="1262" y="284"/>
                    <a:pt x="978" y="0"/>
                    <a:pt x="6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95"/>
            <p:cNvSpPr/>
            <p:nvPr/>
          </p:nvSpPr>
          <p:spPr>
            <a:xfrm>
              <a:off x="3692485" y="3969459"/>
              <a:ext cx="140676" cy="114894"/>
            </a:xfrm>
            <a:custGeom>
              <a:rect b="b" l="l" r="r" t="t"/>
              <a:pathLst>
                <a:path extrusionOk="0" h="5664" w="6935">
                  <a:moveTo>
                    <a:pt x="306" y="0"/>
                  </a:moveTo>
                  <a:cubicBezTo>
                    <a:pt x="142" y="0"/>
                    <a:pt x="4" y="139"/>
                    <a:pt x="4" y="303"/>
                  </a:cubicBezTo>
                  <a:cubicBezTo>
                    <a:pt x="4" y="470"/>
                    <a:pt x="136" y="609"/>
                    <a:pt x="306" y="609"/>
                  </a:cubicBezTo>
                  <a:lnTo>
                    <a:pt x="1265" y="609"/>
                  </a:lnTo>
                  <a:lnTo>
                    <a:pt x="1265" y="3788"/>
                  </a:lnTo>
                  <a:lnTo>
                    <a:pt x="937" y="3788"/>
                  </a:lnTo>
                  <a:cubicBezTo>
                    <a:pt x="420" y="3788"/>
                    <a:pt x="1" y="4210"/>
                    <a:pt x="1" y="4727"/>
                  </a:cubicBezTo>
                  <a:cubicBezTo>
                    <a:pt x="1" y="5245"/>
                    <a:pt x="423" y="5664"/>
                    <a:pt x="937" y="5664"/>
                  </a:cubicBezTo>
                  <a:lnTo>
                    <a:pt x="6626" y="5664"/>
                  </a:lnTo>
                  <a:cubicBezTo>
                    <a:pt x="6796" y="5664"/>
                    <a:pt x="6935" y="5532"/>
                    <a:pt x="6932" y="5358"/>
                  </a:cubicBezTo>
                  <a:cubicBezTo>
                    <a:pt x="6932" y="5191"/>
                    <a:pt x="6799" y="5055"/>
                    <a:pt x="6629" y="5055"/>
                  </a:cubicBezTo>
                  <a:lnTo>
                    <a:pt x="940" y="5055"/>
                  </a:lnTo>
                  <a:cubicBezTo>
                    <a:pt x="761" y="5055"/>
                    <a:pt x="616" y="4907"/>
                    <a:pt x="616" y="4727"/>
                  </a:cubicBezTo>
                  <a:cubicBezTo>
                    <a:pt x="616" y="4545"/>
                    <a:pt x="761" y="4399"/>
                    <a:pt x="940" y="4399"/>
                  </a:cubicBezTo>
                  <a:lnTo>
                    <a:pt x="1571" y="4399"/>
                  </a:lnTo>
                  <a:cubicBezTo>
                    <a:pt x="1738" y="4399"/>
                    <a:pt x="1877" y="4267"/>
                    <a:pt x="1877" y="4097"/>
                  </a:cubicBezTo>
                  <a:lnTo>
                    <a:pt x="1877" y="303"/>
                  </a:lnTo>
                  <a:cubicBezTo>
                    <a:pt x="1877" y="139"/>
                    <a:pt x="1741" y="0"/>
                    <a:pt x="15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7" name="Google Shape;2607;p95"/>
          <p:cNvGrpSpPr/>
          <p:nvPr/>
        </p:nvGrpSpPr>
        <p:grpSpPr>
          <a:xfrm>
            <a:off x="3835334" y="3924947"/>
            <a:ext cx="376530" cy="409453"/>
            <a:chOff x="4056398" y="3915339"/>
            <a:chExt cx="376530" cy="409453"/>
          </a:xfrm>
        </p:grpSpPr>
        <p:sp>
          <p:nvSpPr>
            <p:cNvPr id="2608" name="Google Shape;2608;p95"/>
            <p:cNvSpPr/>
            <p:nvPr/>
          </p:nvSpPr>
          <p:spPr>
            <a:xfrm>
              <a:off x="4074939" y="3915339"/>
              <a:ext cx="335412" cy="180658"/>
            </a:xfrm>
            <a:custGeom>
              <a:rect b="b" l="l" r="r" t="t"/>
              <a:pathLst>
                <a:path extrusionOk="0" h="8906" w="16535">
                  <a:moveTo>
                    <a:pt x="275" y="1"/>
                  </a:moveTo>
                  <a:cubicBezTo>
                    <a:pt x="121" y="1"/>
                    <a:pt x="1" y="124"/>
                    <a:pt x="1" y="275"/>
                  </a:cubicBezTo>
                  <a:lnTo>
                    <a:pt x="1" y="8628"/>
                  </a:lnTo>
                  <a:cubicBezTo>
                    <a:pt x="1" y="8783"/>
                    <a:pt x="121" y="8906"/>
                    <a:pt x="275" y="8906"/>
                  </a:cubicBezTo>
                  <a:lnTo>
                    <a:pt x="16260" y="8906"/>
                  </a:lnTo>
                  <a:cubicBezTo>
                    <a:pt x="16414" y="8906"/>
                    <a:pt x="16534" y="8783"/>
                    <a:pt x="16534" y="8628"/>
                  </a:cubicBezTo>
                  <a:lnTo>
                    <a:pt x="16534" y="275"/>
                  </a:lnTo>
                  <a:cubicBezTo>
                    <a:pt x="16534" y="124"/>
                    <a:pt x="16414" y="1"/>
                    <a:pt x="16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95"/>
            <p:cNvSpPr/>
            <p:nvPr/>
          </p:nvSpPr>
          <p:spPr>
            <a:xfrm>
              <a:off x="4100660" y="3941060"/>
              <a:ext cx="283909" cy="129094"/>
            </a:xfrm>
            <a:custGeom>
              <a:rect b="b" l="l" r="r" t="t"/>
              <a:pathLst>
                <a:path extrusionOk="0" h="6364" w="13996">
                  <a:moveTo>
                    <a:pt x="1388" y="0"/>
                  </a:moveTo>
                  <a:cubicBezTo>
                    <a:pt x="1312" y="0"/>
                    <a:pt x="1243" y="32"/>
                    <a:pt x="1193" y="82"/>
                  </a:cubicBezTo>
                  <a:lnTo>
                    <a:pt x="79" y="1199"/>
                  </a:lnTo>
                  <a:cubicBezTo>
                    <a:pt x="29" y="1252"/>
                    <a:pt x="1" y="1318"/>
                    <a:pt x="1" y="1394"/>
                  </a:cubicBezTo>
                  <a:lnTo>
                    <a:pt x="1" y="4980"/>
                  </a:lnTo>
                  <a:cubicBezTo>
                    <a:pt x="1" y="5052"/>
                    <a:pt x="32" y="5121"/>
                    <a:pt x="83" y="5172"/>
                  </a:cubicBezTo>
                  <a:lnTo>
                    <a:pt x="1196" y="6285"/>
                  </a:lnTo>
                  <a:cubicBezTo>
                    <a:pt x="1246" y="6336"/>
                    <a:pt x="1312" y="6364"/>
                    <a:pt x="1388" y="6364"/>
                  </a:cubicBezTo>
                  <a:lnTo>
                    <a:pt x="12608" y="6364"/>
                  </a:lnTo>
                  <a:cubicBezTo>
                    <a:pt x="12677" y="6364"/>
                    <a:pt x="12750" y="6336"/>
                    <a:pt x="12800" y="6285"/>
                  </a:cubicBezTo>
                  <a:lnTo>
                    <a:pt x="13910" y="5172"/>
                  </a:lnTo>
                  <a:cubicBezTo>
                    <a:pt x="13967" y="5121"/>
                    <a:pt x="13995" y="5052"/>
                    <a:pt x="13995" y="4980"/>
                  </a:cubicBezTo>
                  <a:lnTo>
                    <a:pt x="13995" y="1394"/>
                  </a:lnTo>
                  <a:cubicBezTo>
                    <a:pt x="13995" y="1322"/>
                    <a:pt x="13967" y="1252"/>
                    <a:pt x="13917" y="1199"/>
                  </a:cubicBezTo>
                  <a:lnTo>
                    <a:pt x="12803" y="82"/>
                  </a:lnTo>
                  <a:cubicBezTo>
                    <a:pt x="12750" y="29"/>
                    <a:pt x="12680" y="0"/>
                    <a:pt x="126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95"/>
            <p:cNvSpPr/>
            <p:nvPr/>
          </p:nvSpPr>
          <p:spPr>
            <a:xfrm>
              <a:off x="4191050" y="3941060"/>
              <a:ext cx="103129" cy="129094"/>
            </a:xfrm>
            <a:custGeom>
              <a:rect b="b" l="l" r="r" t="t"/>
              <a:pathLst>
                <a:path extrusionOk="0" h="6364" w="5084">
                  <a:moveTo>
                    <a:pt x="2542" y="0"/>
                  </a:moveTo>
                  <a:cubicBezTo>
                    <a:pt x="1136" y="0"/>
                    <a:pt x="0" y="1426"/>
                    <a:pt x="0" y="3182"/>
                  </a:cubicBezTo>
                  <a:cubicBezTo>
                    <a:pt x="0" y="4939"/>
                    <a:pt x="1136" y="6364"/>
                    <a:pt x="2542" y="6364"/>
                  </a:cubicBezTo>
                  <a:cubicBezTo>
                    <a:pt x="3945" y="6364"/>
                    <a:pt x="5084" y="4939"/>
                    <a:pt x="5084" y="3182"/>
                  </a:cubicBezTo>
                  <a:cubicBezTo>
                    <a:pt x="5084" y="1426"/>
                    <a:pt x="3945" y="0"/>
                    <a:pt x="25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95"/>
            <p:cNvSpPr/>
            <p:nvPr/>
          </p:nvSpPr>
          <p:spPr>
            <a:xfrm>
              <a:off x="4132974" y="3992807"/>
              <a:ext cx="25782" cy="25803"/>
            </a:xfrm>
            <a:custGeom>
              <a:rect b="b" l="l" r="r" t="t"/>
              <a:pathLst>
                <a:path extrusionOk="0" h="1272" w="1271">
                  <a:moveTo>
                    <a:pt x="634" y="0"/>
                  </a:moveTo>
                  <a:cubicBezTo>
                    <a:pt x="284" y="0"/>
                    <a:pt x="0" y="284"/>
                    <a:pt x="0" y="634"/>
                  </a:cubicBezTo>
                  <a:cubicBezTo>
                    <a:pt x="0" y="984"/>
                    <a:pt x="284" y="1271"/>
                    <a:pt x="634" y="1271"/>
                  </a:cubicBezTo>
                  <a:cubicBezTo>
                    <a:pt x="984" y="1271"/>
                    <a:pt x="1271" y="984"/>
                    <a:pt x="1271" y="634"/>
                  </a:cubicBezTo>
                  <a:cubicBezTo>
                    <a:pt x="1271" y="284"/>
                    <a:pt x="984" y="0"/>
                    <a:pt x="6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95"/>
            <p:cNvSpPr/>
            <p:nvPr/>
          </p:nvSpPr>
          <p:spPr>
            <a:xfrm>
              <a:off x="4326473" y="3992807"/>
              <a:ext cx="25782" cy="25803"/>
            </a:xfrm>
            <a:custGeom>
              <a:rect b="b" l="l" r="r" t="t"/>
              <a:pathLst>
                <a:path extrusionOk="0" h="1272" w="1271">
                  <a:moveTo>
                    <a:pt x="634" y="0"/>
                  </a:moveTo>
                  <a:cubicBezTo>
                    <a:pt x="284" y="0"/>
                    <a:pt x="0" y="284"/>
                    <a:pt x="0" y="634"/>
                  </a:cubicBezTo>
                  <a:cubicBezTo>
                    <a:pt x="0" y="984"/>
                    <a:pt x="284" y="1271"/>
                    <a:pt x="634" y="1271"/>
                  </a:cubicBezTo>
                  <a:cubicBezTo>
                    <a:pt x="984" y="1271"/>
                    <a:pt x="1271" y="984"/>
                    <a:pt x="1271" y="634"/>
                  </a:cubicBezTo>
                  <a:cubicBezTo>
                    <a:pt x="1271" y="284"/>
                    <a:pt x="984" y="0"/>
                    <a:pt x="6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95"/>
            <p:cNvSpPr/>
            <p:nvPr/>
          </p:nvSpPr>
          <p:spPr>
            <a:xfrm>
              <a:off x="4209732" y="3973395"/>
              <a:ext cx="66291" cy="25377"/>
            </a:xfrm>
            <a:custGeom>
              <a:rect b="b" l="l" r="r" t="t"/>
              <a:pathLst>
                <a:path extrusionOk="0" h="1251" w="3268">
                  <a:moveTo>
                    <a:pt x="2302" y="0"/>
                  </a:moveTo>
                  <a:cubicBezTo>
                    <a:pt x="2223" y="0"/>
                    <a:pt x="2144" y="30"/>
                    <a:pt x="2085" y="90"/>
                  </a:cubicBezTo>
                  <a:cubicBezTo>
                    <a:pt x="1968" y="207"/>
                    <a:pt x="1968" y="406"/>
                    <a:pt x="2085" y="522"/>
                  </a:cubicBezTo>
                  <a:lnTo>
                    <a:pt x="2195" y="636"/>
                  </a:lnTo>
                  <a:lnTo>
                    <a:pt x="309" y="636"/>
                  </a:lnTo>
                  <a:cubicBezTo>
                    <a:pt x="139" y="636"/>
                    <a:pt x="0" y="771"/>
                    <a:pt x="0" y="942"/>
                  </a:cubicBezTo>
                  <a:cubicBezTo>
                    <a:pt x="0" y="1112"/>
                    <a:pt x="139" y="1251"/>
                    <a:pt x="309" y="1251"/>
                  </a:cubicBezTo>
                  <a:lnTo>
                    <a:pt x="2936" y="1251"/>
                  </a:lnTo>
                  <a:cubicBezTo>
                    <a:pt x="3062" y="1251"/>
                    <a:pt x="3172" y="1175"/>
                    <a:pt x="3220" y="1058"/>
                  </a:cubicBezTo>
                  <a:cubicBezTo>
                    <a:pt x="3267" y="945"/>
                    <a:pt x="3242" y="812"/>
                    <a:pt x="3154" y="724"/>
                  </a:cubicBezTo>
                  <a:lnTo>
                    <a:pt x="2520" y="90"/>
                  </a:lnTo>
                  <a:cubicBezTo>
                    <a:pt x="2460" y="30"/>
                    <a:pt x="2381" y="0"/>
                    <a:pt x="23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95"/>
            <p:cNvSpPr/>
            <p:nvPr/>
          </p:nvSpPr>
          <p:spPr>
            <a:xfrm>
              <a:off x="4209286" y="4012058"/>
              <a:ext cx="66271" cy="25417"/>
            </a:xfrm>
            <a:custGeom>
              <a:rect b="b" l="l" r="r" t="t"/>
              <a:pathLst>
                <a:path extrusionOk="0" h="1253" w="3267">
                  <a:moveTo>
                    <a:pt x="331" y="1"/>
                  </a:moveTo>
                  <a:cubicBezTo>
                    <a:pt x="205" y="1"/>
                    <a:pt x="95" y="76"/>
                    <a:pt x="47" y="190"/>
                  </a:cubicBezTo>
                  <a:cubicBezTo>
                    <a:pt x="0" y="307"/>
                    <a:pt x="25" y="439"/>
                    <a:pt x="114" y="527"/>
                  </a:cubicBezTo>
                  <a:lnTo>
                    <a:pt x="747" y="1161"/>
                  </a:lnTo>
                  <a:cubicBezTo>
                    <a:pt x="807" y="1221"/>
                    <a:pt x="886" y="1253"/>
                    <a:pt x="965" y="1253"/>
                  </a:cubicBezTo>
                  <a:cubicBezTo>
                    <a:pt x="1044" y="1253"/>
                    <a:pt x="1123" y="1221"/>
                    <a:pt x="1183" y="1161"/>
                  </a:cubicBezTo>
                  <a:cubicBezTo>
                    <a:pt x="1299" y="1041"/>
                    <a:pt x="1299" y="846"/>
                    <a:pt x="1183" y="726"/>
                  </a:cubicBezTo>
                  <a:lnTo>
                    <a:pt x="1072" y="616"/>
                  </a:lnTo>
                  <a:lnTo>
                    <a:pt x="2958" y="616"/>
                  </a:lnTo>
                  <a:cubicBezTo>
                    <a:pt x="3128" y="616"/>
                    <a:pt x="3267" y="480"/>
                    <a:pt x="3267" y="310"/>
                  </a:cubicBezTo>
                  <a:cubicBezTo>
                    <a:pt x="3267" y="139"/>
                    <a:pt x="3128" y="1"/>
                    <a:pt x="29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95"/>
            <p:cNvSpPr/>
            <p:nvPr/>
          </p:nvSpPr>
          <p:spPr>
            <a:xfrm>
              <a:off x="4138978" y="4127824"/>
              <a:ext cx="293950" cy="121568"/>
            </a:xfrm>
            <a:custGeom>
              <a:rect b="b" l="l" r="r" t="t"/>
              <a:pathLst>
                <a:path extrusionOk="0" h="5993" w="14491">
                  <a:moveTo>
                    <a:pt x="13566" y="0"/>
                  </a:moveTo>
                  <a:cubicBezTo>
                    <a:pt x="13428" y="0"/>
                    <a:pt x="13288" y="35"/>
                    <a:pt x="13160" y="108"/>
                  </a:cubicBezTo>
                  <a:lnTo>
                    <a:pt x="10331" y="1745"/>
                  </a:lnTo>
                  <a:lnTo>
                    <a:pt x="9044" y="2486"/>
                  </a:lnTo>
                  <a:lnTo>
                    <a:pt x="8783" y="2641"/>
                  </a:lnTo>
                  <a:cubicBezTo>
                    <a:pt x="8805" y="2562"/>
                    <a:pt x="8817" y="2398"/>
                    <a:pt x="8817" y="2398"/>
                  </a:cubicBezTo>
                  <a:cubicBezTo>
                    <a:pt x="8817" y="2376"/>
                    <a:pt x="8817" y="2351"/>
                    <a:pt x="8814" y="2332"/>
                  </a:cubicBezTo>
                  <a:cubicBezTo>
                    <a:pt x="8780" y="1909"/>
                    <a:pt x="8426" y="1578"/>
                    <a:pt x="7998" y="1578"/>
                  </a:cubicBezTo>
                  <a:lnTo>
                    <a:pt x="6068" y="1578"/>
                  </a:lnTo>
                  <a:lnTo>
                    <a:pt x="5093" y="1200"/>
                  </a:lnTo>
                  <a:cubicBezTo>
                    <a:pt x="4876" y="1114"/>
                    <a:pt x="4649" y="1051"/>
                    <a:pt x="4418" y="1007"/>
                  </a:cubicBezTo>
                  <a:cubicBezTo>
                    <a:pt x="4191" y="963"/>
                    <a:pt x="3958" y="944"/>
                    <a:pt x="3721" y="944"/>
                  </a:cubicBezTo>
                  <a:cubicBezTo>
                    <a:pt x="1252" y="944"/>
                    <a:pt x="0" y="3587"/>
                    <a:pt x="0" y="3587"/>
                  </a:cubicBezTo>
                  <a:lnTo>
                    <a:pt x="108" y="4208"/>
                  </a:lnTo>
                  <a:lnTo>
                    <a:pt x="1829" y="5930"/>
                  </a:lnTo>
                  <a:lnTo>
                    <a:pt x="2406" y="5993"/>
                  </a:lnTo>
                  <a:lnTo>
                    <a:pt x="7547" y="5993"/>
                  </a:lnTo>
                  <a:cubicBezTo>
                    <a:pt x="8001" y="5993"/>
                    <a:pt x="8442" y="5841"/>
                    <a:pt x="8802" y="5561"/>
                  </a:cubicBezTo>
                  <a:lnTo>
                    <a:pt x="13976" y="1515"/>
                  </a:lnTo>
                  <a:cubicBezTo>
                    <a:pt x="14348" y="1300"/>
                    <a:pt x="14490" y="771"/>
                    <a:pt x="14276" y="408"/>
                  </a:cubicBezTo>
                  <a:cubicBezTo>
                    <a:pt x="14244" y="348"/>
                    <a:pt x="14200" y="295"/>
                    <a:pt x="14153" y="247"/>
                  </a:cubicBezTo>
                  <a:cubicBezTo>
                    <a:pt x="13997" y="87"/>
                    <a:pt x="13784" y="0"/>
                    <a:pt x="135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95"/>
            <p:cNvSpPr/>
            <p:nvPr/>
          </p:nvSpPr>
          <p:spPr>
            <a:xfrm>
              <a:off x="4103094" y="4184683"/>
              <a:ext cx="105685" cy="105198"/>
            </a:xfrm>
            <a:custGeom>
              <a:rect b="b" l="l" r="r" t="t"/>
              <a:pathLst>
                <a:path extrusionOk="0" h="5186" w="5210">
                  <a:moveTo>
                    <a:pt x="872" y="0"/>
                  </a:moveTo>
                  <a:cubicBezTo>
                    <a:pt x="801" y="0"/>
                    <a:pt x="730" y="27"/>
                    <a:pt x="678" y="80"/>
                  </a:cubicBezTo>
                  <a:lnTo>
                    <a:pt x="0" y="758"/>
                  </a:lnTo>
                  <a:lnTo>
                    <a:pt x="86" y="1266"/>
                  </a:lnTo>
                  <a:lnTo>
                    <a:pt x="3933" y="5113"/>
                  </a:lnTo>
                  <a:lnTo>
                    <a:pt x="4425" y="5186"/>
                  </a:lnTo>
                  <a:lnTo>
                    <a:pt x="5103" y="4508"/>
                  </a:lnTo>
                  <a:cubicBezTo>
                    <a:pt x="5210" y="4401"/>
                    <a:pt x="5210" y="4224"/>
                    <a:pt x="5103" y="4117"/>
                  </a:cubicBezTo>
                  <a:lnTo>
                    <a:pt x="1066" y="80"/>
                  </a:lnTo>
                  <a:cubicBezTo>
                    <a:pt x="1014" y="27"/>
                    <a:pt x="943" y="0"/>
                    <a:pt x="8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95"/>
            <p:cNvSpPr/>
            <p:nvPr/>
          </p:nvSpPr>
          <p:spPr>
            <a:xfrm>
              <a:off x="4056398" y="4191174"/>
              <a:ext cx="136457" cy="133617"/>
            </a:xfrm>
            <a:custGeom>
              <a:rect b="b" l="l" r="r" t="t"/>
              <a:pathLst>
                <a:path extrusionOk="0" h="6587" w="6727">
                  <a:moveTo>
                    <a:pt x="1747" y="1"/>
                  </a:moveTo>
                  <a:cubicBezTo>
                    <a:pt x="1676" y="1"/>
                    <a:pt x="1605" y="27"/>
                    <a:pt x="1552" y="79"/>
                  </a:cubicBezTo>
                  <a:lnTo>
                    <a:pt x="111" y="1523"/>
                  </a:lnTo>
                  <a:cubicBezTo>
                    <a:pt x="0" y="1634"/>
                    <a:pt x="0" y="1807"/>
                    <a:pt x="104" y="1914"/>
                  </a:cubicBezTo>
                  <a:lnTo>
                    <a:pt x="4699" y="6506"/>
                  </a:lnTo>
                  <a:cubicBezTo>
                    <a:pt x="4751" y="6559"/>
                    <a:pt x="4822" y="6586"/>
                    <a:pt x="4893" y="6586"/>
                  </a:cubicBezTo>
                  <a:cubicBezTo>
                    <a:pt x="4964" y="6586"/>
                    <a:pt x="5035" y="6559"/>
                    <a:pt x="5087" y="6506"/>
                  </a:cubicBezTo>
                  <a:lnTo>
                    <a:pt x="6727" y="4866"/>
                  </a:lnTo>
                  <a:lnTo>
                    <a:pt x="1943" y="79"/>
                  </a:lnTo>
                  <a:cubicBezTo>
                    <a:pt x="1889" y="27"/>
                    <a:pt x="1818" y="1"/>
                    <a:pt x="17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95"/>
            <p:cNvSpPr/>
            <p:nvPr/>
          </p:nvSpPr>
          <p:spPr>
            <a:xfrm>
              <a:off x="4092343" y="4226531"/>
              <a:ext cx="12496" cy="12496"/>
            </a:xfrm>
            <a:custGeom>
              <a:rect b="b" l="l" r="r" t="t"/>
              <a:pathLst>
                <a:path extrusionOk="0" h="616" w="616">
                  <a:moveTo>
                    <a:pt x="310" y="1"/>
                  </a:moveTo>
                  <a:cubicBezTo>
                    <a:pt x="139" y="1"/>
                    <a:pt x="1" y="140"/>
                    <a:pt x="1" y="307"/>
                  </a:cubicBezTo>
                  <a:cubicBezTo>
                    <a:pt x="1" y="477"/>
                    <a:pt x="139" y="616"/>
                    <a:pt x="310" y="616"/>
                  </a:cubicBezTo>
                  <a:cubicBezTo>
                    <a:pt x="477" y="616"/>
                    <a:pt x="616" y="477"/>
                    <a:pt x="616" y="307"/>
                  </a:cubicBezTo>
                  <a:cubicBezTo>
                    <a:pt x="616" y="140"/>
                    <a:pt x="477" y="1"/>
                    <a:pt x="3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9" name="Google Shape;2619;p95"/>
          <p:cNvGrpSpPr/>
          <p:nvPr/>
        </p:nvGrpSpPr>
        <p:grpSpPr>
          <a:xfrm>
            <a:off x="4647602" y="3924967"/>
            <a:ext cx="281475" cy="409412"/>
            <a:chOff x="4584254" y="3904852"/>
            <a:chExt cx="281475" cy="409412"/>
          </a:xfrm>
        </p:grpSpPr>
        <p:sp>
          <p:nvSpPr>
            <p:cNvPr id="2620" name="Google Shape;2620;p95"/>
            <p:cNvSpPr/>
            <p:nvPr/>
          </p:nvSpPr>
          <p:spPr>
            <a:xfrm>
              <a:off x="4600178" y="3904852"/>
              <a:ext cx="249749" cy="255895"/>
            </a:xfrm>
            <a:custGeom>
              <a:rect b="b" l="l" r="r" t="t"/>
              <a:pathLst>
                <a:path extrusionOk="0" h="12615" w="12312">
                  <a:moveTo>
                    <a:pt x="4324" y="1"/>
                  </a:moveTo>
                  <a:cubicBezTo>
                    <a:pt x="2981" y="1"/>
                    <a:pt x="1889" y="1092"/>
                    <a:pt x="1889" y="2438"/>
                  </a:cubicBezTo>
                  <a:lnTo>
                    <a:pt x="1889" y="9486"/>
                  </a:lnTo>
                  <a:cubicBezTo>
                    <a:pt x="1889" y="9820"/>
                    <a:pt x="1615" y="10091"/>
                    <a:pt x="1281" y="10091"/>
                  </a:cubicBezTo>
                  <a:lnTo>
                    <a:pt x="303" y="10091"/>
                  </a:lnTo>
                  <a:cubicBezTo>
                    <a:pt x="130" y="10091"/>
                    <a:pt x="1" y="10243"/>
                    <a:pt x="19" y="10410"/>
                  </a:cubicBezTo>
                  <a:cubicBezTo>
                    <a:pt x="177" y="11652"/>
                    <a:pt x="1237" y="12614"/>
                    <a:pt x="2523" y="12614"/>
                  </a:cubicBezTo>
                  <a:lnTo>
                    <a:pt x="9782" y="12614"/>
                  </a:lnTo>
                  <a:cubicBezTo>
                    <a:pt x="11069" y="12614"/>
                    <a:pt x="12129" y="11655"/>
                    <a:pt x="12286" y="10410"/>
                  </a:cubicBezTo>
                  <a:cubicBezTo>
                    <a:pt x="12312" y="10243"/>
                    <a:pt x="12176" y="10091"/>
                    <a:pt x="11999" y="10091"/>
                  </a:cubicBezTo>
                  <a:lnTo>
                    <a:pt x="11022" y="10091"/>
                  </a:lnTo>
                  <a:cubicBezTo>
                    <a:pt x="10681" y="10091"/>
                    <a:pt x="10410" y="9820"/>
                    <a:pt x="10410" y="9486"/>
                  </a:cubicBezTo>
                  <a:lnTo>
                    <a:pt x="10410" y="2438"/>
                  </a:lnTo>
                  <a:cubicBezTo>
                    <a:pt x="10410" y="1092"/>
                    <a:pt x="9319" y="1"/>
                    <a:pt x="79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95"/>
            <p:cNvSpPr/>
            <p:nvPr/>
          </p:nvSpPr>
          <p:spPr>
            <a:xfrm>
              <a:off x="4680588" y="4097579"/>
              <a:ext cx="88808" cy="84203"/>
            </a:xfrm>
            <a:custGeom>
              <a:rect b="b" l="l" r="r" t="t"/>
              <a:pathLst>
                <a:path extrusionOk="0" h="4151" w="4378">
                  <a:moveTo>
                    <a:pt x="407" y="1"/>
                  </a:moveTo>
                  <a:lnTo>
                    <a:pt x="407" y="811"/>
                  </a:lnTo>
                  <a:lnTo>
                    <a:pt x="0" y="2810"/>
                  </a:lnTo>
                  <a:lnTo>
                    <a:pt x="2189" y="4151"/>
                  </a:lnTo>
                  <a:lnTo>
                    <a:pt x="4377" y="2810"/>
                  </a:lnTo>
                  <a:lnTo>
                    <a:pt x="3971" y="811"/>
                  </a:lnTo>
                  <a:lnTo>
                    <a:pt x="39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95"/>
            <p:cNvSpPr/>
            <p:nvPr/>
          </p:nvSpPr>
          <p:spPr>
            <a:xfrm>
              <a:off x="4680588" y="4097579"/>
              <a:ext cx="88808" cy="42315"/>
            </a:xfrm>
            <a:custGeom>
              <a:rect b="b" l="l" r="r" t="t"/>
              <a:pathLst>
                <a:path extrusionOk="0" h="2086" w="4378">
                  <a:moveTo>
                    <a:pt x="407" y="1"/>
                  </a:moveTo>
                  <a:lnTo>
                    <a:pt x="407" y="811"/>
                  </a:lnTo>
                  <a:lnTo>
                    <a:pt x="0" y="1505"/>
                  </a:lnTo>
                  <a:lnTo>
                    <a:pt x="407" y="1738"/>
                  </a:lnTo>
                  <a:cubicBezTo>
                    <a:pt x="877" y="1959"/>
                    <a:pt x="1404" y="2085"/>
                    <a:pt x="1956" y="2085"/>
                  </a:cubicBezTo>
                  <a:lnTo>
                    <a:pt x="2422" y="2085"/>
                  </a:lnTo>
                  <a:cubicBezTo>
                    <a:pt x="2974" y="2085"/>
                    <a:pt x="3501" y="1962"/>
                    <a:pt x="3971" y="1738"/>
                  </a:cubicBezTo>
                  <a:lnTo>
                    <a:pt x="4377" y="1454"/>
                  </a:lnTo>
                  <a:lnTo>
                    <a:pt x="3971" y="811"/>
                  </a:lnTo>
                  <a:lnTo>
                    <a:pt x="39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95"/>
            <p:cNvSpPr/>
            <p:nvPr/>
          </p:nvSpPr>
          <p:spPr>
            <a:xfrm>
              <a:off x="4654806" y="3955970"/>
              <a:ext cx="140433" cy="167412"/>
            </a:xfrm>
            <a:custGeom>
              <a:rect b="b" l="l" r="r" t="t"/>
              <a:pathLst>
                <a:path extrusionOk="0" h="8253" w="6923">
                  <a:moveTo>
                    <a:pt x="404" y="0"/>
                  </a:moveTo>
                  <a:lnTo>
                    <a:pt x="404" y="2523"/>
                  </a:lnTo>
                  <a:lnTo>
                    <a:pt x="1" y="2728"/>
                  </a:lnTo>
                  <a:lnTo>
                    <a:pt x="1" y="4648"/>
                  </a:lnTo>
                  <a:lnTo>
                    <a:pt x="404" y="4859"/>
                  </a:lnTo>
                  <a:lnTo>
                    <a:pt x="404" y="5430"/>
                  </a:lnTo>
                  <a:cubicBezTo>
                    <a:pt x="404" y="6988"/>
                    <a:pt x="1666" y="8253"/>
                    <a:pt x="3227" y="8253"/>
                  </a:cubicBezTo>
                  <a:lnTo>
                    <a:pt x="3693" y="8253"/>
                  </a:lnTo>
                  <a:cubicBezTo>
                    <a:pt x="5251" y="8253"/>
                    <a:pt x="6516" y="6991"/>
                    <a:pt x="6516" y="5430"/>
                  </a:cubicBezTo>
                  <a:lnTo>
                    <a:pt x="6516" y="4859"/>
                  </a:lnTo>
                  <a:lnTo>
                    <a:pt x="6922" y="4557"/>
                  </a:lnTo>
                  <a:lnTo>
                    <a:pt x="6922" y="2810"/>
                  </a:lnTo>
                  <a:lnTo>
                    <a:pt x="6516" y="2526"/>
                  </a:lnTo>
                  <a:lnTo>
                    <a:pt x="6516" y="2498"/>
                  </a:lnTo>
                  <a:cubicBezTo>
                    <a:pt x="6516" y="1930"/>
                    <a:pt x="6330" y="1416"/>
                    <a:pt x="6014" y="990"/>
                  </a:cubicBezTo>
                  <a:cubicBezTo>
                    <a:pt x="5945" y="899"/>
                    <a:pt x="5869" y="811"/>
                    <a:pt x="5787" y="729"/>
                  </a:cubicBezTo>
                  <a:cubicBezTo>
                    <a:pt x="5336" y="281"/>
                    <a:pt x="4715" y="0"/>
                    <a:pt x="4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95"/>
            <p:cNvSpPr/>
            <p:nvPr/>
          </p:nvSpPr>
          <p:spPr>
            <a:xfrm>
              <a:off x="4584254" y="4159124"/>
              <a:ext cx="281475" cy="155140"/>
            </a:xfrm>
            <a:custGeom>
              <a:rect b="b" l="l" r="r" t="t"/>
              <a:pathLst>
                <a:path extrusionOk="0" h="7648" w="13876">
                  <a:moveTo>
                    <a:pt x="3151" y="0"/>
                  </a:moveTo>
                  <a:lnTo>
                    <a:pt x="2287" y="271"/>
                  </a:lnTo>
                  <a:lnTo>
                    <a:pt x="1177" y="625"/>
                  </a:lnTo>
                  <a:cubicBezTo>
                    <a:pt x="477" y="852"/>
                    <a:pt x="0" y="1508"/>
                    <a:pt x="0" y="2242"/>
                  </a:cubicBezTo>
                  <a:lnTo>
                    <a:pt x="0" y="7647"/>
                  </a:lnTo>
                  <a:lnTo>
                    <a:pt x="13875" y="7647"/>
                  </a:lnTo>
                  <a:lnTo>
                    <a:pt x="13875" y="2242"/>
                  </a:lnTo>
                  <a:cubicBezTo>
                    <a:pt x="13875" y="1498"/>
                    <a:pt x="13396" y="839"/>
                    <a:pt x="12677" y="615"/>
                  </a:cubicBezTo>
                  <a:lnTo>
                    <a:pt x="11583" y="271"/>
                  </a:lnTo>
                  <a:lnTo>
                    <a:pt x="10719" y="0"/>
                  </a:lnTo>
                  <a:lnTo>
                    <a:pt x="6935" y="710"/>
                  </a:lnTo>
                  <a:lnTo>
                    <a:pt x="31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95"/>
            <p:cNvSpPr/>
            <p:nvPr/>
          </p:nvSpPr>
          <p:spPr>
            <a:xfrm>
              <a:off x="4629226" y="4231339"/>
              <a:ext cx="12354" cy="82925"/>
            </a:xfrm>
            <a:custGeom>
              <a:rect b="b" l="l" r="r" t="t"/>
              <a:pathLst>
                <a:path extrusionOk="0" h="4088" w="609">
                  <a:moveTo>
                    <a:pt x="303" y="0"/>
                  </a:moveTo>
                  <a:cubicBezTo>
                    <a:pt x="136" y="0"/>
                    <a:pt x="0" y="133"/>
                    <a:pt x="0" y="303"/>
                  </a:cubicBezTo>
                  <a:lnTo>
                    <a:pt x="0" y="4087"/>
                  </a:lnTo>
                  <a:lnTo>
                    <a:pt x="609" y="4087"/>
                  </a:lnTo>
                  <a:lnTo>
                    <a:pt x="609" y="303"/>
                  </a:lnTo>
                  <a:cubicBezTo>
                    <a:pt x="609" y="133"/>
                    <a:pt x="476" y="0"/>
                    <a:pt x="3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95"/>
            <p:cNvSpPr/>
            <p:nvPr/>
          </p:nvSpPr>
          <p:spPr>
            <a:xfrm>
              <a:off x="4648213" y="4114031"/>
              <a:ext cx="76779" cy="77813"/>
            </a:xfrm>
            <a:custGeom>
              <a:rect b="b" l="l" r="r" t="t"/>
              <a:pathLst>
                <a:path extrusionOk="0" h="3836" w="3785">
                  <a:moveTo>
                    <a:pt x="2003" y="0"/>
                  </a:moveTo>
                  <a:lnTo>
                    <a:pt x="1" y="2223"/>
                  </a:lnTo>
                  <a:lnTo>
                    <a:pt x="1186" y="3459"/>
                  </a:lnTo>
                  <a:cubicBezTo>
                    <a:pt x="1422" y="3708"/>
                    <a:pt x="1741" y="3835"/>
                    <a:pt x="2063" y="3835"/>
                  </a:cubicBezTo>
                  <a:cubicBezTo>
                    <a:pt x="2298" y="3835"/>
                    <a:pt x="2534" y="3768"/>
                    <a:pt x="2741" y="3630"/>
                  </a:cubicBezTo>
                  <a:lnTo>
                    <a:pt x="3785" y="2933"/>
                  </a:lnTo>
                  <a:lnTo>
                    <a:pt x="2117" y="1675"/>
                  </a:lnTo>
                  <a:cubicBezTo>
                    <a:pt x="2047" y="1624"/>
                    <a:pt x="2003" y="1539"/>
                    <a:pt x="2003" y="1451"/>
                  </a:cubicBezTo>
                  <a:lnTo>
                    <a:pt x="20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95"/>
            <p:cNvSpPr/>
            <p:nvPr/>
          </p:nvSpPr>
          <p:spPr>
            <a:xfrm>
              <a:off x="4724971" y="4114031"/>
              <a:ext cx="76779" cy="77813"/>
            </a:xfrm>
            <a:custGeom>
              <a:rect b="b" l="l" r="r" t="t"/>
              <a:pathLst>
                <a:path extrusionOk="0" h="3836" w="3785">
                  <a:moveTo>
                    <a:pt x="1783" y="0"/>
                  </a:moveTo>
                  <a:lnTo>
                    <a:pt x="1783" y="1451"/>
                  </a:lnTo>
                  <a:cubicBezTo>
                    <a:pt x="1783" y="1539"/>
                    <a:pt x="1738" y="1624"/>
                    <a:pt x="1669" y="1675"/>
                  </a:cubicBezTo>
                  <a:lnTo>
                    <a:pt x="1" y="2933"/>
                  </a:lnTo>
                  <a:lnTo>
                    <a:pt x="1045" y="3630"/>
                  </a:lnTo>
                  <a:cubicBezTo>
                    <a:pt x="1253" y="3768"/>
                    <a:pt x="1490" y="3835"/>
                    <a:pt x="1724" y="3835"/>
                  </a:cubicBezTo>
                  <a:cubicBezTo>
                    <a:pt x="2046" y="3835"/>
                    <a:pt x="2364" y="3708"/>
                    <a:pt x="2599" y="3459"/>
                  </a:cubicBezTo>
                  <a:lnTo>
                    <a:pt x="3785" y="2223"/>
                  </a:lnTo>
                  <a:lnTo>
                    <a:pt x="17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95"/>
            <p:cNvSpPr/>
            <p:nvPr/>
          </p:nvSpPr>
          <p:spPr>
            <a:xfrm>
              <a:off x="4810371" y="4231339"/>
              <a:ext cx="12435" cy="82925"/>
            </a:xfrm>
            <a:custGeom>
              <a:rect b="b" l="l" r="r" t="t"/>
              <a:pathLst>
                <a:path extrusionOk="0" h="4088" w="613">
                  <a:moveTo>
                    <a:pt x="303" y="0"/>
                  </a:moveTo>
                  <a:cubicBezTo>
                    <a:pt x="139" y="0"/>
                    <a:pt x="1" y="133"/>
                    <a:pt x="1" y="303"/>
                  </a:cubicBezTo>
                  <a:lnTo>
                    <a:pt x="1" y="4087"/>
                  </a:lnTo>
                  <a:lnTo>
                    <a:pt x="612" y="4087"/>
                  </a:lnTo>
                  <a:lnTo>
                    <a:pt x="612" y="303"/>
                  </a:lnTo>
                  <a:cubicBezTo>
                    <a:pt x="612" y="133"/>
                    <a:pt x="477" y="0"/>
                    <a:pt x="3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95"/>
            <p:cNvSpPr/>
            <p:nvPr/>
          </p:nvSpPr>
          <p:spPr>
            <a:xfrm>
              <a:off x="4692231" y="4023580"/>
              <a:ext cx="12293" cy="20427"/>
            </a:xfrm>
            <a:custGeom>
              <a:rect b="b" l="l" r="r" t="t"/>
              <a:pathLst>
                <a:path extrusionOk="0" h="1007" w="606">
                  <a:moveTo>
                    <a:pt x="303" y="0"/>
                  </a:moveTo>
                  <a:cubicBezTo>
                    <a:pt x="136" y="0"/>
                    <a:pt x="0" y="136"/>
                    <a:pt x="0" y="306"/>
                  </a:cubicBezTo>
                  <a:lnTo>
                    <a:pt x="0" y="703"/>
                  </a:lnTo>
                  <a:cubicBezTo>
                    <a:pt x="0" y="867"/>
                    <a:pt x="133" y="1006"/>
                    <a:pt x="303" y="1006"/>
                  </a:cubicBezTo>
                  <a:cubicBezTo>
                    <a:pt x="467" y="1006"/>
                    <a:pt x="606" y="874"/>
                    <a:pt x="606" y="703"/>
                  </a:cubicBezTo>
                  <a:lnTo>
                    <a:pt x="606" y="306"/>
                  </a:lnTo>
                  <a:cubicBezTo>
                    <a:pt x="606" y="139"/>
                    <a:pt x="473"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95"/>
            <p:cNvSpPr/>
            <p:nvPr/>
          </p:nvSpPr>
          <p:spPr>
            <a:xfrm>
              <a:off x="4745378" y="4023580"/>
              <a:ext cx="12435" cy="20427"/>
            </a:xfrm>
            <a:custGeom>
              <a:rect b="b" l="l" r="r" t="t"/>
              <a:pathLst>
                <a:path extrusionOk="0" h="1007" w="613">
                  <a:moveTo>
                    <a:pt x="304" y="0"/>
                  </a:moveTo>
                  <a:cubicBezTo>
                    <a:pt x="140" y="0"/>
                    <a:pt x="1" y="136"/>
                    <a:pt x="1" y="306"/>
                  </a:cubicBezTo>
                  <a:lnTo>
                    <a:pt x="1" y="703"/>
                  </a:lnTo>
                  <a:cubicBezTo>
                    <a:pt x="1" y="867"/>
                    <a:pt x="133" y="1006"/>
                    <a:pt x="304" y="1006"/>
                  </a:cubicBezTo>
                  <a:cubicBezTo>
                    <a:pt x="474" y="1006"/>
                    <a:pt x="613" y="874"/>
                    <a:pt x="606" y="703"/>
                  </a:cubicBezTo>
                  <a:lnTo>
                    <a:pt x="606" y="306"/>
                  </a:lnTo>
                  <a:cubicBezTo>
                    <a:pt x="606" y="139"/>
                    <a:pt x="474"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95"/>
            <p:cNvSpPr/>
            <p:nvPr/>
          </p:nvSpPr>
          <p:spPr>
            <a:xfrm>
              <a:off x="4730286" y="4026643"/>
              <a:ext cx="116132" cy="63472"/>
            </a:xfrm>
            <a:custGeom>
              <a:rect b="b" l="l" r="r" t="t"/>
              <a:pathLst>
                <a:path extrusionOk="0" h="3129" w="5725">
                  <a:moveTo>
                    <a:pt x="4362" y="1"/>
                  </a:moveTo>
                  <a:cubicBezTo>
                    <a:pt x="4198" y="1"/>
                    <a:pt x="4059" y="133"/>
                    <a:pt x="4059" y="303"/>
                  </a:cubicBezTo>
                  <a:cubicBezTo>
                    <a:pt x="4059" y="470"/>
                    <a:pt x="4195" y="606"/>
                    <a:pt x="4362" y="606"/>
                  </a:cubicBezTo>
                  <a:cubicBezTo>
                    <a:pt x="4778" y="606"/>
                    <a:pt x="5112" y="943"/>
                    <a:pt x="5112" y="1357"/>
                  </a:cubicBezTo>
                  <a:lnTo>
                    <a:pt x="5112" y="1773"/>
                  </a:lnTo>
                  <a:cubicBezTo>
                    <a:pt x="5112" y="2189"/>
                    <a:pt x="4778" y="2523"/>
                    <a:pt x="4362" y="2523"/>
                  </a:cubicBezTo>
                  <a:lnTo>
                    <a:pt x="303" y="2523"/>
                  </a:lnTo>
                  <a:cubicBezTo>
                    <a:pt x="136" y="2523"/>
                    <a:pt x="1" y="2662"/>
                    <a:pt x="1" y="2826"/>
                  </a:cubicBezTo>
                  <a:cubicBezTo>
                    <a:pt x="1" y="2993"/>
                    <a:pt x="133" y="3129"/>
                    <a:pt x="303" y="3129"/>
                  </a:cubicBezTo>
                  <a:lnTo>
                    <a:pt x="4362" y="3129"/>
                  </a:lnTo>
                  <a:cubicBezTo>
                    <a:pt x="5112" y="3129"/>
                    <a:pt x="5724" y="2523"/>
                    <a:pt x="5718" y="1773"/>
                  </a:cubicBezTo>
                  <a:lnTo>
                    <a:pt x="5718" y="1357"/>
                  </a:lnTo>
                  <a:cubicBezTo>
                    <a:pt x="5718" y="606"/>
                    <a:pt x="5112" y="1"/>
                    <a:pt x="4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95"/>
            <p:cNvSpPr/>
            <p:nvPr/>
          </p:nvSpPr>
          <p:spPr>
            <a:xfrm>
              <a:off x="4638496" y="3904852"/>
              <a:ext cx="124874" cy="102358"/>
            </a:xfrm>
            <a:custGeom>
              <a:rect b="b" l="l" r="r" t="t"/>
              <a:pathLst>
                <a:path extrusionOk="0" h="5046" w="6156">
                  <a:moveTo>
                    <a:pt x="2435" y="1"/>
                  </a:moveTo>
                  <a:cubicBezTo>
                    <a:pt x="1092" y="1"/>
                    <a:pt x="0" y="1092"/>
                    <a:pt x="0" y="2438"/>
                  </a:cubicBezTo>
                  <a:lnTo>
                    <a:pt x="0" y="5046"/>
                  </a:lnTo>
                  <a:lnTo>
                    <a:pt x="3706" y="5046"/>
                  </a:lnTo>
                  <a:cubicBezTo>
                    <a:pt x="5062" y="5046"/>
                    <a:pt x="6156" y="3945"/>
                    <a:pt x="6156" y="2596"/>
                  </a:cubicBezTo>
                  <a:lnTo>
                    <a:pt x="6156" y="1183"/>
                  </a:lnTo>
                  <a:cubicBezTo>
                    <a:pt x="6156" y="530"/>
                    <a:pt x="5629" y="1"/>
                    <a:pt x="49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95"/>
            <p:cNvSpPr/>
            <p:nvPr/>
          </p:nvSpPr>
          <p:spPr>
            <a:xfrm>
              <a:off x="4786962" y="4007189"/>
              <a:ext cx="29576" cy="47305"/>
            </a:xfrm>
            <a:custGeom>
              <a:rect b="b" l="l" r="r" t="t"/>
              <a:pathLst>
                <a:path extrusionOk="0" h="2332" w="1458">
                  <a:moveTo>
                    <a:pt x="1" y="1"/>
                  </a:moveTo>
                  <a:lnTo>
                    <a:pt x="1" y="2331"/>
                  </a:lnTo>
                  <a:lnTo>
                    <a:pt x="612" y="2331"/>
                  </a:lnTo>
                  <a:cubicBezTo>
                    <a:pt x="1079" y="2331"/>
                    <a:pt x="1457" y="1953"/>
                    <a:pt x="1457" y="1483"/>
                  </a:cubicBezTo>
                  <a:lnTo>
                    <a:pt x="1457" y="849"/>
                  </a:lnTo>
                  <a:cubicBezTo>
                    <a:pt x="1457" y="379"/>
                    <a:pt x="1079" y="1"/>
                    <a:pt x="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95"/>
            <p:cNvSpPr/>
            <p:nvPr/>
          </p:nvSpPr>
          <p:spPr>
            <a:xfrm>
              <a:off x="4633445" y="4007189"/>
              <a:ext cx="29576" cy="47305"/>
            </a:xfrm>
            <a:custGeom>
              <a:rect b="b" l="l" r="r" t="t"/>
              <a:pathLst>
                <a:path extrusionOk="0" h="2332" w="1458">
                  <a:moveTo>
                    <a:pt x="849" y="1"/>
                  </a:moveTo>
                  <a:cubicBezTo>
                    <a:pt x="379" y="1"/>
                    <a:pt x="0" y="379"/>
                    <a:pt x="0" y="849"/>
                  </a:cubicBezTo>
                  <a:lnTo>
                    <a:pt x="0" y="1483"/>
                  </a:lnTo>
                  <a:cubicBezTo>
                    <a:pt x="0" y="1953"/>
                    <a:pt x="379" y="2331"/>
                    <a:pt x="849" y="2331"/>
                  </a:cubicBezTo>
                  <a:lnTo>
                    <a:pt x="1457" y="2331"/>
                  </a:lnTo>
                  <a:lnTo>
                    <a:pt x="1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95"/>
            <p:cNvSpPr/>
            <p:nvPr/>
          </p:nvSpPr>
          <p:spPr>
            <a:xfrm>
              <a:off x="4718845" y="4183811"/>
              <a:ext cx="12293" cy="59820"/>
            </a:xfrm>
            <a:custGeom>
              <a:rect b="b" l="l" r="r" t="t"/>
              <a:pathLst>
                <a:path extrusionOk="0" h="2949" w="606">
                  <a:moveTo>
                    <a:pt x="303" y="1"/>
                  </a:moveTo>
                  <a:cubicBezTo>
                    <a:pt x="139" y="1"/>
                    <a:pt x="0" y="136"/>
                    <a:pt x="0" y="306"/>
                  </a:cubicBezTo>
                  <a:lnTo>
                    <a:pt x="0" y="2646"/>
                  </a:lnTo>
                  <a:cubicBezTo>
                    <a:pt x="0" y="2813"/>
                    <a:pt x="133" y="2949"/>
                    <a:pt x="303" y="2949"/>
                  </a:cubicBezTo>
                  <a:cubicBezTo>
                    <a:pt x="473" y="2949"/>
                    <a:pt x="606" y="2816"/>
                    <a:pt x="606" y="2646"/>
                  </a:cubicBezTo>
                  <a:lnTo>
                    <a:pt x="606" y="306"/>
                  </a:lnTo>
                  <a:cubicBezTo>
                    <a:pt x="606" y="139"/>
                    <a:pt x="473" y="1"/>
                    <a:pt x="3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95"/>
            <p:cNvSpPr/>
            <p:nvPr/>
          </p:nvSpPr>
          <p:spPr>
            <a:xfrm>
              <a:off x="4705336" y="4071229"/>
              <a:ext cx="39373" cy="25539"/>
            </a:xfrm>
            <a:custGeom>
              <a:rect b="b" l="l" r="r" t="t"/>
              <a:pathLst>
                <a:path extrusionOk="0" h="1259" w="1941">
                  <a:moveTo>
                    <a:pt x="609" y="1"/>
                  </a:moveTo>
                  <a:cubicBezTo>
                    <a:pt x="275" y="1"/>
                    <a:pt x="1" y="275"/>
                    <a:pt x="1" y="612"/>
                  </a:cubicBezTo>
                  <a:lnTo>
                    <a:pt x="1" y="647"/>
                  </a:lnTo>
                  <a:cubicBezTo>
                    <a:pt x="1" y="984"/>
                    <a:pt x="272" y="1259"/>
                    <a:pt x="609" y="1259"/>
                  </a:cubicBezTo>
                  <a:lnTo>
                    <a:pt x="1328" y="1259"/>
                  </a:lnTo>
                  <a:cubicBezTo>
                    <a:pt x="1666" y="1259"/>
                    <a:pt x="1940" y="984"/>
                    <a:pt x="1940" y="647"/>
                  </a:cubicBezTo>
                  <a:lnTo>
                    <a:pt x="1940" y="612"/>
                  </a:lnTo>
                  <a:cubicBezTo>
                    <a:pt x="1940" y="278"/>
                    <a:pt x="1666" y="1"/>
                    <a:pt x="13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7" name="Google Shape;2637;p95"/>
          <p:cNvGrpSpPr/>
          <p:nvPr/>
        </p:nvGrpSpPr>
        <p:grpSpPr>
          <a:xfrm>
            <a:off x="5304357" y="3925008"/>
            <a:ext cx="409473" cy="409331"/>
            <a:chOff x="5021721" y="3914710"/>
            <a:chExt cx="409473" cy="409331"/>
          </a:xfrm>
        </p:grpSpPr>
        <p:sp>
          <p:nvSpPr>
            <p:cNvPr id="2638" name="Google Shape;2638;p95"/>
            <p:cNvSpPr/>
            <p:nvPr/>
          </p:nvSpPr>
          <p:spPr>
            <a:xfrm>
              <a:off x="5200898" y="4250853"/>
              <a:ext cx="51199" cy="55804"/>
            </a:xfrm>
            <a:custGeom>
              <a:rect b="b" l="l" r="r" t="t"/>
              <a:pathLst>
                <a:path extrusionOk="0" h="2751" w="2524">
                  <a:moveTo>
                    <a:pt x="0" y="0"/>
                  </a:moveTo>
                  <a:lnTo>
                    <a:pt x="0" y="2750"/>
                  </a:lnTo>
                  <a:lnTo>
                    <a:pt x="2523" y="2750"/>
                  </a:lnTo>
                  <a:lnTo>
                    <a:pt x="25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95"/>
            <p:cNvSpPr/>
            <p:nvPr/>
          </p:nvSpPr>
          <p:spPr>
            <a:xfrm>
              <a:off x="5021782" y="3957877"/>
              <a:ext cx="409412" cy="301253"/>
            </a:xfrm>
            <a:custGeom>
              <a:rect b="b" l="l" r="r" t="t"/>
              <a:pathLst>
                <a:path extrusionOk="0" h="14851" w="20183">
                  <a:moveTo>
                    <a:pt x="1218" y="1"/>
                  </a:moveTo>
                  <a:lnTo>
                    <a:pt x="1" y="407"/>
                  </a:lnTo>
                  <a:lnTo>
                    <a:pt x="1" y="14573"/>
                  </a:lnTo>
                  <a:cubicBezTo>
                    <a:pt x="1" y="14727"/>
                    <a:pt x="124" y="14850"/>
                    <a:pt x="278" y="14850"/>
                  </a:cubicBezTo>
                  <a:lnTo>
                    <a:pt x="19908" y="14850"/>
                  </a:lnTo>
                  <a:cubicBezTo>
                    <a:pt x="20056" y="14850"/>
                    <a:pt x="20183" y="14727"/>
                    <a:pt x="20183" y="14573"/>
                  </a:cubicBezTo>
                  <a:lnTo>
                    <a:pt x="20183" y="407"/>
                  </a:lnTo>
                  <a:lnTo>
                    <a:pt x="19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95"/>
            <p:cNvSpPr/>
            <p:nvPr/>
          </p:nvSpPr>
          <p:spPr>
            <a:xfrm>
              <a:off x="5021721" y="3914710"/>
              <a:ext cx="409473" cy="59435"/>
            </a:xfrm>
            <a:custGeom>
              <a:rect b="b" l="l" r="r" t="t"/>
              <a:pathLst>
                <a:path extrusionOk="0" h="2930" w="20186">
                  <a:moveTo>
                    <a:pt x="1435" y="0"/>
                  </a:moveTo>
                  <a:cubicBezTo>
                    <a:pt x="1328" y="3"/>
                    <a:pt x="1234" y="63"/>
                    <a:pt x="1186" y="155"/>
                  </a:cubicBezTo>
                  <a:lnTo>
                    <a:pt x="1" y="2523"/>
                  </a:lnTo>
                  <a:lnTo>
                    <a:pt x="1218" y="2930"/>
                  </a:lnTo>
                  <a:lnTo>
                    <a:pt x="19161" y="2930"/>
                  </a:lnTo>
                  <a:lnTo>
                    <a:pt x="20186" y="2523"/>
                  </a:lnTo>
                  <a:lnTo>
                    <a:pt x="19000" y="155"/>
                  </a:lnTo>
                  <a:cubicBezTo>
                    <a:pt x="18953" y="60"/>
                    <a:pt x="18858" y="0"/>
                    <a:pt x="187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95"/>
            <p:cNvSpPr/>
            <p:nvPr/>
          </p:nvSpPr>
          <p:spPr>
            <a:xfrm>
              <a:off x="5047381" y="3991712"/>
              <a:ext cx="358233" cy="216238"/>
            </a:xfrm>
            <a:custGeom>
              <a:rect b="b" l="l" r="r" t="t"/>
              <a:pathLst>
                <a:path extrusionOk="0" h="10660" w="17660">
                  <a:moveTo>
                    <a:pt x="0" y="1"/>
                  </a:moveTo>
                  <a:lnTo>
                    <a:pt x="0" y="10382"/>
                  </a:lnTo>
                  <a:cubicBezTo>
                    <a:pt x="0" y="10536"/>
                    <a:pt x="123" y="10659"/>
                    <a:pt x="278" y="10659"/>
                  </a:cubicBezTo>
                  <a:lnTo>
                    <a:pt x="17385" y="10659"/>
                  </a:lnTo>
                  <a:cubicBezTo>
                    <a:pt x="17536" y="10659"/>
                    <a:pt x="17659" y="10536"/>
                    <a:pt x="17659" y="10382"/>
                  </a:cubicBezTo>
                  <a:lnTo>
                    <a:pt x="1765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95"/>
            <p:cNvSpPr/>
            <p:nvPr/>
          </p:nvSpPr>
          <p:spPr>
            <a:xfrm>
              <a:off x="5149719" y="4298441"/>
              <a:ext cx="153537" cy="25600"/>
            </a:xfrm>
            <a:custGeom>
              <a:rect b="b" l="l" r="r" t="t"/>
              <a:pathLst>
                <a:path extrusionOk="0" h="1262" w="7569">
                  <a:moveTo>
                    <a:pt x="278" y="0"/>
                  </a:moveTo>
                  <a:cubicBezTo>
                    <a:pt x="124" y="0"/>
                    <a:pt x="1" y="120"/>
                    <a:pt x="1" y="275"/>
                  </a:cubicBezTo>
                  <a:lnTo>
                    <a:pt x="1" y="1262"/>
                  </a:lnTo>
                  <a:lnTo>
                    <a:pt x="7569" y="1262"/>
                  </a:lnTo>
                  <a:lnTo>
                    <a:pt x="7569" y="275"/>
                  </a:lnTo>
                  <a:cubicBezTo>
                    <a:pt x="7569" y="120"/>
                    <a:pt x="7446" y="0"/>
                    <a:pt x="7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95"/>
            <p:cNvSpPr/>
            <p:nvPr/>
          </p:nvSpPr>
          <p:spPr>
            <a:xfrm>
              <a:off x="5207552" y="4227302"/>
              <a:ext cx="37892" cy="12374"/>
            </a:xfrm>
            <a:custGeom>
              <a:rect b="b" l="l" r="r" t="t"/>
              <a:pathLst>
                <a:path extrusionOk="0" h="610" w="1868">
                  <a:moveTo>
                    <a:pt x="303" y="1"/>
                  </a:moveTo>
                  <a:cubicBezTo>
                    <a:pt x="139" y="1"/>
                    <a:pt x="0" y="136"/>
                    <a:pt x="0" y="307"/>
                  </a:cubicBezTo>
                  <a:cubicBezTo>
                    <a:pt x="0" y="471"/>
                    <a:pt x="133" y="609"/>
                    <a:pt x="303" y="609"/>
                  </a:cubicBezTo>
                  <a:lnTo>
                    <a:pt x="1564" y="609"/>
                  </a:lnTo>
                  <a:cubicBezTo>
                    <a:pt x="1731" y="609"/>
                    <a:pt x="1867" y="474"/>
                    <a:pt x="1867" y="307"/>
                  </a:cubicBezTo>
                  <a:cubicBezTo>
                    <a:pt x="1867" y="140"/>
                    <a:pt x="1735" y="1"/>
                    <a:pt x="15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95"/>
            <p:cNvSpPr/>
            <p:nvPr/>
          </p:nvSpPr>
          <p:spPr>
            <a:xfrm>
              <a:off x="5072961" y="3965950"/>
              <a:ext cx="51199" cy="51179"/>
            </a:xfrm>
            <a:custGeom>
              <a:rect b="b" l="l" r="r" t="t"/>
              <a:pathLst>
                <a:path extrusionOk="0" h="2523" w="2524">
                  <a:moveTo>
                    <a:pt x="0" y="0"/>
                  </a:moveTo>
                  <a:lnTo>
                    <a:pt x="0" y="1296"/>
                  </a:lnTo>
                  <a:cubicBezTo>
                    <a:pt x="0" y="1974"/>
                    <a:pt x="549" y="2523"/>
                    <a:pt x="1224" y="2523"/>
                  </a:cubicBezTo>
                  <a:lnTo>
                    <a:pt x="1297" y="2523"/>
                  </a:lnTo>
                  <a:cubicBezTo>
                    <a:pt x="1975" y="2523"/>
                    <a:pt x="2523" y="1974"/>
                    <a:pt x="2523" y="1296"/>
                  </a:cubicBezTo>
                  <a:lnTo>
                    <a:pt x="25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95"/>
            <p:cNvSpPr/>
            <p:nvPr/>
          </p:nvSpPr>
          <p:spPr>
            <a:xfrm>
              <a:off x="5124140" y="3965950"/>
              <a:ext cx="51179" cy="51179"/>
            </a:xfrm>
            <a:custGeom>
              <a:rect b="b" l="l" r="r" t="t"/>
              <a:pathLst>
                <a:path extrusionOk="0" h="2523" w="2523">
                  <a:moveTo>
                    <a:pt x="0" y="0"/>
                  </a:moveTo>
                  <a:lnTo>
                    <a:pt x="0" y="1296"/>
                  </a:lnTo>
                  <a:cubicBezTo>
                    <a:pt x="0" y="1974"/>
                    <a:pt x="549" y="2523"/>
                    <a:pt x="1224" y="2523"/>
                  </a:cubicBezTo>
                  <a:lnTo>
                    <a:pt x="1296" y="2523"/>
                  </a:lnTo>
                  <a:cubicBezTo>
                    <a:pt x="1974" y="2523"/>
                    <a:pt x="2523" y="1974"/>
                    <a:pt x="2523" y="1296"/>
                  </a:cubicBezTo>
                  <a:lnTo>
                    <a:pt x="25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95"/>
            <p:cNvSpPr/>
            <p:nvPr/>
          </p:nvSpPr>
          <p:spPr>
            <a:xfrm>
              <a:off x="5175298" y="3965950"/>
              <a:ext cx="51199" cy="51179"/>
            </a:xfrm>
            <a:custGeom>
              <a:rect b="b" l="l" r="r" t="t"/>
              <a:pathLst>
                <a:path extrusionOk="0" h="2523" w="2524">
                  <a:moveTo>
                    <a:pt x="1" y="0"/>
                  </a:moveTo>
                  <a:lnTo>
                    <a:pt x="1" y="1296"/>
                  </a:lnTo>
                  <a:cubicBezTo>
                    <a:pt x="1" y="1974"/>
                    <a:pt x="550" y="2523"/>
                    <a:pt x="1224" y="2523"/>
                  </a:cubicBezTo>
                  <a:lnTo>
                    <a:pt x="1297" y="2523"/>
                  </a:lnTo>
                  <a:cubicBezTo>
                    <a:pt x="1975" y="2523"/>
                    <a:pt x="2524" y="1974"/>
                    <a:pt x="2524" y="1296"/>
                  </a:cubicBezTo>
                  <a:lnTo>
                    <a:pt x="25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95"/>
            <p:cNvSpPr/>
            <p:nvPr/>
          </p:nvSpPr>
          <p:spPr>
            <a:xfrm>
              <a:off x="5226477" y="3965950"/>
              <a:ext cx="51199" cy="51179"/>
            </a:xfrm>
            <a:custGeom>
              <a:rect b="b" l="l" r="r" t="t"/>
              <a:pathLst>
                <a:path extrusionOk="0" h="2523" w="2524">
                  <a:moveTo>
                    <a:pt x="1" y="0"/>
                  </a:moveTo>
                  <a:lnTo>
                    <a:pt x="1" y="1296"/>
                  </a:lnTo>
                  <a:cubicBezTo>
                    <a:pt x="1" y="1974"/>
                    <a:pt x="549" y="2523"/>
                    <a:pt x="1224" y="2523"/>
                  </a:cubicBezTo>
                  <a:lnTo>
                    <a:pt x="1297" y="2523"/>
                  </a:lnTo>
                  <a:cubicBezTo>
                    <a:pt x="1975" y="2523"/>
                    <a:pt x="2523" y="1974"/>
                    <a:pt x="2523" y="1296"/>
                  </a:cubicBezTo>
                  <a:lnTo>
                    <a:pt x="25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95"/>
            <p:cNvSpPr/>
            <p:nvPr/>
          </p:nvSpPr>
          <p:spPr>
            <a:xfrm>
              <a:off x="5277656" y="3965950"/>
              <a:ext cx="51199" cy="51179"/>
            </a:xfrm>
            <a:custGeom>
              <a:rect b="b" l="l" r="r" t="t"/>
              <a:pathLst>
                <a:path extrusionOk="0" h="2523" w="2524">
                  <a:moveTo>
                    <a:pt x="0" y="0"/>
                  </a:moveTo>
                  <a:lnTo>
                    <a:pt x="0" y="1296"/>
                  </a:lnTo>
                  <a:cubicBezTo>
                    <a:pt x="0" y="1974"/>
                    <a:pt x="549" y="2523"/>
                    <a:pt x="1224" y="2523"/>
                  </a:cubicBezTo>
                  <a:lnTo>
                    <a:pt x="1296" y="2523"/>
                  </a:lnTo>
                  <a:cubicBezTo>
                    <a:pt x="1974" y="2523"/>
                    <a:pt x="2523" y="1974"/>
                    <a:pt x="2523" y="1296"/>
                  </a:cubicBezTo>
                  <a:lnTo>
                    <a:pt x="25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95"/>
            <p:cNvSpPr/>
            <p:nvPr/>
          </p:nvSpPr>
          <p:spPr>
            <a:xfrm>
              <a:off x="5328836" y="3965950"/>
              <a:ext cx="51179" cy="51179"/>
            </a:xfrm>
            <a:custGeom>
              <a:rect b="b" l="l" r="r" t="t"/>
              <a:pathLst>
                <a:path extrusionOk="0" h="2523" w="2523">
                  <a:moveTo>
                    <a:pt x="0" y="0"/>
                  </a:moveTo>
                  <a:lnTo>
                    <a:pt x="0" y="1296"/>
                  </a:lnTo>
                  <a:cubicBezTo>
                    <a:pt x="0" y="1974"/>
                    <a:pt x="549" y="2523"/>
                    <a:pt x="1224" y="2523"/>
                  </a:cubicBezTo>
                  <a:lnTo>
                    <a:pt x="1296" y="2523"/>
                  </a:lnTo>
                  <a:cubicBezTo>
                    <a:pt x="1974" y="2523"/>
                    <a:pt x="2523" y="1974"/>
                    <a:pt x="2523" y="1296"/>
                  </a:cubicBezTo>
                  <a:lnTo>
                    <a:pt x="25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95"/>
            <p:cNvSpPr/>
            <p:nvPr/>
          </p:nvSpPr>
          <p:spPr>
            <a:xfrm>
              <a:off x="5379994" y="3965950"/>
              <a:ext cx="51199" cy="51179"/>
            </a:xfrm>
            <a:custGeom>
              <a:rect b="b" l="l" r="r" t="t"/>
              <a:pathLst>
                <a:path extrusionOk="0" h="2523" w="2524">
                  <a:moveTo>
                    <a:pt x="1" y="0"/>
                  </a:moveTo>
                  <a:lnTo>
                    <a:pt x="1" y="1296"/>
                  </a:lnTo>
                  <a:cubicBezTo>
                    <a:pt x="1" y="1974"/>
                    <a:pt x="550" y="2523"/>
                    <a:pt x="1224" y="2523"/>
                  </a:cubicBezTo>
                  <a:lnTo>
                    <a:pt x="1297" y="2523"/>
                  </a:lnTo>
                  <a:cubicBezTo>
                    <a:pt x="1975" y="2523"/>
                    <a:pt x="2524" y="1974"/>
                    <a:pt x="2524" y="1296"/>
                  </a:cubicBezTo>
                  <a:lnTo>
                    <a:pt x="25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95"/>
            <p:cNvSpPr/>
            <p:nvPr/>
          </p:nvSpPr>
          <p:spPr>
            <a:xfrm>
              <a:off x="5021782" y="3965950"/>
              <a:ext cx="51199" cy="51179"/>
            </a:xfrm>
            <a:custGeom>
              <a:rect b="b" l="l" r="r" t="t"/>
              <a:pathLst>
                <a:path extrusionOk="0" h="2523" w="2524">
                  <a:moveTo>
                    <a:pt x="1" y="0"/>
                  </a:moveTo>
                  <a:lnTo>
                    <a:pt x="1" y="1296"/>
                  </a:lnTo>
                  <a:cubicBezTo>
                    <a:pt x="1" y="1974"/>
                    <a:pt x="549" y="2523"/>
                    <a:pt x="1224" y="2523"/>
                  </a:cubicBezTo>
                  <a:lnTo>
                    <a:pt x="1297" y="2523"/>
                  </a:lnTo>
                  <a:cubicBezTo>
                    <a:pt x="1975" y="2523"/>
                    <a:pt x="2523" y="1974"/>
                    <a:pt x="2523" y="1296"/>
                  </a:cubicBezTo>
                  <a:lnTo>
                    <a:pt x="25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95"/>
            <p:cNvSpPr/>
            <p:nvPr/>
          </p:nvSpPr>
          <p:spPr>
            <a:xfrm>
              <a:off x="5164507" y="4089790"/>
              <a:ext cx="123982" cy="82661"/>
            </a:xfrm>
            <a:custGeom>
              <a:rect b="b" l="l" r="r" t="t"/>
              <a:pathLst>
                <a:path extrusionOk="0" h="4075" w="6112">
                  <a:moveTo>
                    <a:pt x="489" y="0"/>
                  </a:moveTo>
                  <a:lnTo>
                    <a:pt x="0" y="407"/>
                  </a:lnTo>
                  <a:lnTo>
                    <a:pt x="312" y="3664"/>
                  </a:lnTo>
                  <a:cubicBezTo>
                    <a:pt x="337" y="3901"/>
                    <a:pt x="486" y="4074"/>
                    <a:pt x="662" y="4074"/>
                  </a:cubicBezTo>
                  <a:lnTo>
                    <a:pt x="5449" y="4074"/>
                  </a:lnTo>
                  <a:cubicBezTo>
                    <a:pt x="5626" y="4074"/>
                    <a:pt x="5777" y="3894"/>
                    <a:pt x="5799" y="3664"/>
                  </a:cubicBezTo>
                  <a:lnTo>
                    <a:pt x="6111" y="407"/>
                  </a:lnTo>
                  <a:lnTo>
                    <a:pt x="557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95"/>
            <p:cNvSpPr/>
            <p:nvPr/>
          </p:nvSpPr>
          <p:spPr>
            <a:xfrm>
              <a:off x="5220331" y="4115816"/>
              <a:ext cx="12313" cy="33288"/>
            </a:xfrm>
            <a:custGeom>
              <a:rect b="b" l="l" r="r" t="t"/>
              <a:pathLst>
                <a:path extrusionOk="0" h="1641" w="607">
                  <a:moveTo>
                    <a:pt x="304" y="0"/>
                  </a:moveTo>
                  <a:cubicBezTo>
                    <a:pt x="140" y="0"/>
                    <a:pt x="1" y="133"/>
                    <a:pt x="1" y="303"/>
                  </a:cubicBezTo>
                  <a:lnTo>
                    <a:pt x="1" y="1334"/>
                  </a:lnTo>
                  <a:cubicBezTo>
                    <a:pt x="1" y="1501"/>
                    <a:pt x="133" y="1640"/>
                    <a:pt x="304" y="1640"/>
                  </a:cubicBezTo>
                  <a:cubicBezTo>
                    <a:pt x="471" y="1640"/>
                    <a:pt x="606" y="1505"/>
                    <a:pt x="606" y="1334"/>
                  </a:cubicBezTo>
                  <a:lnTo>
                    <a:pt x="606" y="303"/>
                  </a:lnTo>
                  <a:cubicBezTo>
                    <a:pt x="606" y="136"/>
                    <a:pt x="474" y="0"/>
                    <a:pt x="3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95"/>
            <p:cNvSpPr/>
            <p:nvPr/>
          </p:nvSpPr>
          <p:spPr>
            <a:xfrm>
              <a:off x="5194752" y="4115816"/>
              <a:ext cx="12313" cy="33288"/>
            </a:xfrm>
            <a:custGeom>
              <a:rect b="b" l="l" r="r" t="t"/>
              <a:pathLst>
                <a:path extrusionOk="0" h="1641" w="607">
                  <a:moveTo>
                    <a:pt x="303" y="0"/>
                  </a:moveTo>
                  <a:cubicBezTo>
                    <a:pt x="139" y="0"/>
                    <a:pt x="1" y="133"/>
                    <a:pt x="1" y="303"/>
                  </a:cubicBezTo>
                  <a:lnTo>
                    <a:pt x="1" y="1334"/>
                  </a:lnTo>
                  <a:cubicBezTo>
                    <a:pt x="1" y="1501"/>
                    <a:pt x="133" y="1640"/>
                    <a:pt x="303" y="1640"/>
                  </a:cubicBezTo>
                  <a:cubicBezTo>
                    <a:pt x="470" y="1640"/>
                    <a:pt x="606" y="1505"/>
                    <a:pt x="606" y="1334"/>
                  </a:cubicBezTo>
                  <a:lnTo>
                    <a:pt x="606" y="303"/>
                  </a:lnTo>
                  <a:cubicBezTo>
                    <a:pt x="606" y="136"/>
                    <a:pt x="474" y="0"/>
                    <a:pt x="3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95"/>
            <p:cNvSpPr/>
            <p:nvPr/>
          </p:nvSpPr>
          <p:spPr>
            <a:xfrm>
              <a:off x="5245931" y="4115816"/>
              <a:ext cx="12293" cy="33288"/>
            </a:xfrm>
            <a:custGeom>
              <a:rect b="b" l="l" r="r" t="t"/>
              <a:pathLst>
                <a:path extrusionOk="0" h="1641" w="606">
                  <a:moveTo>
                    <a:pt x="303" y="0"/>
                  </a:moveTo>
                  <a:cubicBezTo>
                    <a:pt x="139" y="0"/>
                    <a:pt x="0" y="133"/>
                    <a:pt x="0" y="303"/>
                  </a:cubicBezTo>
                  <a:lnTo>
                    <a:pt x="0" y="1334"/>
                  </a:lnTo>
                  <a:cubicBezTo>
                    <a:pt x="0" y="1501"/>
                    <a:pt x="133" y="1640"/>
                    <a:pt x="303" y="1640"/>
                  </a:cubicBezTo>
                  <a:cubicBezTo>
                    <a:pt x="470" y="1640"/>
                    <a:pt x="606" y="1505"/>
                    <a:pt x="606" y="1334"/>
                  </a:cubicBezTo>
                  <a:lnTo>
                    <a:pt x="606" y="303"/>
                  </a:lnTo>
                  <a:cubicBezTo>
                    <a:pt x="606" y="136"/>
                    <a:pt x="473" y="0"/>
                    <a:pt x="3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95"/>
            <p:cNvSpPr/>
            <p:nvPr/>
          </p:nvSpPr>
          <p:spPr>
            <a:xfrm>
              <a:off x="5188991" y="4034635"/>
              <a:ext cx="32192" cy="48765"/>
            </a:xfrm>
            <a:custGeom>
              <a:rect b="b" l="l" r="r" t="t"/>
              <a:pathLst>
                <a:path extrusionOk="0" h="2404" w="1587">
                  <a:moveTo>
                    <a:pt x="1239" y="0"/>
                  </a:moveTo>
                  <a:cubicBezTo>
                    <a:pt x="1126" y="0"/>
                    <a:pt x="1020" y="63"/>
                    <a:pt x="966" y="171"/>
                  </a:cubicBezTo>
                  <a:lnTo>
                    <a:pt x="76" y="1962"/>
                  </a:lnTo>
                  <a:cubicBezTo>
                    <a:pt x="1" y="2117"/>
                    <a:pt x="64" y="2300"/>
                    <a:pt x="212" y="2372"/>
                  </a:cubicBezTo>
                  <a:cubicBezTo>
                    <a:pt x="256" y="2394"/>
                    <a:pt x="300" y="2404"/>
                    <a:pt x="348" y="2404"/>
                  </a:cubicBezTo>
                  <a:cubicBezTo>
                    <a:pt x="458" y="2404"/>
                    <a:pt x="562" y="2347"/>
                    <a:pt x="622" y="2237"/>
                  </a:cubicBezTo>
                  <a:lnTo>
                    <a:pt x="1514" y="442"/>
                  </a:lnTo>
                  <a:cubicBezTo>
                    <a:pt x="1587" y="288"/>
                    <a:pt x="1527" y="108"/>
                    <a:pt x="1376" y="32"/>
                  </a:cubicBezTo>
                  <a:cubicBezTo>
                    <a:pt x="1331" y="11"/>
                    <a:pt x="1285" y="0"/>
                    <a:pt x="1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95"/>
            <p:cNvSpPr/>
            <p:nvPr/>
          </p:nvSpPr>
          <p:spPr>
            <a:xfrm>
              <a:off x="5231853" y="4034615"/>
              <a:ext cx="32131" cy="48785"/>
            </a:xfrm>
            <a:custGeom>
              <a:rect b="b" l="l" r="r" t="t"/>
              <a:pathLst>
                <a:path extrusionOk="0" h="2405" w="1584">
                  <a:moveTo>
                    <a:pt x="350" y="1"/>
                  </a:moveTo>
                  <a:cubicBezTo>
                    <a:pt x="303" y="1"/>
                    <a:pt x="256" y="11"/>
                    <a:pt x="212" y="33"/>
                  </a:cubicBezTo>
                  <a:cubicBezTo>
                    <a:pt x="60" y="109"/>
                    <a:pt x="1" y="292"/>
                    <a:pt x="76" y="443"/>
                  </a:cubicBezTo>
                  <a:lnTo>
                    <a:pt x="962" y="2238"/>
                  </a:lnTo>
                  <a:cubicBezTo>
                    <a:pt x="1013" y="2342"/>
                    <a:pt x="1123" y="2405"/>
                    <a:pt x="1234" y="2405"/>
                  </a:cubicBezTo>
                  <a:cubicBezTo>
                    <a:pt x="1278" y="2405"/>
                    <a:pt x="1325" y="2398"/>
                    <a:pt x="1372" y="2373"/>
                  </a:cubicBezTo>
                  <a:cubicBezTo>
                    <a:pt x="1524" y="2301"/>
                    <a:pt x="1584" y="2115"/>
                    <a:pt x="1511" y="1963"/>
                  </a:cubicBezTo>
                  <a:lnTo>
                    <a:pt x="622" y="172"/>
                  </a:lnTo>
                  <a:cubicBezTo>
                    <a:pt x="570" y="63"/>
                    <a:pt x="462" y="1"/>
                    <a:pt x="3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95"/>
            <p:cNvSpPr/>
            <p:nvPr/>
          </p:nvSpPr>
          <p:spPr>
            <a:xfrm>
              <a:off x="5154709" y="4073278"/>
              <a:ext cx="143496" cy="24768"/>
            </a:xfrm>
            <a:custGeom>
              <a:rect b="b" l="l" r="r" t="t"/>
              <a:pathLst>
                <a:path extrusionOk="0" h="1221" w="7074">
                  <a:moveTo>
                    <a:pt x="196" y="0"/>
                  </a:moveTo>
                  <a:cubicBezTo>
                    <a:pt x="86" y="0"/>
                    <a:pt x="1" y="86"/>
                    <a:pt x="1" y="196"/>
                  </a:cubicBezTo>
                  <a:lnTo>
                    <a:pt x="1" y="1025"/>
                  </a:lnTo>
                  <a:cubicBezTo>
                    <a:pt x="1" y="1136"/>
                    <a:pt x="86" y="1221"/>
                    <a:pt x="196" y="1221"/>
                  </a:cubicBezTo>
                  <a:lnTo>
                    <a:pt x="6878" y="1221"/>
                  </a:lnTo>
                  <a:cubicBezTo>
                    <a:pt x="6982" y="1221"/>
                    <a:pt x="7074" y="1129"/>
                    <a:pt x="7074" y="1025"/>
                  </a:cubicBezTo>
                  <a:lnTo>
                    <a:pt x="7074" y="196"/>
                  </a:lnTo>
                  <a:cubicBezTo>
                    <a:pt x="7074" y="86"/>
                    <a:pt x="6989" y="0"/>
                    <a:pt x="68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9" name="Google Shape;2659;p95"/>
          <p:cNvGrpSpPr/>
          <p:nvPr/>
        </p:nvGrpSpPr>
        <p:grpSpPr>
          <a:xfrm>
            <a:off x="6102969" y="3924967"/>
            <a:ext cx="313525" cy="409412"/>
            <a:chOff x="5542802" y="3920836"/>
            <a:chExt cx="313525" cy="409412"/>
          </a:xfrm>
        </p:grpSpPr>
        <p:sp>
          <p:nvSpPr>
            <p:cNvPr id="2660" name="Google Shape;2660;p95"/>
            <p:cNvSpPr/>
            <p:nvPr/>
          </p:nvSpPr>
          <p:spPr>
            <a:xfrm>
              <a:off x="5542863" y="3920836"/>
              <a:ext cx="313464" cy="409412"/>
            </a:xfrm>
            <a:custGeom>
              <a:rect b="b" l="l" r="r" t="t"/>
              <a:pathLst>
                <a:path extrusionOk="0" h="20183" w="15453">
                  <a:moveTo>
                    <a:pt x="9666" y="1"/>
                  </a:moveTo>
                  <a:lnTo>
                    <a:pt x="0" y="1262"/>
                  </a:lnTo>
                  <a:lnTo>
                    <a:pt x="0" y="19908"/>
                  </a:lnTo>
                  <a:cubicBezTo>
                    <a:pt x="0" y="20060"/>
                    <a:pt x="123" y="20183"/>
                    <a:pt x="278" y="20183"/>
                  </a:cubicBezTo>
                  <a:lnTo>
                    <a:pt x="15178" y="20183"/>
                  </a:lnTo>
                  <a:cubicBezTo>
                    <a:pt x="15332" y="20183"/>
                    <a:pt x="15452" y="20057"/>
                    <a:pt x="15452" y="19908"/>
                  </a:cubicBezTo>
                  <a:lnTo>
                    <a:pt x="15452" y="278"/>
                  </a:lnTo>
                  <a:cubicBezTo>
                    <a:pt x="15452" y="124"/>
                    <a:pt x="15332" y="1"/>
                    <a:pt x="151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95"/>
            <p:cNvSpPr/>
            <p:nvPr/>
          </p:nvSpPr>
          <p:spPr>
            <a:xfrm>
              <a:off x="5568442" y="3972015"/>
              <a:ext cx="262285" cy="332654"/>
            </a:xfrm>
            <a:custGeom>
              <a:rect b="b" l="l" r="r" t="t"/>
              <a:pathLst>
                <a:path extrusionOk="0" h="16399" w="12930">
                  <a:moveTo>
                    <a:pt x="278" y="1"/>
                  </a:moveTo>
                  <a:cubicBezTo>
                    <a:pt x="124" y="1"/>
                    <a:pt x="1" y="124"/>
                    <a:pt x="1" y="278"/>
                  </a:cubicBezTo>
                  <a:lnTo>
                    <a:pt x="1" y="16124"/>
                  </a:lnTo>
                  <a:cubicBezTo>
                    <a:pt x="1" y="16275"/>
                    <a:pt x="124" y="16398"/>
                    <a:pt x="278" y="16398"/>
                  </a:cubicBezTo>
                  <a:lnTo>
                    <a:pt x="12656" y="16398"/>
                  </a:lnTo>
                  <a:cubicBezTo>
                    <a:pt x="12810" y="16398"/>
                    <a:pt x="12930" y="16272"/>
                    <a:pt x="12930" y="16124"/>
                  </a:cubicBezTo>
                  <a:lnTo>
                    <a:pt x="12930" y="278"/>
                  </a:lnTo>
                  <a:cubicBezTo>
                    <a:pt x="12930" y="124"/>
                    <a:pt x="12810" y="1"/>
                    <a:pt x="126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95"/>
            <p:cNvSpPr/>
            <p:nvPr/>
          </p:nvSpPr>
          <p:spPr>
            <a:xfrm>
              <a:off x="5542802" y="3920836"/>
              <a:ext cx="196075" cy="25620"/>
            </a:xfrm>
            <a:custGeom>
              <a:rect b="b" l="l" r="r" t="t"/>
              <a:pathLst>
                <a:path extrusionOk="0" h="1263" w="9666">
                  <a:moveTo>
                    <a:pt x="278" y="1"/>
                  </a:moveTo>
                  <a:cubicBezTo>
                    <a:pt x="123" y="1"/>
                    <a:pt x="0" y="124"/>
                    <a:pt x="0" y="278"/>
                  </a:cubicBezTo>
                  <a:lnTo>
                    <a:pt x="0" y="1262"/>
                  </a:lnTo>
                  <a:lnTo>
                    <a:pt x="8499" y="1262"/>
                  </a:lnTo>
                  <a:lnTo>
                    <a:pt x="9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95"/>
            <p:cNvSpPr/>
            <p:nvPr/>
          </p:nvSpPr>
          <p:spPr>
            <a:xfrm>
              <a:off x="5758310" y="3940289"/>
              <a:ext cx="16329" cy="12293"/>
            </a:xfrm>
            <a:custGeom>
              <a:rect b="b" l="l" r="r" t="t"/>
              <a:pathLst>
                <a:path extrusionOk="0" h="606" w="805">
                  <a:moveTo>
                    <a:pt x="303" y="1"/>
                  </a:moveTo>
                  <a:cubicBezTo>
                    <a:pt x="139" y="1"/>
                    <a:pt x="0" y="133"/>
                    <a:pt x="0" y="303"/>
                  </a:cubicBezTo>
                  <a:cubicBezTo>
                    <a:pt x="0" y="470"/>
                    <a:pt x="133" y="606"/>
                    <a:pt x="303" y="606"/>
                  </a:cubicBezTo>
                  <a:lnTo>
                    <a:pt x="502" y="606"/>
                  </a:lnTo>
                  <a:cubicBezTo>
                    <a:pt x="669" y="606"/>
                    <a:pt x="804" y="470"/>
                    <a:pt x="804" y="303"/>
                  </a:cubicBezTo>
                  <a:cubicBezTo>
                    <a:pt x="804" y="139"/>
                    <a:pt x="669" y="1"/>
                    <a:pt x="5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95"/>
            <p:cNvSpPr/>
            <p:nvPr/>
          </p:nvSpPr>
          <p:spPr>
            <a:xfrm>
              <a:off x="5789447" y="3940289"/>
              <a:ext cx="16350" cy="12293"/>
            </a:xfrm>
            <a:custGeom>
              <a:rect b="b" l="l" r="r" t="t"/>
              <a:pathLst>
                <a:path extrusionOk="0" h="606" w="806">
                  <a:moveTo>
                    <a:pt x="307" y="1"/>
                  </a:moveTo>
                  <a:cubicBezTo>
                    <a:pt x="140" y="1"/>
                    <a:pt x="1" y="133"/>
                    <a:pt x="1" y="303"/>
                  </a:cubicBezTo>
                  <a:cubicBezTo>
                    <a:pt x="1" y="470"/>
                    <a:pt x="136" y="606"/>
                    <a:pt x="307" y="606"/>
                  </a:cubicBezTo>
                  <a:lnTo>
                    <a:pt x="502" y="606"/>
                  </a:lnTo>
                  <a:cubicBezTo>
                    <a:pt x="669" y="606"/>
                    <a:pt x="805" y="470"/>
                    <a:pt x="805" y="303"/>
                  </a:cubicBezTo>
                  <a:cubicBezTo>
                    <a:pt x="805" y="139"/>
                    <a:pt x="673" y="1"/>
                    <a:pt x="5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95"/>
            <p:cNvSpPr/>
            <p:nvPr/>
          </p:nvSpPr>
          <p:spPr>
            <a:xfrm>
              <a:off x="5820605" y="3940289"/>
              <a:ext cx="16329" cy="12293"/>
            </a:xfrm>
            <a:custGeom>
              <a:rect b="b" l="l" r="r" t="t"/>
              <a:pathLst>
                <a:path extrusionOk="0" h="606" w="805">
                  <a:moveTo>
                    <a:pt x="303" y="1"/>
                  </a:moveTo>
                  <a:cubicBezTo>
                    <a:pt x="136" y="1"/>
                    <a:pt x="1" y="133"/>
                    <a:pt x="1" y="303"/>
                  </a:cubicBezTo>
                  <a:cubicBezTo>
                    <a:pt x="1" y="470"/>
                    <a:pt x="133" y="606"/>
                    <a:pt x="303" y="606"/>
                  </a:cubicBezTo>
                  <a:lnTo>
                    <a:pt x="499" y="606"/>
                  </a:lnTo>
                  <a:cubicBezTo>
                    <a:pt x="669" y="606"/>
                    <a:pt x="805" y="470"/>
                    <a:pt x="805" y="303"/>
                  </a:cubicBezTo>
                  <a:cubicBezTo>
                    <a:pt x="805" y="139"/>
                    <a:pt x="669" y="1"/>
                    <a:pt x="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95"/>
            <p:cNvSpPr/>
            <p:nvPr/>
          </p:nvSpPr>
          <p:spPr>
            <a:xfrm>
              <a:off x="5648669" y="4201073"/>
              <a:ext cx="101912" cy="12374"/>
            </a:xfrm>
            <a:custGeom>
              <a:rect b="b" l="l" r="r" t="t"/>
              <a:pathLst>
                <a:path extrusionOk="0" h="610" w="5024">
                  <a:moveTo>
                    <a:pt x="303" y="1"/>
                  </a:moveTo>
                  <a:cubicBezTo>
                    <a:pt x="139" y="1"/>
                    <a:pt x="0" y="137"/>
                    <a:pt x="0" y="307"/>
                  </a:cubicBezTo>
                  <a:cubicBezTo>
                    <a:pt x="0" y="471"/>
                    <a:pt x="133" y="610"/>
                    <a:pt x="303" y="610"/>
                  </a:cubicBezTo>
                  <a:lnTo>
                    <a:pt x="4718" y="610"/>
                  </a:lnTo>
                  <a:cubicBezTo>
                    <a:pt x="4888" y="610"/>
                    <a:pt x="5024" y="471"/>
                    <a:pt x="5024" y="307"/>
                  </a:cubicBezTo>
                  <a:cubicBezTo>
                    <a:pt x="5024" y="140"/>
                    <a:pt x="4888"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95"/>
            <p:cNvSpPr/>
            <p:nvPr/>
          </p:nvSpPr>
          <p:spPr>
            <a:xfrm>
              <a:off x="5648669" y="4226856"/>
              <a:ext cx="101912" cy="12313"/>
            </a:xfrm>
            <a:custGeom>
              <a:rect b="b" l="l" r="r" t="t"/>
              <a:pathLst>
                <a:path extrusionOk="0" h="607" w="5024">
                  <a:moveTo>
                    <a:pt x="303" y="1"/>
                  </a:moveTo>
                  <a:cubicBezTo>
                    <a:pt x="139" y="1"/>
                    <a:pt x="0" y="133"/>
                    <a:pt x="0" y="303"/>
                  </a:cubicBezTo>
                  <a:cubicBezTo>
                    <a:pt x="0" y="471"/>
                    <a:pt x="133" y="606"/>
                    <a:pt x="303" y="606"/>
                  </a:cubicBezTo>
                  <a:lnTo>
                    <a:pt x="4718" y="606"/>
                  </a:lnTo>
                  <a:cubicBezTo>
                    <a:pt x="4888" y="606"/>
                    <a:pt x="5024" y="474"/>
                    <a:pt x="5024" y="303"/>
                  </a:cubicBezTo>
                  <a:cubicBezTo>
                    <a:pt x="5024" y="139"/>
                    <a:pt x="4888"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95"/>
            <p:cNvSpPr/>
            <p:nvPr/>
          </p:nvSpPr>
          <p:spPr>
            <a:xfrm>
              <a:off x="5648669" y="4252253"/>
              <a:ext cx="101912" cy="12374"/>
            </a:xfrm>
            <a:custGeom>
              <a:rect b="b" l="l" r="r" t="t"/>
              <a:pathLst>
                <a:path extrusionOk="0" h="610" w="5024">
                  <a:moveTo>
                    <a:pt x="303" y="1"/>
                  </a:moveTo>
                  <a:cubicBezTo>
                    <a:pt x="139" y="1"/>
                    <a:pt x="0" y="136"/>
                    <a:pt x="0" y="307"/>
                  </a:cubicBezTo>
                  <a:cubicBezTo>
                    <a:pt x="0" y="470"/>
                    <a:pt x="133" y="609"/>
                    <a:pt x="303" y="609"/>
                  </a:cubicBezTo>
                  <a:lnTo>
                    <a:pt x="4718" y="609"/>
                  </a:lnTo>
                  <a:cubicBezTo>
                    <a:pt x="4888" y="609"/>
                    <a:pt x="5024" y="470"/>
                    <a:pt x="5024" y="307"/>
                  </a:cubicBezTo>
                  <a:cubicBezTo>
                    <a:pt x="5024" y="139"/>
                    <a:pt x="4888"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95"/>
            <p:cNvSpPr/>
            <p:nvPr/>
          </p:nvSpPr>
          <p:spPr>
            <a:xfrm>
              <a:off x="5612400" y="4068552"/>
              <a:ext cx="123921" cy="82601"/>
            </a:xfrm>
            <a:custGeom>
              <a:rect b="b" l="l" r="r" t="t"/>
              <a:pathLst>
                <a:path extrusionOk="0" h="4072" w="6109">
                  <a:moveTo>
                    <a:pt x="457" y="0"/>
                  </a:moveTo>
                  <a:lnTo>
                    <a:pt x="0" y="407"/>
                  </a:lnTo>
                  <a:lnTo>
                    <a:pt x="309" y="3661"/>
                  </a:lnTo>
                  <a:cubicBezTo>
                    <a:pt x="335" y="3898"/>
                    <a:pt x="483" y="4071"/>
                    <a:pt x="662" y="4071"/>
                  </a:cubicBezTo>
                  <a:lnTo>
                    <a:pt x="5446" y="4071"/>
                  </a:lnTo>
                  <a:cubicBezTo>
                    <a:pt x="5623" y="4071"/>
                    <a:pt x="5774" y="3895"/>
                    <a:pt x="5796" y="3661"/>
                  </a:cubicBezTo>
                  <a:lnTo>
                    <a:pt x="6108" y="407"/>
                  </a:lnTo>
                  <a:lnTo>
                    <a:pt x="562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95"/>
            <p:cNvSpPr/>
            <p:nvPr/>
          </p:nvSpPr>
          <p:spPr>
            <a:xfrm>
              <a:off x="5668183" y="4094577"/>
              <a:ext cx="12354" cy="33288"/>
            </a:xfrm>
            <a:custGeom>
              <a:rect b="b" l="l" r="r" t="t"/>
              <a:pathLst>
                <a:path extrusionOk="0" h="1641" w="609">
                  <a:moveTo>
                    <a:pt x="303" y="1"/>
                  </a:moveTo>
                  <a:cubicBezTo>
                    <a:pt x="139" y="1"/>
                    <a:pt x="0" y="136"/>
                    <a:pt x="0" y="306"/>
                  </a:cubicBezTo>
                  <a:lnTo>
                    <a:pt x="0" y="1338"/>
                  </a:lnTo>
                  <a:cubicBezTo>
                    <a:pt x="0" y="1505"/>
                    <a:pt x="136" y="1640"/>
                    <a:pt x="303" y="1640"/>
                  </a:cubicBezTo>
                  <a:cubicBezTo>
                    <a:pt x="473" y="1640"/>
                    <a:pt x="609" y="1505"/>
                    <a:pt x="609" y="1338"/>
                  </a:cubicBezTo>
                  <a:lnTo>
                    <a:pt x="609" y="306"/>
                  </a:lnTo>
                  <a:cubicBezTo>
                    <a:pt x="609" y="139"/>
                    <a:pt x="473" y="1"/>
                    <a:pt x="3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95"/>
            <p:cNvSpPr/>
            <p:nvPr/>
          </p:nvSpPr>
          <p:spPr>
            <a:xfrm>
              <a:off x="5642584" y="4094577"/>
              <a:ext cx="12374" cy="33288"/>
            </a:xfrm>
            <a:custGeom>
              <a:rect b="b" l="l" r="r" t="t"/>
              <a:pathLst>
                <a:path extrusionOk="0" h="1641" w="610">
                  <a:moveTo>
                    <a:pt x="303" y="1"/>
                  </a:moveTo>
                  <a:cubicBezTo>
                    <a:pt x="139" y="1"/>
                    <a:pt x="1" y="136"/>
                    <a:pt x="1" y="306"/>
                  </a:cubicBezTo>
                  <a:lnTo>
                    <a:pt x="1" y="1338"/>
                  </a:lnTo>
                  <a:cubicBezTo>
                    <a:pt x="1" y="1505"/>
                    <a:pt x="136" y="1640"/>
                    <a:pt x="303" y="1640"/>
                  </a:cubicBezTo>
                  <a:cubicBezTo>
                    <a:pt x="474" y="1640"/>
                    <a:pt x="609" y="1505"/>
                    <a:pt x="609" y="1338"/>
                  </a:cubicBezTo>
                  <a:lnTo>
                    <a:pt x="609" y="306"/>
                  </a:lnTo>
                  <a:cubicBezTo>
                    <a:pt x="609" y="139"/>
                    <a:pt x="474" y="1"/>
                    <a:pt x="3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95"/>
            <p:cNvSpPr/>
            <p:nvPr/>
          </p:nvSpPr>
          <p:spPr>
            <a:xfrm>
              <a:off x="5693763" y="4094577"/>
              <a:ext cx="12354" cy="33288"/>
            </a:xfrm>
            <a:custGeom>
              <a:rect b="b" l="l" r="r" t="t"/>
              <a:pathLst>
                <a:path extrusionOk="0" h="1641" w="609">
                  <a:moveTo>
                    <a:pt x="303" y="1"/>
                  </a:moveTo>
                  <a:cubicBezTo>
                    <a:pt x="139" y="1"/>
                    <a:pt x="0" y="136"/>
                    <a:pt x="0" y="306"/>
                  </a:cubicBezTo>
                  <a:lnTo>
                    <a:pt x="0" y="1338"/>
                  </a:lnTo>
                  <a:cubicBezTo>
                    <a:pt x="0" y="1505"/>
                    <a:pt x="136" y="1640"/>
                    <a:pt x="303" y="1640"/>
                  </a:cubicBezTo>
                  <a:cubicBezTo>
                    <a:pt x="473" y="1640"/>
                    <a:pt x="609" y="1505"/>
                    <a:pt x="609" y="1338"/>
                  </a:cubicBezTo>
                  <a:lnTo>
                    <a:pt x="609" y="306"/>
                  </a:lnTo>
                  <a:cubicBezTo>
                    <a:pt x="609" y="139"/>
                    <a:pt x="473" y="1"/>
                    <a:pt x="3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95"/>
            <p:cNvSpPr/>
            <p:nvPr/>
          </p:nvSpPr>
          <p:spPr>
            <a:xfrm>
              <a:off x="5636701" y="4013457"/>
              <a:ext cx="32395" cy="49151"/>
            </a:xfrm>
            <a:custGeom>
              <a:rect b="b" l="l" r="r" t="t"/>
              <a:pathLst>
                <a:path extrusionOk="0" h="2423" w="1597">
                  <a:moveTo>
                    <a:pt x="1246" y="0"/>
                  </a:moveTo>
                  <a:cubicBezTo>
                    <a:pt x="1134" y="0"/>
                    <a:pt x="1026" y="63"/>
                    <a:pt x="972" y="168"/>
                  </a:cubicBezTo>
                  <a:lnTo>
                    <a:pt x="73" y="1981"/>
                  </a:lnTo>
                  <a:cubicBezTo>
                    <a:pt x="1" y="2136"/>
                    <a:pt x="64" y="2319"/>
                    <a:pt x="212" y="2391"/>
                  </a:cubicBezTo>
                  <a:cubicBezTo>
                    <a:pt x="256" y="2413"/>
                    <a:pt x="300" y="2423"/>
                    <a:pt x="347" y="2423"/>
                  </a:cubicBezTo>
                  <a:cubicBezTo>
                    <a:pt x="458" y="2423"/>
                    <a:pt x="565" y="2360"/>
                    <a:pt x="622" y="2256"/>
                  </a:cubicBezTo>
                  <a:lnTo>
                    <a:pt x="1520" y="442"/>
                  </a:lnTo>
                  <a:cubicBezTo>
                    <a:pt x="1596" y="288"/>
                    <a:pt x="1533" y="105"/>
                    <a:pt x="1382" y="33"/>
                  </a:cubicBezTo>
                  <a:cubicBezTo>
                    <a:pt x="1338" y="11"/>
                    <a:pt x="1292" y="0"/>
                    <a:pt x="1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95"/>
            <p:cNvSpPr/>
            <p:nvPr/>
          </p:nvSpPr>
          <p:spPr>
            <a:xfrm>
              <a:off x="5679685" y="4013457"/>
              <a:ext cx="32578" cy="49151"/>
            </a:xfrm>
            <a:custGeom>
              <a:rect b="b" l="l" r="r" t="t"/>
              <a:pathLst>
                <a:path extrusionOk="0" h="2423" w="1606">
                  <a:moveTo>
                    <a:pt x="349" y="0"/>
                  </a:moveTo>
                  <a:cubicBezTo>
                    <a:pt x="304" y="0"/>
                    <a:pt x="258" y="11"/>
                    <a:pt x="215" y="33"/>
                  </a:cubicBezTo>
                  <a:cubicBezTo>
                    <a:pt x="61" y="105"/>
                    <a:pt x="1" y="291"/>
                    <a:pt x="76" y="442"/>
                  </a:cubicBezTo>
                  <a:lnTo>
                    <a:pt x="981" y="2256"/>
                  </a:lnTo>
                  <a:cubicBezTo>
                    <a:pt x="1035" y="2360"/>
                    <a:pt x="1145" y="2423"/>
                    <a:pt x="1256" y="2423"/>
                  </a:cubicBezTo>
                  <a:cubicBezTo>
                    <a:pt x="1303" y="2423"/>
                    <a:pt x="1350" y="2413"/>
                    <a:pt x="1391" y="2391"/>
                  </a:cubicBezTo>
                  <a:cubicBezTo>
                    <a:pt x="1546" y="2319"/>
                    <a:pt x="1606" y="2133"/>
                    <a:pt x="1530" y="1981"/>
                  </a:cubicBezTo>
                  <a:lnTo>
                    <a:pt x="625" y="168"/>
                  </a:lnTo>
                  <a:cubicBezTo>
                    <a:pt x="571" y="63"/>
                    <a:pt x="462" y="0"/>
                    <a:pt x="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95"/>
            <p:cNvSpPr/>
            <p:nvPr/>
          </p:nvSpPr>
          <p:spPr>
            <a:xfrm>
              <a:off x="5720052" y="4102002"/>
              <a:ext cx="76657" cy="76657"/>
            </a:xfrm>
            <a:custGeom>
              <a:rect b="b" l="l" r="r" t="t"/>
              <a:pathLst>
                <a:path extrusionOk="0" h="3779" w="3779">
                  <a:moveTo>
                    <a:pt x="1889" y="0"/>
                  </a:moveTo>
                  <a:cubicBezTo>
                    <a:pt x="846" y="0"/>
                    <a:pt x="0" y="849"/>
                    <a:pt x="0" y="1889"/>
                  </a:cubicBezTo>
                  <a:cubicBezTo>
                    <a:pt x="0" y="2933"/>
                    <a:pt x="846" y="3778"/>
                    <a:pt x="1889" y="3778"/>
                  </a:cubicBezTo>
                  <a:cubicBezTo>
                    <a:pt x="2933" y="3778"/>
                    <a:pt x="3778" y="2933"/>
                    <a:pt x="3778" y="1889"/>
                  </a:cubicBezTo>
                  <a:cubicBezTo>
                    <a:pt x="3778" y="849"/>
                    <a:pt x="2933" y="0"/>
                    <a:pt x="18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95"/>
            <p:cNvSpPr/>
            <p:nvPr/>
          </p:nvSpPr>
          <p:spPr>
            <a:xfrm>
              <a:off x="5739181" y="4121252"/>
              <a:ext cx="37953" cy="37892"/>
            </a:xfrm>
            <a:custGeom>
              <a:rect b="b" l="l" r="r" t="t"/>
              <a:pathLst>
                <a:path extrusionOk="0" h="1868" w="1871">
                  <a:moveTo>
                    <a:pt x="934" y="0"/>
                  </a:moveTo>
                  <a:cubicBezTo>
                    <a:pt x="770" y="0"/>
                    <a:pt x="631" y="136"/>
                    <a:pt x="631" y="303"/>
                  </a:cubicBezTo>
                  <a:lnTo>
                    <a:pt x="631" y="631"/>
                  </a:lnTo>
                  <a:lnTo>
                    <a:pt x="303" y="631"/>
                  </a:lnTo>
                  <a:cubicBezTo>
                    <a:pt x="136" y="631"/>
                    <a:pt x="0" y="767"/>
                    <a:pt x="0" y="934"/>
                  </a:cubicBezTo>
                  <a:cubicBezTo>
                    <a:pt x="0" y="1104"/>
                    <a:pt x="139" y="1237"/>
                    <a:pt x="303" y="1237"/>
                  </a:cubicBezTo>
                  <a:lnTo>
                    <a:pt x="631" y="1237"/>
                  </a:lnTo>
                  <a:lnTo>
                    <a:pt x="631" y="1565"/>
                  </a:lnTo>
                  <a:cubicBezTo>
                    <a:pt x="631" y="1735"/>
                    <a:pt x="770" y="1867"/>
                    <a:pt x="934" y="1867"/>
                  </a:cubicBezTo>
                  <a:cubicBezTo>
                    <a:pt x="1101" y="1867"/>
                    <a:pt x="1240" y="1729"/>
                    <a:pt x="1240" y="1565"/>
                  </a:cubicBezTo>
                  <a:lnTo>
                    <a:pt x="1240" y="1237"/>
                  </a:lnTo>
                  <a:lnTo>
                    <a:pt x="1564" y="1237"/>
                  </a:lnTo>
                  <a:cubicBezTo>
                    <a:pt x="1735" y="1237"/>
                    <a:pt x="1870" y="1098"/>
                    <a:pt x="1870" y="934"/>
                  </a:cubicBezTo>
                  <a:cubicBezTo>
                    <a:pt x="1870" y="767"/>
                    <a:pt x="1732" y="631"/>
                    <a:pt x="1564" y="631"/>
                  </a:cubicBezTo>
                  <a:lnTo>
                    <a:pt x="1240" y="631"/>
                  </a:lnTo>
                  <a:lnTo>
                    <a:pt x="1240" y="303"/>
                  </a:lnTo>
                  <a:cubicBezTo>
                    <a:pt x="1240" y="133"/>
                    <a:pt x="1101" y="0"/>
                    <a:pt x="9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95"/>
            <p:cNvSpPr/>
            <p:nvPr/>
          </p:nvSpPr>
          <p:spPr>
            <a:xfrm>
              <a:off x="5602541" y="4051979"/>
              <a:ext cx="143557" cy="24829"/>
            </a:xfrm>
            <a:custGeom>
              <a:rect b="b" l="l" r="r" t="t"/>
              <a:pathLst>
                <a:path extrusionOk="0" h="1224" w="7077">
                  <a:moveTo>
                    <a:pt x="196" y="0"/>
                  </a:moveTo>
                  <a:cubicBezTo>
                    <a:pt x="86" y="0"/>
                    <a:pt x="1" y="89"/>
                    <a:pt x="1" y="199"/>
                  </a:cubicBezTo>
                  <a:lnTo>
                    <a:pt x="1" y="1025"/>
                  </a:lnTo>
                  <a:cubicBezTo>
                    <a:pt x="1" y="1136"/>
                    <a:pt x="86" y="1224"/>
                    <a:pt x="196" y="1224"/>
                  </a:cubicBezTo>
                  <a:lnTo>
                    <a:pt x="6878" y="1224"/>
                  </a:lnTo>
                  <a:cubicBezTo>
                    <a:pt x="6989" y="1224"/>
                    <a:pt x="7077" y="1132"/>
                    <a:pt x="7077" y="1025"/>
                  </a:cubicBezTo>
                  <a:lnTo>
                    <a:pt x="7077" y="199"/>
                  </a:lnTo>
                  <a:cubicBezTo>
                    <a:pt x="7077" y="89"/>
                    <a:pt x="6989" y="0"/>
                    <a:pt x="68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8" name="Google Shape;2678;p95"/>
          <p:cNvGrpSpPr/>
          <p:nvPr/>
        </p:nvGrpSpPr>
        <p:grpSpPr>
          <a:xfrm>
            <a:off x="6815119" y="3925028"/>
            <a:ext cx="410690" cy="409290"/>
            <a:chOff x="6050637" y="3926719"/>
            <a:chExt cx="410690" cy="409290"/>
          </a:xfrm>
        </p:grpSpPr>
        <p:sp>
          <p:nvSpPr>
            <p:cNvPr id="2679" name="Google Shape;2679;p95"/>
            <p:cNvSpPr/>
            <p:nvPr/>
          </p:nvSpPr>
          <p:spPr>
            <a:xfrm>
              <a:off x="6051854" y="4035223"/>
              <a:ext cx="111000" cy="192363"/>
            </a:xfrm>
            <a:custGeom>
              <a:rect b="b" l="l" r="r" t="t"/>
              <a:pathLst>
                <a:path extrusionOk="0" h="9483" w="5472">
                  <a:moveTo>
                    <a:pt x="1183" y="0"/>
                  </a:moveTo>
                  <a:cubicBezTo>
                    <a:pt x="429" y="1413"/>
                    <a:pt x="0" y="3027"/>
                    <a:pt x="0" y="4740"/>
                  </a:cubicBezTo>
                  <a:cubicBezTo>
                    <a:pt x="0" y="6455"/>
                    <a:pt x="429" y="8067"/>
                    <a:pt x="1183" y="9482"/>
                  </a:cubicBezTo>
                  <a:lnTo>
                    <a:pt x="5471" y="9482"/>
                  </a:lnTo>
                  <a:cubicBezTo>
                    <a:pt x="5065" y="8032"/>
                    <a:pt x="4844" y="6417"/>
                    <a:pt x="4844" y="4740"/>
                  </a:cubicBezTo>
                  <a:cubicBezTo>
                    <a:pt x="4844" y="3065"/>
                    <a:pt x="5061" y="1451"/>
                    <a:pt x="54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95"/>
            <p:cNvSpPr/>
            <p:nvPr/>
          </p:nvSpPr>
          <p:spPr>
            <a:xfrm>
              <a:off x="6179649" y="4239980"/>
              <a:ext cx="174918" cy="89944"/>
            </a:xfrm>
            <a:custGeom>
              <a:rect b="b" l="l" r="r" t="t"/>
              <a:pathLst>
                <a:path extrusionOk="0" h="4434" w="8623">
                  <a:moveTo>
                    <a:pt x="1" y="0"/>
                  </a:moveTo>
                  <a:cubicBezTo>
                    <a:pt x="206" y="587"/>
                    <a:pt x="449" y="1135"/>
                    <a:pt x="720" y="1640"/>
                  </a:cubicBezTo>
                  <a:cubicBezTo>
                    <a:pt x="1697" y="3441"/>
                    <a:pt x="2971" y="4434"/>
                    <a:pt x="4315" y="4434"/>
                  </a:cubicBezTo>
                  <a:cubicBezTo>
                    <a:pt x="5658" y="4434"/>
                    <a:pt x="6929" y="3441"/>
                    <a:pt x="7906" y="1640"/>
                  </a:cubicBezTo>
                  <a:cubicBezTo>
                    <a:pt x="8178" y="1135"/>
                    <a:pt x="8417" y="587"/>
                    <a:pt x="86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95"/>
            <p:cNvSpPr/>
            <p:nvPr/>
          </p:nvSpPr>
          <p:spPr>
            <a:xfrm>
              <a:off x="6162508" y="4035284"/>
              <a:ext cx="209199" cy="192363"/>
            </a:xfrm>
            <a:custGeom>
              <a:rect b="b" l="l" r="r" t="t"/>
              <a:pathLst>
                <a:path extrusionOk="0" h="9483" w="10313">
                  <a:moveTo>
                    <a:pt x="650" y="0"/>
                  </a:moveTo>
                  <a:cubicBezTo>
                    <a:pt x="225" y="1435"/>
                    <a:pt x="1" y="3056"/>
                    <a:pt x="1" y="4743"/>
                  </a:cubicBezTo>
                  <a:cubicBezTo>
                    <a:pt x="1" y="6430"/>
                    <a:pt x="225" y="8048"/>
                    <a:pt x="650" y="9483"/>
                  </a:cubicBezTo>
                  <a:lnTo>
                    <a:pt x="9660" y="9483"/>
                  </a:lnTo>
                  <a:cubicBezTo>
                    <a:pt x="10085" y="8048"/>
                    <a:pt x="10312" y="6430"/>
                    <a:pt x="10312" y="4743"/>
                  </a:cubicBezTo>
                  <a:cubicBezTo>
                    <a:pt x="10312" y="3056"/>
                    <a:pt x="10085" y="1435"/>
                    <a:pt x="96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95"/>
            <p:cNvSpPr/>
            <p:nvPr/>
          </p:nvSpPr>
          <p:spPr>
            <a:xfrm>
              <a:off x="6371363" y="4035284"/>
              <a:ext cx="89964" cy="192363"/>
            </a:xfrm>
            <a:custGeom>
              <a:rect b="b" l="l" r="r" t="t"/>
              <a:pathLst>
                <a:path extrusionOk="0" h="9483" w="4435">
                  <a:moveTo>
                    <a:pt x="1" y="0"/>
                  </a:moveTo>
                  <a:cubicBezTo>
                    <a:pt x="410" y="1451"/>
                    <a:pt x="625" y="3065"/>
                    <a:pt x="625" y="4743"/>
                  </a:cubicBezTo>
                  <a:cubicBezTo>
                    <a:pt x="625" y="6417"/>
                    <a:pt x="410" y="8032"/>
                    <a:pt x="1" y="9483"/>
                  </a:cubicBezTo>
                  <a:lnTo>
                    <a:pt x="3252" y="9483"/>
                  </a:lnTo>
                  <a:cubicBezTo>
                    <a:pt x="4005" y="8070"/>
                    <a:pt x="4434" y="6455"/>
                    <a:pt x="4434" y="4743"/>
                  </a:cubicBezTo>
                  <a:cubicBezTo>
                    <a:pt x="4434" y="3028"/>
                    <a:pt x="4005" y="1416"/>
                    <a:pt x="32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95"/>
            <p:cNvSpPr/>
            <p:nvPr/>
          </p:nvSpPr>
          <p:spPr>
            <a:xfrm>
              <a:off x="6307262" y="4239980"/>
              <a:ext cx="122968" cy="89883"/>
            </a:xfrm>
            <a:custGeom>
              <a:rect b="b" l="l" r="r" t="t"/>
              <a:pathLst>
                <a:path extrusionOk="0" h="4431" w="6062">
                  <a:moveTo>
                    <a:pt x="2974" y="0"/>
                  </a:moveTo>
                  <a:cubicBezTo>
                    <a:pt x="2744" y="694"/>
                    <a:pt x="2470" y="1340"/>
                    <a:pt x="2151" y="1930"/>
                  </a:cubicBezTo>
                  <a:cubicBezTo>
                    <a:pt x="1540" y="3062"/>
                    <a:pt x="805" y="3907"/>
                    <a:pt x="1" y="4431"/>
                  </a:cubicBezTo>
                  <a:cubicBezTo>
                    <a:pt x="2546" y="3784"/>
                    <a:pt x="4706" y="2167"/>
                    <a:pt x="60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95"/>
            <p:cNvSpPr/>
            <p:nvPr/>
          </p:nvSpPr>
          <p:spPr>
            <a:xfrm>
              <a:off x="6082991" y="4239919"/>
              <a:ext cx="153476" cy="95137"/>
            </a:xfrm>
            <a:custGeom>
              <a:rect b="b" l="l" r="r" t="t"/>
              <a:pathLst>
                <a:path extrusionOk="0" h="4690" w="7566">
                  <a:moveTo>
                    <a:pt x="1" y="0"/>
                  </a:moveTo>
                  <a:cubicBezTo>
                    <a:pt x="1622" y="2580"/>
                    <a:pt x="4372" y="4377"/>
                    <a:pt x="7566" y="4689"/>
                  </a:cubicBezTo>
                  <a:cubicBezTo>
                    <a:pt x="6576" y="4219"/>
                    <a:pt x="5677" y="3280"/>
                    <a:pt x="4949" y="1930"/>
                  </a:cubicBezTo>
                  <a:cubicBezTo>
                    <a:pt x="4630" y="1340"/>
                    <a:pt x="4353" y="694"/>
                    <a:pt x="41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95"/>
            <p:cNvSpPr/>
            <p:nvPr/>
          </p:nvSpPr>
          <p:spPr>
            <a:xfrm>
              <a:off x="6082991" y="3927632"/>
              <a:ext cx="153476" cy="95258"/>
            </a:xfrm>
            <a:custGeom>
              <a:rect b="b" l="l" r="r" t="t"/>
              <a:pathLst>
                <a:path extrusionOk="0" h="4696" w="7566">
                  <a:moveTo>
                    <a:pt x="7566" y="0"/>
                  </a:moveTo>
                  <a:lnTo>
                    <a:pt x="7566" y="0"/>
                  </a:lnTo>
                  <a:cubicBezTo>
                    <a:pt x="4378" y="312"/>
                    <a:pt x="1622" y="2110"/>
                    <a:pt x="1" y="4692"/>
                  </a:cubicBezTo>
                  <a:lnTo>
                    <a:pt x="4126" y="4692"/>
                  </a:lnTo>
                  <a:lnTo>
                    <a:pt x="4126" y="4696"/>
                  </a:lnTo>
                  <a:cubicBezTo>
                    <a:pt x="4353" y="4002"/>
                    <a:pt x="4630" y="3355"/>
                    <a:pt x="4949" y="2766"/>
                  </a:cubicBezTo>
                  <a:cubicBezTo>
                    <a:pt x="5677" y="1416"/>
                    <a:pt x="6576" y="479"/>
                    <a:pt x="75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95"/>
            <p:cNvSpPr/>
            <p:nvPr/>
          </p:nvSpPr>
          <p:spPr>
            <a:xfrm>
              <a:off x="6307262" y="3933007"/>
              <a:ext cx="122968" cy="89883"/>
            </a:xfrm>
            <a:custGeom>
              <a:rect b="b" l="l" r="r" t="t"/>
              <a:pathLst>
                <a:path extrusionOk="0" h="4431" w="6062">
                  <a:moveTo>
                    <a:pt x="1" y="0"/>
                  </a:moveTo>
                  <a:lnTo>
                    <a:pt x="1" y="0"/>
                  </a:lnTo>
                  <a:cubicBezTo>
                    <a:pt x="805" y="523"/>
                    <a:pt x="1537" y="1369"/>
                    <a:pt x="2151" y="2501"/>
                  </a:cubicBezTo>
                  <a:cubicBezTo>
                    <a:pt x="2470" y="3090"/>
                    <a:pt x="2744" y="3737"/>
                    <a:pt x="2974" y="4431"/>
                  </a:cubicBezTo>
                  <a:lnTo>
                    <a:pt x="6062" y="4431"/>
                  </a:lnTo>
                  <a:cubicBezTo>
                    <a:pt x="4706" y="2264"/>
                    <a:pt x="2546" y="65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95"/>
            <p:cNvSpPr/>
            <p:nvPr/>
          </p:nvSpPr>
          <p:spPr>
            <a:xfrm>
              <a:off x="6179588" y="3932926"/>
              <a:ext cx="174918" cy="89964"/>
            </a:xfrm>
            <a:custGeom>
              <a:rect b="b" l="l" r="r" t="t"/>
              <a:pathLst>
                <a:path extrusionOk="0" h="4435" w="8623">
                  <a:moveTo>
                    <a:pt x="4308" y="1"/>
                  </a:moveTo>
                  <a:cubicBezTo>
                    <a:pt x="2965" y="1"/>
                    <a:pt x="1697" y="991"/>
                    <a:pt x="720" y="2795"/>
                  </a:cubicBezTo>
                  <a:cubicBezTo>
                    <a:pt x="445" y="3299"/>
                    <a:pt x="206" y="3848"/>
                    <a:pt x="1" y="4435"/>
                  </a:cubicBezTo>
                  <a:lnTo>
                    <a:pt x="8622" y="4435"/>
                  </a:lnTo>
                  <a:cubicBezTo>
                    <a:pt x="8417" y="3848"/>
                    <a:pt x="8177" y="3299"/>
                    <a:pt x="7903" y="2795"/>
                  </a:cubicBezTo>
                  <a:cubicBezTo>
                    <a:pt x="6925" y="994"/>
                    <a:pt x="5655" y="1"/>
                    <a:pt x="43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95"/>
            <p:cNvSpPr/>
            <p:nvPr/>
          </p:nvSpPr>
          <p:spPr>
            <a:xfrm>
              <a:off x="6278032" y="4029138"/>
              <a:ext cx="43653" cy="25478"/>
            </a:xfrm>
            <a:custGeom>
              <a:rect b="b" l="l" r="r" t="t"/>
              <a:pathLst>
                <a:path extrusionOk="0" h="1256" w="2152">
                  <a:moveTo>
                    <a:pt x="1" y="1"/>
                  </a:moveTo>
                  <a:lnTo>
                    <a:pt x="1" y="1256"/>
                  </a:lnTo>
                  <a:lnTo>
                    <a:pt x="1543" y="1256"/>
                  </a:lnTo>
                  <a:cubicBezTo>
                    <a:pt x="1880" y="1256"/>
                    <a:pt x="2151" y="981"/>
                    <a:pt x="2151" y="647"/>
                  </a:cubicBezTo>
                  <a:lnTo>
                    <a:pt x="2151" y="609"/>
                  </a:lnTo>
                  <a:cubicBezTo>
                    <a:pt x="2151" y="272"/>
                    <a:pt x="1877" y="1"/>
                    <a:pt x="1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95"/>
            <p:cNvSpPr/>
            <p:nvPr/>
          </p:nvSpPr>
          <p:spPr>
            <a:xfrm>
              <a:off x="6278032" y="3977959"/>
              <a:ext cx="43653" cy="25478"/>
            </a:xfrm>
            <a:custGeom>
              <a:rect b="b" l="l" r="r" t="t"/>
              <a:pathLst>
                <a:path extrusionOk="0" h="1256" w="2152">
                  <a:moveTo>
                    <a:pt x="1" y="1"/>
                  </a:moveTo>
                  <a:lnTo>
                    <a:pt x="1" y="1256"/>
                  </a:lnTo>
                  <a:lnTo>
                    <a:pt x="1543" y="1256"/>
                  </a:lnTo>
                  <a:cubicBezTo>
                    <a:pt x="1880" y="1256"/>
                    <a:pt x="2151" y="982"/>
                    <a:pt x="2151" y="647"/>
                  </a:cubicBezTo>
                  <a:lnTo>
                    <a:pt x="2151" y="609"/>
                  </a:lnTo>
                  <a:cubicBezTo>
                    <a:pt x="2151" y="272"/>
                    <a:pt x="1877" y="1"/>
                    <a:pt x="1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95"/>
            <p:cNvSpPr/>
            <p:nvPr/>
          </p:nvSpPr>
          <p:spPr>
            <a:xfrm>
              <a:off x="6278032" y="4259413"/>
              <a:ext cx="43653" cy="25478"/>
            </a:xfrm>
            <a:custGeom>
              <a:rect b="b" l="l" r="r" t="t"/>
              <a:pathLst>
                <a:path extrusionOk="0" h="1256" w="2152">
                  <a:moveTo>
                    <a:pt x="1" y="1"/>
                  </a:moveTo>
                  <a:lnTo>
                    <a:pt x="1" y="1256"/>
                  </a:lnTo>
                  <a:lnTo>
                    <a:pt x="1543" y="1256"/>
                  </a:lnTo>
                  <a:cubicBezTo>
                    <a:pt x="1880" y="1256"/>
                    <a:pt x="2151" y="982"/>
                    <a:pt x="2151" y="647"/>
                  </a:cubicBezTo>
                  <a:lnTo>
                    <a:pt x="2151" y="609"/>
                  </a:lnTo>
                  <a:cubicBezTo>
                    <a:pt x="2151" y="272"/>
                    <a:pt x="1877" y="1"/>
                    <a:pt x="1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95"/>
            <p:cNvSpPr/>
            <p:nvPr/>
          </p:nvSpPr>
          <p:spPr>
            <a:xfrm>
              <a:off x="6278032" y="4208254"/>
              <a:ext cx="43653" cy="25478"/>
            </a:xfrm>
            <a:custGeom>
              <a:rect b="b" l="l" r="r" t="t"/>
              <a:pathLst>
                <a:path extrusionOk="0" h="1256" w="2152">
                  <a:moveTo>
                    <a:pt x="1" y="0"/>
                  </a:moveTo>
                  <a:lnTo>
                    <a:pt x="1" y="1255"/>
                  </a:lnTo>
                  <a:lnTo>
                    <a:pt x="1543" y="1255"/>
                  </a:lnTo>
                  <a:cubicBezTo>
                    <a:pt x="1880" y="1255"/>
                    <a:pt x="2151" y="981"/>
                    <a:pt x="2151" y="647"/>
                  </a:cubicBezTo>
                  <a:lnTo>
                    <a:pt x="2151" y="609"/>
                  </a:lnTo>
                  <a:cubicBezTo>
                    <a:pt x="2151" y="271"/>
                    <a:pt x="1877" y="0"/>
                    <a:pt x="15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95"/>
            <p:cNvSpPr/>
            <p:nvPr/>
          </p:nvSpPr>
          <p:spPr>
            <a:xfrm>
              <a:off x="6050637" y="4100521"/>
              <a:ext cx="410629" cy="61808"/>
            </a:xfrm>
            <a:custGeom>
              <a:rect b="b" l="l" r="r" t="t"/>
              <a:pathLst>
                <a:path extrusionOk="0" h="3047" w="20243">
                  <a:moveTo>
                    <a:pt x="2665" y="1"/>
                  </a:moveTo>
                  <a:lnTo>
                    <a:pt x="937" y="408"/>
                  </a:lnTo>
                  <a:lnTo>
                    <a:pt x="243" y="1089"/>
                  </a:lnTo>
                  <a:cubicBezTo>
                    <a:pt x="0" y="1328"/>
                    <a:pt x="7" y="1719"/>
                    <a:pt x="256" y="1953"/>
                  </a:cubicBezTo>
                  <a:lnTo>
                    <a:pt x="1006" y="2646"/>
                  </a:lnTo>
                  <a:lnTo>
                    <a:pt x="2671" y="3047"/>
                  </a:lnTo>
                  <a:lnTo>
                    <a:pt x="16824" y="3047"/>
                  </a:lnTo>
                  <a:lnTo>
                    <a:pt x="20242" y="1931"/>
                  </a:lnTo>
                  <a:lnTo>
                    <a:pt x="20242" y="1117"/>
                  </a:lnTo>
                  <a:lnTo>
                    <a:pt x="168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95"/>
            <p:cNvSpPr/>
            <p:nvPr/>
          </p:nvSpPr>
          <p:spPr>
            <a:xfrm>
              <a:off x="6092018" y="4100460"/>
              <a:ext cx="33795" cy="61808"/>
            </a:xfrm>
            <a:custGeom>
              <a:rect b="b" l="l" r="r" t="t"/>
              <a:pathLst>
                <a:path extrusionOk="0" h="3047" w="1666">
                  <a:moveTo>
                    <a:pt x="1543" y="1"/>
                  </a:moveTo>
                  <a:cubicBezTo>
                    <a:pt x="1152" y="1"/>
                    <a:pt x="783" y="146"/>
                    <a:pt x="496" y="411"/>
                  </a:cubicBezTo>
                  <a:cubicBezTo>
                    <a:pt x="174" y="701"/>
                    <a:pt x="1" y="1098"/>
                    <a:pt x="1" y="1524"/>
                  </a:cubicBezTo>
                  <a:cubicBezTo>
                    <a:pt x="1" y="2366"/>
                    <a:pt x="694" y="3047"/>
                    <a:pt x="1543" y="3047"/>
                  </a:cubicBezTo>
                  <a:cubicBezTo>
                    <a:pt x="1577" y="3047"/>
                    <a:pt x="1615" y="3047"/>
                    <a:pt x="1650" y="3044"/>
                  </a:cubicBezTo>
                  <a:lnTo>
                    <a:pt x="1666" y="3044"/>
                  </a:lnTo>
                  <a:lnTo>
                    <a:pt x="1666" y="4"/>
                  </a:lnTo>
                  <a:lnTo>
                    <a:pt x="1656" y="4"/>
                  </a:lnTo>
                  <a:cubicBezTo>
                    <a:pt x="1618" y="1"/>
                    <a:pt x="1584" y="1"/>
                    <a:pt x="1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95"/>
            <p:cNvSpPr/>
            <p:nvPr/>
          </p:nvSpPr>
          <p:spPr>
            <a:xfrm>
              <a:off x="6391952" y="4029016"/>
              <a:ext cx="69375" cy="94183"/>
            </a:xfrm>
            <a:custGeom>
              <a:rect b="b" l="l" r="r" t="t"/>
              <a:pathLst>
                <a:path extrusionOk="0" h="4643" w="3420">
                  <a:moveTo>
                    <a:pt x="1527" y="0"/>
                  </a:moveTo>
                  <a:lnTo>
                    <a:pt x="1" y="3526"/>
                  </a:lnTo>
                  <a:lnTo>
                    <a:pt x="3419" y="4642"/>
                  </a:lnTo>
                  <a:lnTo>
                    <a:pt x="27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95"/>
            <p:cNvSpPr/>
            <p:nvPr/>
          </p:nvSpPr>
          <p:spPr>
            <a:xfrm>
              <a:off x="6391952" y="4139610"/>
              <a:ext cx="69375" cy="94122"/>
            </a:xfrm>
            <a:custGeom>
              <a:rect b="b" l="l" r="r" t="t"/>
              <a:pathLst>
                <a:path extrusionOk="0" h="4640" w="3420">
                  <a:moveTo>
                    <a:pt x="3419" y="1"/>
                  </a:moveTo>
                  <a:lnTo>
                    <a:pt x="1" y="1117"/>
                  </a:lnTo>
                  <a:lnTo>
                    <a:pt x="1527" y="4639"/>
                  </a:lnTo>
                  <a:lnTo>
                    <a:pt x="2789" y="4639"/>
                  </a:lnTo>
                  <a:lnTo>
                    <a:pt x="341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95"/>
            <p:cNvSpPr/>
            <p:nvPr/>
          </p:nvSpPr>
          <p:spPr>
            <a:xfrm>
              <a:off x="6195127" y="4162248"/>
              <a:ext cx="103839" cy="173761"/>
            </a:xfrm>
            <a:custGeom>
              <a:rect b="b" l="l" r="r" t="t"/>
              <a:pathLst>
                <a:path extrusionOk="0" h="8566" w="5119">
                  <a:moveTo>
                    <a:pt x="1" y="1"/>
                  </a:moveTo>
                  <a:lnTo>
                    <a:pt x="3016" y="8376"/>
                  </a:lnTo>
                  <a:cubicBezTo>
                    <a:pt x="3053" y="8490"/>
                    <a:pt x="3164" y="8565"/>
                    <a:pt x="3287" y="8565"/>
                  </a:cubicBezTo>
                  <a:lnTo>
                    <a:pt x="4819" y="8565"/>
                  </a:lnTo>
                  <a:cubicBezTo>
                    <a:pt x="4990" y="8565"/>
                    <a:pt x="5119" y="8424"/>
                    <a:pt x="5106" y="8260"/>
                  </a:cubicBezTo>
                  <a:lnTo>
                    <a:pt x="44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95"/>
            <p:cNvSpPr/>
            <p:nvPr/>
          </p:nvSpPr>
          <p:spPr>
            <a:xfrm>
              <a:off x="6195005" y="3926719"/>
              <a:ext cx="103961" cy="173822"/>
            </a:xfrm>
            <a:custGeom>
              <a:rect b="b" l="l" r="r" t="t"/>
              <a:pathLst>
                <a:path extrusionOk="0" h="8569" w="5125">
                  <a:moveTo>
                    <a:pt x="3293" y="1"/>
                  </a:moveTo>
                  <a:cubicBezTo>
                    <a:pt x="3170" y="1"/>
                    <a:pt x="3059" y="77"/>
                    <a:pt x="3022" y="193"/>
                  </a:cubicBezTo>
                  <a:lnTo>
                    <a:pt x="1" y="8569"/>
                  </a:lnTo>
                  <a:lnTo>
                    <a:pt x="4444" y="8569"/>
                  </a:lnTo>
                  <a:lnTo>
                    <a:pt x="5115" y="310"/>
                  </a:lnTo>
                  <a:cubicBezTo>
                    <a:pt x="5125" y="143"/>
                    <a:pt x="4996" y="1"/>
                    <a:pt x="48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8" name="Google Shape;2698;p95"/>
          <p:cNvGrpSpPr/>
          <p:nvPr/>
        </p:nvGrpSpPr>
        <p:grpSpPr>
          <a:xfrm>
            <a:off x="7598561" y="3924967"/>
            <a:ext cx="313525" cy="409412"/>
            <a:chOff x="6602734" y="3930370"/>
            <a:chExt cx="313525" cy="409412"/>
          </a:xfrm>
        </p:grpSpPr>
        <p:sp>
          <p:nvSpPr>
            <p:cNvPr id="2699" name="Google Shape;2699;p95"/>
            <p:cNvSpPr/>
            <p:nvPr/>
          </p:nvSpPr>
          <p:spPr>
            <a:xfrm>
              <a:off x="6602794" y="3930370"/>
              <a:ext cx="313464" cy="409412"/>
            </a:xfrm>
            <a:custGeom>
              <a:rect b="b" l="l" r="r" t="t"/>
              <a:pathLst>
                <a:path extrusionOk="0" h="20183" w="15453">
                  <a:moveTo>
                    <a:pt x="9666" y="1"/>
                  </a:moveTo>
                  <a:lnTo>
                    <a:pt x="1" y="1262"/>
                  </a:lnTo>
                  <a:lnTo>
                    <a:pt x="1" y="19905"/>
                  </a:lnTo>
                  <a:cubicBezTo>
                    <a:pt x="1" y="20060"/>
                    <a:pt x="124" y="20182"/>
                    <a:pt x="278" y="20182"/>
                  </a:cubicBezTo>
                  <a:lnTo>
                    <a:pt x="15178" y="20182"/>
                  </a:lnTo>
                  <a:cubicBezTo>
                    <a:pt x="15326" y="20182"/>
                    <a:pt x="15452" y="20060"/>
                    <a:pt x="15452" y="19905"/>
                  </a:cubicBezTo>
                  <a:lnTo>
                    <a:pt x="15452" y="275"/>
                  </a:lnTo>
                  <a:cubicBezTo>
                    <a:pt x="15452" y="124"/>
                    <a:pt x="15333" y="1"/>
                    <a:pt x="151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95"/>
            <p:cNvSpPr/>
            <p:nvPr/>
          </p:nvSpPr>
          <p:spPr>
            <a:xfrm>
              <a:off x="6628374" y="3981549"/>
              <a:ext cx="262285" cy="332654"/>
            </a:xfrm>
            <a:custGeom>
              <a:rect b="b" l="l" r="r" t="t"/>
              <a:pathLst>
                <a:path extrusionOk="0" h="16399" w="12930">
                  <a:moveTo>
                    <a:pt x="278" y="0"/>
                  </a:moveTo>
                  <a:cubicBezTo>
                    <a:pt x="124" y="0"/>
                    <a:pt x="1" y="123"/>
                    <a:pt x="1" y="275"/>
                  </a:cubicBezTo>
                  <a:lnTo>
                    <a:pt x="1" y="16121"/>
                  </a:lnTo>
                  <a:cubicBezTo>
                    <a:pt x="1" y="16275"/>
                    <a:pt x="124" y="16398"/>
                    <a:pt x="278" y="16398"/>
                  </a:cubicBezTo>
                  <a:lnTo>
                    <a:pt x="12656" y="16398"/>
                  </a:lnTo>
                  <a:cubicBezTo>
                    <a:pt x="12804" y="16398"/>
                    <a:pt x="12930" y="16275"/>
                    <a:pt x="12930" y="16121"/>
                  </a:cubicBezTo>
                  <a:lnTo>
                    <a:pt x="12930" y="275"/>
                  </a:lnTo>
                  <a:cubicBezTo>
                    <a:pt x="12930" y="123"/>
                    <a:pt x="12810" y="0"/>
                    <a:pt x="12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95"/>
            <p:cNvSpPr/>
            <p:nvPr/>
          </p:nvSpPr>
          <p:spPr>
            <a:xfrm>
              <a:off x="6602734" y="3930370"/>
              <a:ext cx="196075" cy="25620"/>
            </a:xfrm>
            <a:custGeom>
              <a:rect b="b" l="l" r="r" t="t"/>
              <a:pathLst>
                <a:path extrusionOk="0" h="1263" w="9666">
                  <a:moveTo>
                    <a:pt x="278" y="1"/>
                  </a:moveTo>
                  <a:cubicBezTo>
                    <a:pt x="123" y="1"/>
                    <a:pt x="0" y="124"/>
                    <a:pt x="0" y="275"/>
                  </a:cubicBezTo>
                  <a:lnTo>
                    <a:pt x="0" y="1262"/>
                  </a:lnTo>
                  <a:lnTo>
                    <a:pt x="8499" y="1262"/>
                  </a:lnTo>
                  <a:lnTo>
                    <a:pt x="9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95"/>
            <p:cNvSpPr/>
            <p:nvPr/>
          </p:nvSpPr>
          <p:spPr>
            <a:xfrm>
              <a:off x="6818181" y="3949884"/>
              <a:ext cx="16329" cy="12293"/>
            </a:xfrm>
            <a:custGeom>
              <a:rect b="b" l="l" r="r" t="t"/>
              <a:pathLst>
                <a:path extrusionOk="0" h="606" w="805">
                  <a:moveTo>
                    <a:pt x="303" y="1"/>
                  </a:moveTo>
                  <a:cubicBezTo>
                    <a:pt x="136" y="1"/>
                    <a:pt x="0" y="139"/>
                    <a:pt x="0" y="303"/>
                  </a:cubicBezTo>
                  <a:cubicBezTo>
                    <a:pt x="0" y="470"/>
                    <a:pt x="133" y="606"/>
                    <a:pt x="303" y="606"/>
                  </a:cubicBezTo>
                  <a:lnTo>
                    <a:pt x="498" y="606"/>
                  </a:lnTo>
                  <a:cubicBezTo>
                    <a:pt x="669" y="606"/>
                    <a:pt x="804" y="470"/>
                    <a:pt x="804" y="303"/>
                  </a:cubicBezTo>
                  <a:cubicBezTo>
                    <a:pt x="804" y="139"/>
                    <a:pt x="669" y="1"/>
                    <a:pt x="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95"/>
            <p:cNvSpPr/>
            <p:nvPr/>
          </p:nvSpPr>
          <p:spPr>
            <a:xfrm>
              <a:off x="6849318" y="3949884"/>
              <a:ext cx="16329" cy="12293"/>
            </a:xfrm>
            <a:custGeom>
              <a:rect b="b" l="l" r="r" t="t"/>
              <a:pathLst>
                <a:path extrusionOk="0" h="606" w="805">
                  <a:moveTo>
                    <a:pt x="304" y="1"/>
                  </a:moveTo>
                  <a:cubicBezTo>
                    <a:pt x="140" y="1"/>
                    <a:pt x="1" y="139"/>
                    <a:pt x="1" y="303"/>
                  </a:cubicBezTo>
                  <a:cubicBezTo>
                    <a:pt x="1" y="470"/>
                    <a:pt x="136" y="606"/>
                    <a:pt x="304" y="606"/>
                  </a:cubicBezTo>
                  <a:lnTo>
                    <a:pt x="502" y="606"/>
                  </a:lnTo>
                  <a:cubicBezTo>
                    <a:pt x="673" y="606"/>
                    <a:pt x="805" y="470"/>
                    <a:pt x="805" y="303"/>
                  </a:cubicBezTo>
                  <a:cubicBezTo>
                    <a:pt x="805" y="139"/>
                    <a:pt x="673" y="1"/>
                    <a:pt x="5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95"/>
            <p:cNvSpPr/>
            <p:nvPr/>
          </p:nvSpPr>
          <p:spPr>
            <a:xfrm>
              <a:off x="6880537" y="3949884"/>
              <a:ext cx="16329" cy="12293"/>
            </a:xfrm>
            <a:custGeom>
              <a:rect b="b" l="l" r="r" t="t"/>
              <a:pathLst>
                <a:path extrusionOk="0" h="606" w="805">
                  <a:moveTo>
                    <a:pt x="303" y="1"/>
                  </a:moveTo>
                  <a:cubicBezTo>
                    <a:pt x="136" y="1"/>
                    <a:pt x="1" y="139"/>
                    <a:pt x="1" y="303"/>
                  </a:cubicBezTo>
                  <a:cubicBezTo>
                    <a:pt x="1" y="470"/>
                    <a:pt x="133" y="606"/>
                    <a:pt x="303" y="606"/>
                  </a:cubicBezTo>
                  <a:lnTo>
                    <a:pt x="499" y="606"/>
                  </a:lnTo>
                  <a:cubicBezTo>
                    <a:pt x="666" y="606"/>
                    <a:pt x="805" y="470"/>
                    <a:pt x="805" y="303"/>
                  </a:cubicBezTo>
                  <a:cubicBezTo>
                    <a:pt x="805" y="139"/>
                    <a:pt x="669" y="1"/>
                    <a:pt x="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95"/>
            <p:cNvSpPr/>
            <p:nvPr/>
          </p:nvSpPr>
          <p:spPr>
            <a:xfrm>
              <a:off x="6708601" y="4210607"/>
              <a:ext cx="101912" cy="12374"/>
            </a:xfrm>
            <a:custGeom>
              <a:rect b="b" l="l" r="r" t="t"/>
              <a:pathLst>
                <a:path extrusionOk="0" h="610" w="5024">
                  <a:moveTo>
                    <a:pt x="303" y="1"/>
                  </a:moveTo>
                  <a:cubicBezTo>
                    <a:pt x="139" y="1"/>
                    <a:pt x="0" y="140"/>
                    <a:pt x="0" y="304"/>
                  </a:cubicBezTo>
                  <a:cubicBezTo>
                    <a:pt x="0" y="471"/>
                    <a:pt x="136" y="609"/>
                    <a:pt x="303" y="609"/>
                  </a:cubicBezTo>
                  <a:lnTo>
                    <a:pt x="4718" y="609"/>
                  </a:lnTo>
                  <a:cubicBezTo>
                    <a:pt x="4885" y="609"/>
                    <a:pt x="5024" y="471"/>
                    <a:pt x="5024" y="304"/>
                  </a:cubicBezTo>
                  <a:cubicBezTo>
                    <a:pt x="5024" y="140"/>
                    <a:pt x="4888"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95"/>
            <p:cNvSpPr/>
            <p:nvPr/>
          </p:nvSpPr>
          <p:spPr>
            <a:xfrm>
              <a:off x="6708601" y="4236450"/>
              <a:ext cx="101912" cy="12313"/>
            </a:xfrm>
            <a:custGeom>
              <a:rect b="b" l="l" r="r" t="t"/>
              <a:pathLst>
                <a:path extrusionOk="0" h="607" w="5024">
                  <a:moveTo>
                    <a:pt x="303" y="1"/>
                  </a:moveTo>
                  <a:cubicBezTo>
                    <a:pt x="139" y="1"/>
                    <a:pt x="0" y="133"/>
                    <a:pt x="0" y="303"/>
                  </a:cubicBezTo>
                  <a:cubicBezTo>
                    <a:pt x="0" y="471"/>
                    <a:pt x="136" y="606"/>
                    <a:pt x="303" y="606"/>
                  </a:cubicBezTo>
                  <a:lnTo>
                    <a:pt x="4718" y="606"/>
                  </a:lnTo>
                  <a:cubicBezTo>
                    <a:pt x="4885" y="606"/>
                    <a:pt x="5024" y="471"/>
                    <a:pt x="5024" y="303"/>
                  </a:cubicBezTo>
                  <a:cubicBezTo>
                    <a:pt x="5024" y="140"/>
                    <a:pt x="4888"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95"/>
            <p:cNvSpPr/>
            <p:nvPr/>
          </p:nvSpPr>
          <p:spPr>
            <a:xfrm>
              <a:off x="6708601" y="4261786"/>
              <a:ext cx="101912" cy="12374"/>
            </a:xfrm>
            <a:custGeom>
              <a:rect b="b" l="l" r="r" t="t"/>
              <a:pathLst>
                <a:path extrusionOk="0" h="610" w="5024">
                  <a:moveTo>
                    <a:pt x="303" y="0"/>
                  </a:moveTo>
                  <a:cubicBezTo>
                    <a:pt x="139" y="0"/>
                    <a:pt x="0" y="139"/>
                    <a:pt x="0" y="303"/>
                  </a:cubicBezTo>
                  <a:cubicBezTo>
                    <a:pt x="0" y="470"/>
                    <a:pt x="136" y="609"/>
                    <a:pt x="303" y="609"/>
                  </a:cubicBezTo>
                  <a:lnTo>
                    <a:pt x="4718" y="609"/>
                  </a:lnTo>
                  <a:cubicBezTo>
                    <a:pt x="4885" y="609"/>
                    <a:pt x="5024" y="470"/>
                    <a:pt x="5024" y="303"/>
                  </a:cubicBezTo>
                  <a:cubicBezTo>
                    <a:pt x="5024" y="139"/>
                    <a:pt x="4888" y="0"/>
                    <a:pt x="4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95"/>
            <p:cNvSpPr/>
            <p:nvPr/>
          </p:nvSpPr>
          <p:spPr>
            <a:xfrm>
              <a:off x="6672331" y="4078065"/>
              <a:ext cx="123921" cy="82601"/>
            </a:xfrm>
            <a:custGeom>
              <a:rect b="b" l="l" r="r" t="t"/>
              <a:pathLst>
                <a:path extrusionOk="0" h="4072" w="6109">
                  <a:moveTo>
                    <a:pt x="530" y="1"/>
                  </a:moveTo>
                  <a:lnTo>
                    <a:pt x="0" y="405"/>
                  </a:lnTo>
                  <a:lnTo>
                    <a:pt x="309" y="3662"/>
                  </a:lnTo>
                  <a:cubicBezTo>
                    <a:pt x="335" y="3899"/>
                    <a:pt x="483" y="4072"/>
                    <a:pt x="663" y="4072"/>
                  </a:cubicBezTo>
                  <a:lnTo>
                    <a:pt x="5446" y="4072"/>
                  </a:lnTo>
                  <a:cubicBezTo>
                    <a:pt x="5623" y="4072"/>
                    <a:pt x="5774" y="3899"/>
                    <a:pt x="5796" y="3662"/>
                  </a:cubicBezTo>
                  <a:lnTo>
                    <a:pt x="6109" y="405"/>
                  </a:lnTo>
                  <a:lnTo>
                    <a:pt x="55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95"/>
            <p:cNvSpPr/>
            <p:nvPr/>
          </p:nvSpPr>
          <p:spPr>
            <a:xfrm>
              <a:off x="6728115" y="4104111"/>
              <a:ext cx="12354" cy="33288"/>
            </a:xfrm>
            <a:custGeom>
              <a:rect b="b" l="l" r="r" t="t"/>
              <a:pathLst>
                <a:path extrusionOk="0" h="1641" w="609">
                  <a:moveTo>
                    <a:pt x="303" y="0"/>
                  </a:moveTo>
                  <a:cubicBezTo>
                    <a:pt x="139" y="0"/>
                    <a:pt x="0" y="136"/>
                    <a:pt x="0" y="303"/>
                  </a:cubicBezTo>
                  <a:lnTo>
                    <a:pt x="0" y="1337"/>
                  </a:lnTo>
                  <a:cubicBezTo>
                    <a:pt x="0" y="1501"/>
                    <a:pt x="136" y="1640"/>
                    <a:pt x="303" y="1640"/>
                  </a:cubicBezTo>
                  <a:cubicBezTo>
                    <a:pt x="470" y="1640"/>
                    <a:pt x="609" y="1501"/>
                    <a:pt x="609" y="1337"/>
                  </a:cubicBezTo>
                  <a:lnTo>
                    <a:pt x="609" y="303"/>
                  </a:lnTo>
                  <a:cubicBezTo>
                    <a:pt x="609" y="139"/>
                    <a:pt x="473" y="0"/>
                    <a:pt x="3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95"/>
            <p:cNvSpPr/>
            <p:nvPr/>
          </p:nvSpPr>
          <p:spPr>
            <a:xfrm>
              <a:off x="6702515" y="4104111"/>
              <a:ext cx="12374" cy="33288"/>
            </a:xfrm>
            <a:custGeom>
              <a:rect b="b" l="l" r="r" t="t"/>
              <a:pathLst>
                <a:path extrusionOk="0" h="1641" w="610">
                  <a:moveTo>
                    <a:pt x="304" y="0"/>
                  </a:moveTo>
                  <a:cubicBezTo>
                    <a:pt x="140" y="0"/>
                    <a:pt x="1" y="136"/>
                    <a:pt x="1" y="303"/>
                  </a:cubicBezTo>
                  <a:lnTo>
                    <a:pt x="1" y="1337"/>
                  </a:lnTo>
                  <a:cubicBezTo>
                    <a:pt x="1" y="1501"/>
                    <a:pt x="136" y="1640"/>
                    <a:pt x="304" y="1640"/>
                  </a:cubicBezTo>
                  <a:cubicBezTo>
                    <a:pt x="471" y="1640"/>
                    <a:pt x="609" y="1501"/>
                    <a:pt x="609" y="1337"/>
                  </a:cubicBezTo>
                  <a:lnTo>
                    <a:pt x="609" y="303"/>
                  </a:lnTo>
                  <a:cubicBezTo>
                    <a:pt x="609" y="139"/>
                    <a:pt x="474" y="0"/>
                    <a:pt x="3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95"/>
            <p:cNvSpPr/>
            <p:nvPr/>
          </p:nvSpPr>
          <p:spPr>
            <a:xfrm>
              <a:off x="6753695" y="4104111"/>
              <a:ext cx="12374" cy="33288"/>
            </a:xfrm>
            <a:custGeom>
              <a:rect b="b" l="l" r="r" t="t"/>
              <a:pathLst>
                <a:path extrusionOk="0" h="1641" w="610">
                  <a:moveTo>
                    <a:pt x="303" y="0"/>
                  </a:moveTo>
                  <a:cubicBezTo>
                    <a:pt x="139" y="0"/>
                    <a:pt x="1" y="136"/>
                    <a:pt x="1" y="303"/>
                  </a:cubicBezTo>
                  <a:lnTo>
                    <a:pt x="1" y="1337"/>
                  </a:lnTo>
                  <a:cubicBezTo>
                    <a:pt x="1" y="1501"/>
                    <a:pt x="136" y="1640"/>
                    <a:pt x="303" y="1640"/>
                  </a:cubicBezTo>
                  <a:cubicBezTo>
                    <a:pt x="470" y="1640"/>
                    <a:pt x="609" y="1501"/>
                    <a:pt x="609" y="1337"/>
                  </a:cubicBezTo>
                  <a:lnTo>
                    <a:pt x="609" y="303"/>
                  </a:lnTo>
                  <a:cubicBezTo>
                    <a:pt x="609" y="139"/>
                    <a:pt x="474" y="0"/>
                    <a:pt x="3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95"/>
            <p:cNvSpPr/>
            <p:nvPr/>
          </p:nvSpPr>
          <p:spPr>
            <a:xfrm>
              <a:off x="6695740" y="4022971"/>
              <a:ext cx="33227" cy="50956"/>
            </a:xfrm>
            <a:custGeom>
              <a:rect b="b" l="l" r="r" t="t"/>
              <a:pathLst>
                <a:path extrusionOk="0" h="2512" w="1638">
                  <a:moveTo>
                    <a:pt x="1289" y="0"/>
                  </a:moveTo>
                  <a:cubicBezTo>
                    <a:pt x="1175" y="0"/>
                    <a:pt x="1067" y="63"/>
                    <a:pt x="1013" y="169"/>
                  </a:cubicBezTo>
                  <a:lnTo>
                    <a:pt x="76" y="2070"/>
                  </a:lnTo>
                  <a:cubicBezTo>
                    <a:pt x="1" y="2222"/>
                    <a:pt x="64" y="2405"/>
                    <a:pt x="212" y="2480"/>
                  </a:cubicBezTo>
                  <a:cubicBezTo>
                    <a:pt x="256" y="2499"/>
                    <a:pt x="300" y="2512"/>
                    <a:pt x="347" y="2512"/>
                  </a:cubicBezTo>
                  <a:cubicBezTo>
                    <a:pt x="461" y="2512"/>
                    <a:pt x="568" y="2452"/>
                    <a:pt x="622" y="2342"/>
                  </a:cubicBezTo>
                  <a:lnTo>
                    <a:pt x="1561" y="440"/>
                  </a:lnTo>
                  <a:cubicBezTo>
                    <a:pt x="1637" y="289"/>
                    <a:pt x="1574" y="106"/>
                    <a:pt x="1423" y="30"/>
                  </a:cubicBezTo>
                  <a:cubicBezTo>
                    <a:pt x="1379" y="10"/>
                    <a:pt x="1333" y="0"/>
                    <a:pt x="1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95"/>
            <p:cNvSpPr/>
            <p:nvPr/>
          </p:nvSpPr>
          <p:spPr>
            <a:xfrm>
              <a:off x="6739617" y="4022931"/>
              <a:ext cx="33227" cy="50996"/>
            </a:xfrm>
            <a:custGeom>
              <a:rect b="b" l="l" r="r" t="t"/>
              <a:pathLst>
                <a:path extrusionOk="0" h="2514" w="1638">
                  <a:moveTo>
                    <a:pt x="350" y="1"/>
                  </a:moveTo>
                  <a:cubicBezTo>
                    <a:pt x="305" y="1"/>
                    <a:pt x="258" y="11"/>
                    <a:pt x="215" y="32"/>
                  </a:cubicBezTo>
                  <a:cubicBezTo>
                    <a:pt x="61" y="108"/>
                    <a:pt x="1" y="294"/>
                    <a:pt x="76" y="442"/>
                  </a:cubicBezTo>
                  <a:lnTo>
                    <a:pt x="1013" y="2344"/>
                  </a:lnTo>
                  <a:cubicBezTo>
                    <a:pt x="1067" y="2451"/>
                    <a:pt x="1177" y="2514"/>
                    <a:pt x="1287" y="2514"/>
                  </a:cubicBezTo>
                  <a:cubicBezTo>
                    <a:pt x="1328" y="2514"/>
                    <a:pt x="1376" y="2504"/>
                    <a:pt x="1423" y="2482"/>
                  </a:cubicBezTo>
                  <a:cubicBezTo>
                    <a:pt x="1577" y="2407"/>
                    <a:pt x="1637" y="2221"/>
                    <a:pt x="1562" y="2072"/>
                  </a:cubicBezTo>
                  <a:lnTo>
                    <a:pt x="625" y="171"/>
                  </a:lnTo>
                  <a:cubicBezTo>
                    <a:pt x="571" y="61"/>
                    <a:pt x="462" y="1"/>
                    <a:pt x="3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95"/>
            <p:cNvSpPr/>
            <p:nvPr/>
          </p:nvSpPr>
          <p:spPr>
            <a:xfrm>
              <a:off x="6779923" y="4111535"/>
              <a:ext cx="76657" cy="76637"/>
            </a:xfrm>
            <a:custGeom>
              <a:rect b="b" l="l" r="r" t="t"/>
              <a:pathLst>
                <a:path extrusionOk="0" h="3778" w="3779">
                  <a:moveTo>
                    <a:pt x="1889" y="0"/>
                  </a:moveTo>
                  <a:cubicBezTo>
                    <a:pt x="846" y="0"/>
                    <a:pt x="0" y="845"/>
                    <a:pt x="0" y="1889"/>
                  </a:cubicBezTo>
                  <a:cubicBezTo>
                    <a:pt x="0" y="2933"/>
                    <a:pt x="846" y="3778"/>
                    <a:pt x="1889" y="3778"/>
                  </a:cubicBezTo>
                  <a:cubicBezTo>
                    <a:pt x="2930" y="3778"/>
                    <a:pt x="3778" y="2933"/>
                    <a:pt x="3778" y="1889"/>
                  </a:cubicBezTo>
                  <a:cubicBezTo>
                    <a:pt x="3778" y="845"/>
                    <a:pt x="2930" y="0"/>
                    <a:pt x="18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95"/>
            <p:cNvSpPr/>
            <p:nvPr/>
          </p:nvSpPr>
          <p:spPr>
            <a:xfrm>
              <a:off x="6799052" y="4143647"/>
              <a:ext cx="38014" cy="12293"/>
            </a:xfrm>
            <a:custGeom>
              <a:rect b="b" l="l" r="r" t="t"/>
              <a:pathLst>
                <a:path extrusionOk="0" h="606" w="1874">
                  <a:moveTo>
                    <a:pt x="303" y="0"/>
                  </a:moveTo>
                  <a:cubicBezTo>
                    <a:pt x="139" y="0"/>
                    <a:pt x="0" y="133"/>
                    <a:pt x="0" y="303"/>
                  </a:cubicBezTo>
                  <a:cubicBezTo>
                    <a:pt x="0" y="467"/>
                    <a:pt x="133" y="606"/>
                    <a:pt x="303" y="606"/>
                  </a:cubicBezTo>
                  <a:lnTo>
                    <a:pt x="1564" y="606"/>
                  </a:lnTo>
                  <a:cubicBezTo>
                    <a:pt x="1735" y="606"/>
                    <a:pt x="1873" y="473"/>
                    <a:pt x="1867" y="303"/>
                  </a:cubicBezTo>
                  <a:cubicBezTo>
                    <a:pt x="1867" y="136"/>
                    <a:pt x="1735" y="0"/>
                    <a:pt x="15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95"/>
            <p:cNvSpPr/>
            <p:nvPr/>
          </p:nvSpPr>
          <p:spPr>
            <a:xfrm>
              <a:off x="6662473" y="4061513"/>
              <a:ext cx="143557" cy="24768"/>
            </a:xfrm>
            <a:custGeom>
              <a:rect b="b" l="l" r="r" t="t"/>
              <a:pathLst>
                <a:path extrusionOk="0" h="1221" w="7077">
                  <a:moveTo>
                    <a:pt x="196" y="0"/>
                  </a:moveTo>
                  <a:cubicBezTo>
                    <a:pt x="86" y="0"/>
                    <a:pt x="1" y="85"/>
                    <a:pt x="1" y="196"/>
                  </a:cubicBezTo>
                  <a:lnTo>
                    <a:pt x="1" y="1025"/>
                  </a:lnTo>
                  <a:cubicBezTo>
                    <a:pt x="1" y="1135"/>
                    <a:pt x="86" y="1221"/>
                    <a:pt x="196" y="1221"/>
                  </a:cubicBezTo>
                  <a:lnTo>
                    <a:pt x="6878" y="1221"/>
                  </a:lnTo>
                  <a:cubicBezTo>
                    <a:pt x="6986" y="1221"/>
                    <a:pt x="7077" y="1135"/>
                    <a:pt x="7077" y="1025"/>
                  </a:cubicBezTo>
                  <a:lnTo>
                    <a:pt x="7077" y="196"/>
                  </a:lnTo>
                  <a:cubicBezTo>
                    <a:pt x="7077" y="85"/>
                    <a:pt x="6989" y="0"/>
                    <a:pt x="68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0" name="Shape 2720"/>
        <p:cNvGrpSpPr/>
        <p:nvPr/>
      </p:nvGrpSpPr>
      <p:grpSpPr>
        <a:xfrm>
          <a:off x="0" y="0"/>
          <a:ext cx="0" cy="0"/>
          <a:chOff x="0" y="0"/>
          <a:chExt cx="0" cy="0"/>
        </a:xfrm>
      </p:grpSpPr>
      <p:sp>
        <p:nvSpPr>
          <p:cNvPr id="2721" name="Google Shape;2721;p96"/>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2722" name="Google Shape;2722;p96"/>
          <p:cNvSpPr txBox="1"/>
          <p:nvPr>
            <p:ph idx="1" type="body"/>
          </p:nvPr>
        </p:nvSpPr>
        <p:spPr>
          <a:xfrm>
            <a:off x="720000" y="1215751"/>
            <a:ext cx="7704000" cy="101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0"/>
              </a:spcBef>
              <a:spcAft>
                <a:spcPts val="0"/>
              </a:spcAft>
              <a:buNone/>
            </a:pPr>
            <a:r>
              <a:rPr b="1" lang="en" sz="2000"/>
              <a:t>Vectors</a:t>
            </a:r>
            <a:endParaRPr b="1" sz="2000"/>
          </a:p>
          <a:p>
            <a:pPr indent="-304800" lvl="0" marL="457200" rtl="0" algn="l">
              <a:spcBef>
                <a:spcPts val="0"/>
              </a:spcBef>
              <a:spcAft>
                <a:spcPts val="0"/>
              </a:spcAft>
              <a:buSzPts val="1200"/>
              <a:buChar char="●"/>
            </a:pPr>
            <a:r>
              <a:rPr lang="en" u="sng">
                <a:solidFill>
                  <a:schemeClr val="hlink"/>
                </a:solidFill>
                <a:hlinkClick r:id="rId3"/>
              </a:rPr>
              <a:t>Hand drawn flat design affiliate marketing infographic</a:t>
            </a:r>
            <a:endParaRPr/>
          </a:p>
        </p:txBody>
      </p:sp>
      <p:grpSp>
        <p:nvGrpSpPr>
          <p:cNvPr id="2723" name="Google Shape;2723;p96"/>
          <p:cNvGrpSpPr/>
          <p:nvPr/>
        </p:nvGrpSpPr>
        <p:grpSpPr>
          <a:xfrm>
            <a:off x="3619133" y="2276576"/>
            <a:ext cx="1869091" cy="1884459"/>
            <a:chOff x="3619133" y="2276576"/>
            <a:chExt cx="1869091" cy="1884459"/>
          </a:xfrm>
        </p:grpSpPr>
        <p:sp>
          <p:nvSpPr>
            <p:cNvPr id="2724" name="Google Shape;2724;p96"/>
            <p:cNvSpPr/>
            <p:nvPr/>
          </p:nvSpPr>
          <p:spPr>
            <a:xfrm>
              <a:off x="3619133" y="2621565"/>
              <a:ext cx="1542086" cy="1464810"/>
            </a:xfrm>
            <a:custGeom>
              <a:rect b="b" l="l" r="r" t="t"/>
              <a:pathLst>
                <a:path extrusionOk="0" h="33210" w="34960">
                  <a:moveTo>
                    <a:pt x="12069" y="1"/>
                  </a:moveTo>
                  <a:lnTo>
                    <a:pt x="11743" y="8718"/>
                  </a:lnTo>
                  <a:lnTo>
                    <a:pt x="3351" y="6346"/>
                  </a:lnTo>
                  <a:lnTo>
                    <a:pt x="8184" y="13581"/>
                  </a:lnTo>
                  <a:lnTo>
                    <a:pt x="1" y="16605"/>
                  </a:lnTo>
                  <a:lnTo>
                    <a:pt x="8184" y="19630"/>
                  </a:lnTo>
                  <a:lnTo>
                    <a:pt x="3351" y="26865"/>
                  </a:lnTo>
                  <a:lnTo>
                    <a:pt x="3351" y="26865"/>
                  </a:lnTo>
                  <a:lnTo>
                    <a:pt x="11743" y="24492"/>
                  </a:lnTo>
                  <a:lnTo>
                    <a:pt x="12069" y="33210"/>
                  </a:lnTo>
                  <a:lnTo>
                    <a:pt x="17465" y="26360"/>
                  </a:lnTo>
                  <a:lnTo>
                    <a:pt x="22891" y="33210"/>
                  </a:lnTo>
                  <a:lnTo>
                    <a:pt x="23218" y="24492"/>
                  </a:lnTo>
                  <a:lnTo>
                    <a:pt x="31609" y="26865"/>
                  </a:lnTo>
                  <a:lnTo>
                    <a:pt x="31609" y="26865"/>
                  </a:lnTo>
                  <a:lnTo>
                    <a:pt x="26776" y="19630"/>
                  </a:lnTo>
                  <a:lnTo>
                    <a:pt x="34960" y="16605"/>
                  </a:lnTo>
                  <a:lnTo>
                    <a:pt x="26776" y="13581"/>
                  </a:lnTo>
                  <a:lnTo>
                    <a:pt x="31609" y="6346"/>
                  </a:lnTo>
                  <a:lnTo>
                    <a:pt x="23218" y="8718"/>
                  </a:lnTo>
                  <a:lnTo>
                    <a:pt x="22891" y="1"/>
                  </a:lnTo>
                  <a:lnTo>
                    <a:pt x="17465" y="6850"/>
                  </a:lnTo>
                  <a:lnTo>
                    <a:pt x="1206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96"/>
            <p:cNvSpPr/>
            <p:nvPr/>
          </p:nvSpPr>
          <p:spPr>
            <a:xfrm>
              <a:off x="4007617" y="3653534"/>
              <a:ext cx="758604" cy="507501"/>
            </a:xfrm>
            <a:custGeom>
              <a:rect b="b" l="l" r="r" t="t"/>
              <a:pathLst>
                <a:path extrusionOk="0" h="11506" w="17198">
                  <a:moveTo>
                    <a:pt x="11861" y="0"/>
                  </a:moveTo>
                  <a:lnTo>
                    <a:pt x="0" y="11505"/>
                  </a:lnTo>
                  <a:lnTo>
                    <a:pt x="12543" y="11505"/>
                  </a:lnTo>
                  <a:lnTo>
                    <a:pt x="17198" y="4745"/>
                  </a:lnTo>
                  <a:lnTo>
                    <a:pt x="118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96"/>
            <p:cNvSpPr/>
            <p:nvPr/>
          </p:nvSpPr>
          <p:spPr>
            <a:xfrm>
              <a:off x="4590937" y="3470475"/>
              <a:ext cx="337486" cy="432871"/>
            </a:xfrm>
            <a:custGeom>
              <a:rect b="b" l="l" r="r" t="t"/>
              <a:pathLst>
                <a:path extrusionOk="0" h="9814" w="7651">
                  <a:moveTo>
                    <a:pt x="4697" y="0"/>
                  </a:moveTo>
                  <a:cubicBezTo>
                    <a:pt x="4504" y="0"/>
                    <a:pt x="4311" y="19"/>
                    <a:pt x="4122" y="59"/>
                  </a:cubicBezTo>
                  <a:cubicBezTo>
                    <a:pt x="2966" y="296"/>
                    <a:pt x="2076" y="1156"/>
                    <a:pt x="1335" y="2075"/>
                  </a:cubicBezTo>
                  <a:cubicBezTo>
                    <a:pt x="653" y="2905"/>
                    <a:pt x="1" y="3943"/>
                    <a:pt x="238" y="5010"/>
                  </a:cubicBezTo>
                  <a:lnTo>
                    <a:pt x="2580" y="9814"/>
                  </a:lnTo>
                  <a:cubicBezTo>
                    <a:pt x="4774" y="8717"/>
                    <a:pt x="6524" y="6730"/>
                    <a:pt x="7354" y="4417"/>
                  </a:cubicBezTo>
                  <a:cubicBezTo>
                    <a:pt x="7502" y="3972"/>
                    <a:pt x="7621" y="3498"/>
                    <a:pt x="7651" y="3024"/>
                  </a:cubicBezTo>
                  <a:cubicBezTo>
                    <a:pt x="7651" y="2134"/>
                    <a:pt x="7265" y="1245"/>
                    <a:pt x="6583" y="681"/>
                  </a:cubicBezTo>
                  <a:cubicBezTo>
                    <a:pt x="6074" y="241"/>
                    <a:pt x="5384" y="0"/>
                    <a:pt x="46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96"/>
            <p:cNvSpPr/>
            <p:nvPr/>
          </p:nvSpPr>
          <p:spPr>
            <a:xfrm>
              <a:off x="4424816" y="3194430"/>
              <a:ext cx="620010" cy="507060"/>
            </a:xfrm>
            <a:custGeom>
              <a:rect b="b" l="l" r="r" t="t"/>
              <a:pathLst>
                <a:path extrusionOk="0" h="11496" w="14056">
                  <a:moveTo>
                    <a:pt x="4330" y="1"/>
                  </a:moveTo>
                  <a:lnTo>
                    <a:pt x="1" y="1365"/>
                  </a:lnTo>
                  <a:cubicBezTo>
                    <a:pt x="1365" y="3559"/>
                    <a:pt x="4597" y="7087"/>
                    <a:pt x="6228" y="9044"/>
                  </a:cubicBezTo>
                  <a:cubicBezTo>
                    <a:pt x="6880" y="9845"/>
                    <a:pt x="7592" y="10616"/>
                    <a:pt x="8392" y="11209"/>
                  </a:cubicBezTo>
                  <a:cubicBezTo>
                    <a:pt x="8570" y="11328"/>
                    <a:pt x="8748" y="11446"/>
                    <a:pt x="8956" y="11476"/>
                  </a:cubicBezTo>
                  <a:cubicBezTo>
                    <a:pt x="9009" y="11489"/>
                    <a:pt x="9062" y="11495"/>
                    <a:pt x="9116" y="11495"/>
                  </a:cubicBezTo>
                  <a:cubicBezTo>
                    <a:pt x="9298" y="11495"/>
                    <a:pt x="9477" y="11426"/>
                    <a:pt x="9637" y="11357"/>
                  </a:cubicBezTo>
                  <a:cubicBezTo>
                    <a:pt x="10824" y="10883"/>
                    <a:pt x="12010" y="10230"/>
                    <a:pt x="13018" y="9460"/>
                  </a:cubicBezTo>
                  <a:cubicBezTo>
                    <a:pt x="13789" y="8867"/>
                    <a:pt x="14056" y="8659"/>
                    <a:pt x="13314" y="7888"/>
                  </a:cubicBezTo>
                  <a:cubicBezTo>
                    <a:pt x="12395" y="6939"/>
                    <a:pt x="11031" y="6346"/>
                    <a:pt x="9993" y="5516"/>
                  </a:cubicBezTo>
                  <a:cubicBezTo>
                    <a:pt x="8511" y="4330"/>
                    <a:pt x="5486" y="1513"/>
                    <a:pt x="43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96"/>
            <p:cNvSpPr/>
            <p:nvPr/>
          </p:nvSpPr>
          <p:spPr>
            <a:xfrm>
              <a:off x="4226009" y="3110620"/>
              <a:ext cx="325708" cy="296579"/>
            </a:xfrm>
            <a:custGeom>
              <a:rect b="b" l="l" r="r" t="t"/>
              <a:pathLst>
                <a:path extrusionOk="0" h="6724" w="7384">
                  <a:moveTo>
                    <a:pt x="3449" y="1"/>
                  </a:moveTo>
                  <a:cubicBezTo>
                    <a:pt x="2756" y="1"/>
                    <a:pt x="2072" y="223"/>
                    <a:pt x="1513" y="685"/>
                  </a:cubicBezTo>
                  <a:cubicBezTo>
                    <a:pt x="149" y="1812"/>
                    <a:pt x="1" y="3917"/>
                    <a:pt x="1217" y="5400"/>
                  </a:cubicBezTo>
                  <a:cubicBezTo>
                    <a:pt x="1915" y="6272"/>
                    <a:pt x="2931" y="6724"/>
                    <a:pt x="3928" y="6724"/>
                  </a:cubicBezTo>
                  <a:cubicBezTo>
                    <a:pt x="4624" y="6724"/>
                    <a:pt x="5311" y="6503"/>
                    <a:pt x="5872" y="6052"/>
                  </a:cubicBezTo>
                  <a:cubicBezTo>
                    <a:pt x="7236" y="4925"/>
                    <a:pt x="7384" y="2820"/>
                    <a:pt x="6168" y="1337"/>
                  </a:cubicBezTo>
                  <a:cubicBezTo>
                    <a:pt x="5468" y="462"/>
                    <a:pt x="4448" y="1"/>
                    <a:pt x="34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96"/>
            <p:cNvSpPr/>
            <p:nvPr/>
          </p:nvSpPr>
          <p:spPr>
            <a:xfrm>
              <a:off x="4254813" y="2928928"/>
              <a:ext cx="452569" cy="469216"/>
            </a:xfrm>
            <a:custGeom>
              <a:rect b="b" l="l" r="r" t="t"/>
              <a:pathLst>
                <a:path extrusionOk="0" h="10638" w="10260">
                  <a:moveTo>
                    <a:pt x="4329" y="1"/>
                  </a:moveTo>
                  <a:lnTo>
                    <a:pt x="415" y="3440"/>
                  </a:lnTo>
                  <a:cubicBezTo>
                    <a:pt x="0" y="3766"/>
                    <a:pt x="59" y="4300"/>
                    <a:pt x="297" y="4774"/>
                  </a:cubicBezTo>
                  <a:cubicBezTo>
                    <a:pt x="1631" y="7147"/>
                    <a:pt x="3084" y="9104"/>
                    <a:pt x="5189" y="10349"/>
                  </a:cubicBezTo>
                  <a:cubicBezTo>
                    <a:pt x="5456" y="10509"/>
                    <a:pt x="5744" y="10637"/>
                    <a:pt x="6015" y="10637"/>
                  </a:cubicBezTo>
                  <a:cubicBezTo>
                    <a:pt x="6196" y="10637"/>
                    <a:pt x="6369" y="10580"/>
                    <a:pt x="6523" y="10438"/>
                  </a:cubicBezTo>
                  <a:lnTo>
                    <a:pt x="10260" y="7562"/>
                  </a:lnTo>
                  <a:lnTo>
                    <a:pt x="43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96"/>
            <p:cNvSpPr/>
            <p:nvPr/>
          </p:nvSpPr>
          <p:spPr>
            <a:xfrm>
              <a:off x="4407834" y="2923502"/>
              <a:ext cx="337486" cy="345715"/>
            </a:xfrm>
            <a:custGeom>
              <a:rect b="b" l="l" r="r" t="t"/>
              <a:pathLst>
                <a:path extrusionOk="0" h="7838" w="7651">
                  <a:moveTo>
                    <a:pt x="1345" y="1"/>
                  </a:moveTo>
                  <a:cubicBezTo>
                    <a:pt x="1118" y="1"/>
                    <a:pt x="923" y="60"/>
                    <a:pt x="771" y="183"/>
                  </a:cubicBezTo>
                  <a:cubicBezTo>
                    <a:pt x="0" y="835"/>
                    <a:pt x="712" y="3029"/>
                    <a:pt x="2402" y="5075"/>
                  </a:cubicBezTo>
                  <a:cubicBezTo>
                    <a:pt x="3749" y="6758"/>
                    <a:pt x="5329" y="7837"/>
                    <a:pt x="6290" y="7837"/>
                  </a:cubicBezTo>
                  <a:cubicBezTo>
                    <a:pt x="6514" y="7837"/>
                    <a:pt x="6704" y="7778"/>
                    <a:pt x="6850" y="7655"/>
                  </a:cubicBezTo>
                  <a:cubicBezTo>
                    <a:pt x="7650" y="7003"/>
                    <a:pt x="6939" y="4809"/>
                    <a:pt x="5249" y="2763"/>
                  </a:cubicBezTo>
                  <a:cubicBezTo>
                    <a:pt x="3902" y="1080"/>
                    <a:pt x="2322" y="1"/>
                    <a:pt x="1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96"/>
            <p:cNvSpPr/>
            <p:nvPr/>
          </p:nvSpPr>
          <p:spPr>
            <a:xfrm>
              <a:off x="4441843" y="2437138"/>
              <a:ext cx="801787" cy="795699"/>
            </a:xfrm>
            <a:custGeom>
              <a:rect b="b" l="l" r="r" t="t"/>
              <a:pathLst>
                <a:path extrusionOk="0" h="18040" w="18177">
                  <a:moveTo>
                    <a:pt x="6079" y="1"/>
                  </a:moveTo>
                  <a:cubicBezTo>
                    <a:pt x="6079" y="1"/>
                    <a:pt x="3499" y="7918"/>
                    <a:pt x="267" y="11743"/>
                  </a:cubicBezTo>
                  <a:cubicBezTo>
                    <a:pt x="267" y="11743"/>
                    <a:pt x="0" y="12899"/>
                    <a:pt x="2135" y="15568"/>
                  </a:cubicBezTo>
                  <a:cubicBezTo>
                    <a:pt x="2895" y="16518"/>
                    <a:pt x="4326" y="18040"/>
                    <a:pt x="5678" y="18040"/>
                  </a:cubicBezTo>
                  <a:cubicBezTo>
                    <a:pt x="5802" y="18040"/>
                    <a:pt x="5926" y="18027"/>
                    <a:pt x="6049" y="17999"/>
                  </a:cubicBezTo>
                  <a:cubicBezTo>
                    <a:pt x="10052" y="16428"/>
                    <a:pt x="18177" y="14797"/>
                    <a:pt x="18177" y="14797"/>
                  </a:cubicBezTo>
                  <a:lnTo>
                    <a:pt x="60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96"/>
            <p:cNvSpPr/>
            <p:nvPr/>
          </p:nvSpPr>
          <p:spPr>
            <a:xfrm>
              <a:off x="4632799" y="2276576"/>
              <a:ext cx="855425" cy="837160"/>
            </a:xfrm>
            <a:custGeom>
              <a:rect b="b" l="l" r="r" t="t"/>
              <a:pathLst>
                <a:path extrusionOk="0" h="18980" w="19393">
                  <a:moveTo>
                    <a:pt x="5135" y="1"/>
                  </a:moveTo>
                  <a:cubicBezTo>
                    <a:pt x="4158" y="1"/>
                    <a:pt x="3293" y="265"/>
                    <a:pt x="2610" y="824"/>
                  </a:cubicBezTo>
                  <a:cubicBezTo>
                    <a:pt x="0" y="2929"/>
                    <a:pt x="1068" y="8533"/>
                    <a:pt x="4982" y="13337"/>
                  </a:cubicBezTo>
                  <a:cubicBezTo>
                    <a:pt x="7875" y="16887"/>
                    <a:pt x="11513" y="18980"/>
                    <a:pt x="14268" y="18980"/>
                  </a:cubicBezTo>
                  <a:cubicBezTo>
                    <a:pt x="15240" y="18980"/>
                    <a:pt x="16102" y="18719"/>
                    <a:pt x="16783" y="18170"/>
                  </a:cubicBezTo>
                  <a:cubicBezTo>
                    <a:pt x="19392" y="16035"/>
                    <a:pt x="18325" y="10431"/>
                    <a:pt x="14411" y="5627"/>
                  </a:cubicBezTo>
                  <a:cubicBezTo>
                    <a:pt x="11521" y="2103"/>
                    <a:pt x="7888" y="1"/>
                    <a:pt x="5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96"/>
            <p:cNvSpPr/>
            <p:nvPr/>
          </p:nvSpPr>
          <p:spPr>
            <a:xfrm>
              <a:off x="4712595" y="2339301"/>
              <a:ext cx="711538" cy="701133"/>
            </a:xfrm>
            <a:custGeom>
              <a:rect b="b" l="l" r="r" t="t"/>
              <a:pathLst>
                <a:path extrusionOk="0" h="15896" w="16131">
                  <a:moveTo>
                    <a:pt x="3971" y="0"/>
                  </a:moveTo>
                  <a:cubicBezTo>
                    <a:pt x="3231" y="0"/>
                    <a:pt x="2582" y="199"/>
                    <a:pt x="2076" y="618"/>
                  </a:cubicBezTo>
                  <a:cubicBezTo>
                    <a:pt x="0" y="2308"/>
                    <a:pt x="1008" y="6963"/>
                    <a:pt x="4329" y="10996"/>
                  </a:cubicBezTo>
                  <a:cubicBezTo>
                    <a:pt x="6836" y="14062"/>
                    <a:pt x="9935" y="15895"/>
                    <a:pt x="12183" y="15895"/>
                  </a:cubicBezTo>
                  <a:cubicBezTo>
                    <a:pt x="12913" y="15895"/>
                    <a:pt x="13553" y="15702"/>
                    <a:pt x="14055" y="15295"/>
                  </a:cubicBezTo>
                  <a:cubicBezTo>
                    <a:pt x="16130" y="13605"/>
                    <a:pt x="15122" y="8950"/>
                    <a:pt x="11801" y="4887"/>
                  </a:cubicBezTo>
                  <a:cubicBezTo>
                    <a:pt x="9303" y="1831"/>
                    <a:pt x="6217" y="0"/>
                    <a:pt x="39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96"/>
            <p:cNvSpPr/>
            <p:nvPr/>
          </p:nvSpPr>
          <p:spPr>
            <a:xfrm>
              <a:off x="4830282" y="2584953"/>
              <a:ext cx="334883" cy="332218"/>
            </a:xfrm>
            <a:custGeom>
              <a:rect b="b" l="l" r="r" t="t"/>
              <a:pathLst>
                <a:path extrusionOk="0" h="7532" w="7592">
                  <a:moveTo>
                    <a:pt x="4715" y="0"/>
                  </a:moveTo>
                  <a:cubicBezTo>
                    <a:pt x="2847" y="1542"/>
                    <a:pt x="1127" y="2521"/>
                    <a:pt x="1" y="3054"/>
                  </a:cubicBezTo>
                  <a:cubicBezTo>
                    <a:pt x="475" y="3855"/>
                    <a:pt x="1009" y="4656"/>
                    <a:pt x="1661" y="5427"/>
                  </a:cubicBezTo>
                  <a:cubicBezTo>
                    <a:pt x="2284" y="6227"/>
                    <a:pt x="2966" y="6909"/>
                    <a:pt x="3677" y="7532"/>
                  </a:cubicBezTo>
                  <a:cubicBezTo>
                    <a:pt x="4419" y="6524"/>
                    <a:pt x="5694" y="5041"/>
                    <a:pt x="7591" y="3499"/>
                  </a:cubicBezTo>
                  <a:lnTo>
                    <a:pt x="47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96"/>
            <p:cNvSpPr/>
            <p:nvPr/>
          </p:nvSpPr>
          <p:spPr>
            <a:xfrm>
              <a:off x="5014710" y="2577322"/>
              <a:ext cx="174014" cy="170167"/>
            </a:xfrm>
            <a:custGeom>
              <a:rect b="b" l="l" r="r" t="t"/>
              <a:pathLst>
                <a:path extrusionOk="0" h="3858" w="3945">
                  <a:moveTo>
                    <a:pt x="1053" y="1"/>
                  </a:moveTo>
                  <a:cubicBezTo>
                    <a:pt x="853" y="1"/>
                    <a:pt x="675" y="56"/>
                    <a:pt x="534" y="173"/>
                  </a:cubicBezTo>
                  <a:cubicBezTo>
                    <a:pt x="1" y="588"/>
                    <a:pt x="238" y="1745"/>
                    <a:pt x="1009" y="2694"/>
                  </a:cubicBezTo>
                  <a:cubicBezTo>
                    <a:pt x="1606" y="3424"/>
                    <a:pt x="2353" y="3857"/>
                    <a:pt x="2915" y="3857"/>
                  </a:cubicBezTo>
                  <a:cubicBezTo>
                    <a:pt x="3105" y="3857"/>
                    <a:pt x="3275" y="3807"/>
                    <a:pt x="3410" y="3702"/>
                  </a:cubicBezTo>
                  <a:cubicBezTo>
                    <a:pt x="3944" y="3257"/>
                    <a:pt x="3707" y="2130"/>
                    <a:pt x="2906" y="1152"/>
                  </a:cubicBezTo>
                  <a:cubicBezTo>
                    <a:pt x="2339" y="432"/>
                    <a:pt x="1611" y="1"/>
                    <a:pt x="10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96"/>
            <p:cNvSpPr/>
            <p:nvPr/>
          </p:nvSpPr>
          <p:spPr>
            <a:xfrm>
              <a:off x="4488909" y="3353273"/>
              <a:ext cx="337486" cy="421888"/>
            </a:xfrm>
            <a:custGeom>
              <a:rect b="b" l="l" r="r" t="t"/>
              <a:pathLst>
                <a:path extrusionOk="0" h="9565" w="7651">
                  <a:moveTo>
                    <a:pt x="6698" y="1"/>
                  </a:moveTo>
                  <a:cubicBezTo>
                    <a:pt x="4914" y="1"/>
                    <a:pt x="3716" y="1237"/>
                    <a:pt x="2491" y="2656"/>
                  </a:cubicBezTo>
                  <a:cubicBezTo>
                    <a:pt x="1039" y="4376"/>
                    <a:pt x="238" y="6600"/>
                    <a:pt x="1" y="8913"/>
                  </a:cubicBezTo>
                  <a:lnTo>
                    <a:pt x="2907" y="9565"/>
                  </a:lnTo>
                  <a:cubicBezTo>
                    <a:pt x="4152" y="8586"/>
                    <a:pt x="4982" y="7074"/>
                    <a:pt x="5101" y="5473"/>
                  </a:cubicBezTo>
                  <a:cubicBezTo>
                    <a:pt x="5160" y="4850"/>
                    <a:pt x="5101" y="4228"/>
                    <a:pt x="5249" y="3635"/>
                  </a:cubicBezTo>
                  <a:cubicBezTo>
                    <a:pt x="5516" y="2478"/>
                    <a:pt x="6435" y="1529"/>
                    <a:pt x="7354" y="847"/>
                  </a:cubicBezTo>
                  <a:cubicBezTo>
                    <a:pt x="7503" y="729"/>
                    <a:pt x="7621" y="610"/>
                    <a:pt x="7651" y="462"/>
                  </a:cubicBezTo>
                  <a:cubicBezTo>
                    <a:pt x="7651" y="195"/>
                    <a:pt x="7325" y="47"/>
                    <a:pt x="7058" y="17"/>
                  </a:cubicBezTo>
                  <a:cubicBezTo>
                    <a:pt x="6935" y="6"/>
                    <a:pt x="6816" y="1"/>
                    <a:pt x="66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96"/>
            <p:cNvSpPr/>
            <p:nvPr/>
          </p:nvSpPr>
          <p:spPr>
            <a:xfrm>
              <a:off x="4844663" y="3432010"/>
              <a:ext cx="128228" cy="110401"/>
            </a:xfrm>
            <a:custGeom>
              <a:rect b="b" l="l" r="r" t="t"/>
              <a:pathLst>
                <a:path extrusionOk="0" h="2503" w="2907">
                  <a:moveTo>
                    <a:pt x="2012" y="1"/>
                  </a:moveTo>
                  <a:cubicBezTo>
                    <a:pt x="1972" y="1"/>
                    <a:pt x="1934" y="4"/>
                    <a:pt x="1899" y="11"/>
                  </a:cubicBezTo>
                  <a:cubicBezTo>
                    <a:pt x="1721" y="41"/>
                    <a:pt x="1543" y="130"/>
                    <a:pt x="1395" y="219"/>
                  </a:cubicBezTo>
                  <a:cubicBezTo>
                    <a:pt x="742" y="634"/>
                    <a:pt x="149" y="1286"/>
                    <a:pt x="31" y="2057"/>
                  </a:cubicBezTo>
                  <a:cubicBezTo>
                    <a:pt x="31" y="2087"/>
                    <a:pt x="1" y="2146"/>
                    <a:pt x="31" y="2176"/>
                  </a:cubicBezTo>
                  <a:cubicBezTo>
                    <a:pt x="60" y="2235"/>
                    <a:pt x="90" y="2265"/>
                    <a:pt x="119" y="2265"/>
                  </a:cubicBezTo>
                  <a:cubicBezTo>
                    <a:pt x="297" y="2413"/>
                    <a:pt x="564" y="2502"/>
                    <a:pt x="801" y="2502"/>
                  </a:cubicBezTo>
                  <a:cubicBezTo>
                    <a:pt x="1365" y="2502"/>
                    <a:pt x="2314" y="1553"/>
                    <a:pt x="2373" y="1405"/>
                  </a:cubicBezTo>
                  <a:lnTo>
                    <a:pt x="2758" y="1672"/>
                  </a:lnTo>
                  <a:cubicBezTo>
                    <a:pt x="2788" y="1257"/>
                    <a:pt x="2907" y="960"/>
                    <a:pt x="2758" y="575"/>
                  </a:cubicBezTo>
                  <a:cubicBezTo>
                    <a:pt x="2729" y="426"/>
                    <a:pt x="2521" y="219"/>
                    <a:pt x="2403" y="130"/>
                  </a:cubicBezTo>
                  <a:cubicBezTo>
                    <a:pt x="2289" y="39"/>
                    <a:pt x="2142" y="1"/>
                    <a:pt x="20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96"/>
            <p:cNvSpPr/>
            <p:nvPr/>
          </p:nvSpPr>
          <p:spPr>
            <a:xfrm>
              <a:off x="4805448" y="3390149"/>
              <a:ext cx="124302" cy="105461"/>
            </a:xfrm>
            <a:custGeom>
              <a:rect b="b" l="l" r="r" t="t"/>
              <a:pathLst>
                <a:path extrusionOk="0" h="2391" w="2818">
                  <a:moveTo>
                    <a:pt x="2001" y="0"/>
                  </a:moveTo>
                  <a:cubicBezTo>
                    <a:pt x="1957" y="0"/>
                    <a:pt x="1913" y="4"/>
                    <a:pt x="1868" y="11"/>
                  </a:cubicBezTo>
                  <a:cubicBezTo>
                    <a:pt x="1690" y="41"/>
                    <a:pt x="1542" y="130"/>
                    <a:pt x="1394" y="219"/>
                  </a:cubicBezTo>
                  <a:cubicBezTo>
                    <a:pt x="712" y="634"/>
                    <a:pt x="119" y="1257"/>
                    <a:pt x="0" y="2028"/>
                  </a:cubicBezTo>
                  <a:cubicBezTo>
                    <a:pt x="0" y="2087"/>
                    <a:pt x="0" y="2146"/>
                    <a:pt x="30" y="2176"/>
                  </a:cubicBezTo>
                  <a:cubicBezTo>
                    <a:pt x="30" y="2206"/>
                    <a:pt x="60" y="2235"/>
                    <a:pt x="89" y="2265"/>
                  </a:cubicBezTo>
                  <a:cubicBezTo>
                    <a:pt x="216" y="2356"/>
                    <a:pt x="366" y="2391"/>
                    <a:pt x="517" y="2391"/>
                  </a:cubicBezTo>
                  <a:cubicBezTo>
                    <a:pt x="613" y="2391"/>
                    <a:pt x="709" y="2377"/>
                    <a:pt x="801" y="2354"/>
                  </a:cubicBezTo>
                  <a:cubicBezTo>
                    <a:pt x="1038" y="2295"/>
                    <a:pt x="1216" y="2146"/>
                    <a:pt x="1424" y="2028"/>
                  </a:cubicBezTo>
                  <a:cubicBezTo>
                    <a:pt x="1661" y="1880"/>
                    <a:pt x="1868" y="1731"/>
                    <a:pt x="2106" y="1583"/>
                  </a:cubicBezTo>
                  <a:cubicBezTo>
                    <a:pt x="2224" y="1494"/>
                    <a:pt x="2372" y="1405"/>
                    <a:pt x="2432" y="1257"/>
                  </a:cubicBezTo>
                  <a:lnTo>
                    <a:pt x="2788" y="1702"/>
                  </a:lnTo>
                  <a:cubicBezTo>
                    <a:pt x="2817" y="1316"/>
                    <a:pt x="2758" y="901"/>
                    <a:pt x="2639" y="516"/>
                  </a:cubicBezTo>
                  <a:cubicBezTo>
                    <a:pt x="2580" y="367"/>
                    <a:pt x="2521" y="219"/>
                    <a:pt x="2372" y="100"/>
                  </a:cubicBezTo>
                  <a:cubicBezTo>
                    <a:pt x="2261" y="34"/>
                    <a:pt x="2133" y="0"/>
                    <a:pt x="20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96"/>
            <p:cNvSpPr/>
            <p:nvPr/>
          </p:nvSpPr>
          <p:spPr>
            <a:xfrm>
              <a:off x="4764910" y="3348068"/>
              <a:ext cx="124302" cy="105726"/>
            </a:xfrm>
            <a:custGeom>
              <a:rect b="b" l="l" r="r" t="t"/>
              <a:pathLst>
                <a:path extrusionOk="0" h="2397" w="2818">
                  <a:moveTo>
                    <a:pt x="2061" y="0"/>
                  </a:moveTo>
                  <a:cubicBezTo>
                    <a:pt x="2003" y="0"/>
                    <a:pt x="1947" y="7"/>
                    <a:pt x="1898" y="17"/>
                  </a:cubicBezTo>
                  <a:cubicBezTo>
                    <a:pt x="1720" y="46"/>
                    <a:pt x="1542" y="135"/>
                    <a:pt x="1394" y="224"/>
                  </a:cubicBezTo>
                  <a:cubicBezTo>
                    <a:pt x="741" y="639"/>
                    <a:pt x="148" y="1262"/>
                    <a:pt x="30" y="2033"/>
                  </a:cubicBezTo>
                  <a:cubicBezTo>
                    <a:pt x="30" y="2092"/>
                    <a:pt x="0" y="2152"/>
                    <a:pt x="30" y="2181"/>
                  </a:cubicBezTo>
                  <a:cubicBezTo>
                    <a:pt x="59" y="2211"/>
                    <a:pt x="89" y="2240"/>
                    <a:pt x="119" y="2270"/>
                  </a:cubicBezTo>
                  <a:cubicBezTo>
                    <a:pt x="228" y="2361"/>
                    <a:pt x="370" y="2396"/>
                    <a:pt x="519" y="2396"/>
                  </a:cubicBezTo>
                  <a:cubicBezTo>
                    <a:pt x="612" y="2396"/>
                    <a:pt x="709" y="2382"/>
                    <a:pt x="801" y="2359"/>
                  </a:cubicBezTo>
                  <a:cubicBezTo>
                    <a:pt x="1038" y="2300"/>
                    <a:pt x="1246" y="2152"/>
                    <a:pt x="1453" y="2033"/>
                  </a:cubicBezTo>
                  <a:cubicBezTo>
                    <a:pt x="1661" y="1885"/>
                    <a:pt x="1898" y="1736"/>
                    <a:pt x="2105" y="1588"/>
                  </a:cubicBezTo>
                  <a:cubicBezTo>
                    <a:pt x="2254" y="1499"/>
                    <a:pt x="2372" y="1410"/>
                    <a:pt x="2461" y="1262"/>
                  </a:cubicBezTo>
                  <a:lnTo>
                    <a:pt x="2817" y="1707"/>
                  </a:lnTo>
                  <a:cubicBezTo>
                    <a:pt x="2817" y="1292"/>
                    <a:pt x="2758" y="906"/>
                    <a:pt x="2639" y="521"/>
                  </a:cubicBezTo>
                  <a:cubicBezTo>
                    <a:pt x="2580" y="372"/>
                    <a:pt x="2521" y="224"/>
                    <a:pt x="2402" y="106"/>
                  </a:cubicBezTo>
                  <a:cubicBezTo>
                    <a:pt x="2303" y="27"/>
                    <a:pt x="2178" y="0"/>
                    <a:pt x="20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96"/>
            <p:cNvSpPr/>
            <p:nvPr/>
          </p:nvSpPr>
          <p:spPr>
            <a:xfrm>
              <a:off x="4725652" y="3305148"/>
              <a:ext cx="124302" cy="106431"/>
            </a:xfrm>
            <a:custGeom>
              <a:rect b="b" l="l" r="r" t="t"/>
              <a:pathLst>
                <a:path extrusionOk="0" h="2413" w="2818">
                  <a:moveTo>
                    <a:pt x="1994" y="0"/>
                  </a:moveTo>
                  <a:cubicBezTo>
                    <a:pt x="1953" y="0"/>
                    <a:pt x="1911" y="4"/>
                    <a:pt x="1869" y="11"/>
                  </a:cubicBezTo>
                  <a:cubicBezTo>
                    <a:pt x="1691" y="70"/>
                    <a:pt x="1542" y="130"/>
                    <a:pt x="1365" y="248"/>
                  </a:cubicBezTo>
                  <a:cubicBezTo>
                    <a:pt x="712" y="634"/>
                    <a:pt x="119" y="1286"/>
                    <a:pt x="1" y="2057"/>
                  </a:cubicBezTo>
                  <a:cubicBezTo>
                    <a:pt x="1" y="2087"/>
                    <a:pt x="1" y="2146"/>
                    <a:pt x="1" y="2205"/>
                  </a:cubicBezTo>
                  <a:cubicBezTo>
                    <a:pt x="30" y="2235"/>
                    <a:pt x="60" y="2265"/>
                    <a:pt x="90" y="2294"/>
                  </a:cubicBezTo>
                  <a:cubicBezTo>
                    <a:pt x="228" y="2373"/>
                    <a:pt x="393" y="2413"/>
                    <a:pt x="557" y="2413"/>
                  </a:cubicBezTo>
                  <a:cubicBezTo>
                    <a:pt x="640" y="2413"/>
                    <a:pt x="722" y="2403"/>
                    <a:pt x="801" y="2383"/>
                  </a:cubicBezTo>
                  <a:cubicBezTo>
                    <a:pt x="1009" y="2294"/>
                    <a:pt x="1216" y="2176"/>
                    <a:pt x="1424" y="2027"/>
                  </a:cubicBezTo>
                  <a:cubicBezTo>
                    <a:pt x="1661" y="1879"/>
                    <a:pt x="1869" y="1731"/>
                    <a:pt x="2076" y="1612"/>
                  </a:cubicBezTo>
                  <a:cubicBezTo>
                    <a:pt x="2224" y="1523"/>
                    <a:pt x="2373" y="1405"/>
                    <a:pt x="2432" y="1257"/>
                  </a:cubicBezTo>
                  <a:lnTo>
                    <a:pt x="2788" y="1701"/>
                  </a:lnTo>
                  <a:cubicBezTo>
                    <a:pt x="2817" y="1316"/>
                    <a:pt x="2758" y="901"/>
                    <a:pt x="2610" y="545"/>
                  </a:cubicBezTo>
                  <a:cubicBezTo>
                    <a:pt x="2580" y="397"/>
                    <a:pt x="2491" y="219"/>
                    <a:pt x="2373" y="130"/>
                  </a:cubicBezTo>
                  <a:cubicBezTo>
                    <a:pt x="2259" y="39"/>
                    <a:pt x="2129" y="0"/>
                    <a:pt x="19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96"/>
            <p:cNvSpPr/>
            <p:nvPr/>
          </p:nvSpPr>
          <p:spPr>
            <a:xfrm>
              <a:off x="4657633" y="3551506"/>
              <a:ext cx="52359" cy="224992"/>
            </a:xfrm>
            <a:custGeom>
              <a:rect b="b" l="l" r="r" t="t"/>
              <a:pathLst>
                <a:path extrusionOk="0" fill="none" h="5101" w="1187">
                  <a:moveTo>
                    <a:pt x="1187" y="1"/>
                  </a:moveTo>
                  <a:cubicBezTo>
                    <a:pt x="1187" y="1"/>
                    <a:pt x="1187" y="3885"/>
                    <a:pt x="1" y="5101"/>
                  </a:cubicBezTo>
                </a:path>
              </a:pathLst>
            </a:custGeom>
            <a:noFill/>
            <a:ln cap="flat" cmpd="sng" w="74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2" name="Google Shape;2742;p96"/>
          <p:cNvGrpSpPr/>
          <p:nvPr/>
        </p:nvGrpSpPr>
        <p:grpSpPr>
          <a:xfrm>
            <a:off x="1072575" y="2374060"/>
            <a:ext cx="1865147" cy="1788243"/>
            <a:chOff x="1072575" y="2374060"/>
            <a:chExt cx="1865147" cy="1788243"/>
          </a:xfrm>
        </p:grpSpPr>
        <p:sp>
          <p:nvSpPr>
            <p:cNvPr id="2743" name="Google Shape;2743;p96"/>
            <p:cNvSpPr/>
            <p:nvPr/>
          </p:nvSpPr>
          <p:spPr>
            <a:xfrm>
              <a:off x="1076501" y="2696112"/>
              <a:ext cx="1476670" cy="805668"/>
            </a:xfrm>
            <a:custGeom>
              <a:rect b="b" l="l" r="r" t="t"/>
              <a:pathLst>
                <a:path extrusionOk="0" h="18266" w="33477">
                  <a:moveTo>
                    <a:pt x="593" y="1"/>
                  </a:moveTo>
                  <a:cubicBezTo>
                    <a:pt x="267" y="1"/>
                    <a:pt x="0" y="268"/>
                    <a:pt x="0" y="564"/>
                  </a:cubicBezTo>
                  <a:lnTo>
                    <a:pt x="0" y="18266"/>
                  </a:lnTo>
                  <a:lnTo>
                    <a:pt x="33180" y="18266"/>
                  </a:lnTo>
                  <a:lnTo>
                    <a:pt x="334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96"/>
            <p:cNvSpPr/>
            <p:nvPr/>
          </p:nvSpPr>
          <p:spPr>
            <a:xfrm>
              <a:off x="1076501" y="3501793"/>
              <a:ext cx="1861221" cy="660510"/>
            </a:xfrm>
            <a:custGeom>
              <a:rect b="b" l="l" r="r" t="t"/>
              <a:pathLst>
                <a:path extrusionOk="0" h="14975" w="42195">
                  <a:moveTo>
                    <a:pt x="89" y="1"/>
                  </a:moveTo>
                  <a:cubicBezTo>
                    <a:pt x="30" y="1"/>
                    <a:pt x="0" y="30"/>
                    <a:pt x="0" y="90"/>
                  </a:cubicBezTo>
                  <a:lnTo>
                    <a:pt x="0" y="1899"/>
                  </a:lnTo>
                  <a:cubicBezTo>
                    <a:pt x="0" y="2136"/>
                    <a:pt x="89" y="2373"/>
                    <a:pt x="238" y="2551"/>
                  </a:cubicBezTo>
                  <a:lnTo>
                    <a:pt x="1424" y="4004"/>
                  </a:lnTo>
                  <a:lnTo>
                    <a:pt x="4003" y="7117"/>
                  </a:lnTo>
                  <a:lnTo>
                    <a:pt x="4952" y="8274"/>
                  </a:lnTo>
                  <a:lnTo>
                    <a:pt x="5842" y="9371"/>
                  </a:lnTo>
                  <a:lnTo>
                    <a:pt x="7977" y="11950"/>
                  </a:lnTo>
                  <a:lnTo>
                    <a:pt x="9845" y="14204"/>
                  </a:lnTo>
                  <a:lnTo>
                    <a:pt x="9993" y="14352"/>
                  </a:lnTo>
                  <a:lnTo>
                    <a:pt x="10260" y="14708"/>
                  </a:lnTo>
                  <a:cubicBezTo>
                    <a:pt x="10408" y="14856"/>
                    <a:pt x="10586" y="14975"/>
                    <a:pt x="10793" y="14975"/>
                  </a:cubicBezTo>
                  <a:lnTo>
                    <a:pt x="42194" y="14975"/>
                  </a:lnTo>
                  <a:lnTo>
                    <a:pt x="42194" y="13018"/>
                  </a:lnTo>
                  <a:lnTo>
                    <a:pt x="33180" y="60"/>
                  </a:lnTo>
                  <a:cubicBezTo>
                    <a:pt x="33180" y="30"/>
                    <a:pt x="33151" y="1"/>
                    <a:pt x="33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96"/>
            <p:cNvSpPr/>
            <p:nvPr/>
          </p:nvSpPr>
          <p:spPr>
            <a:xfrm>
              <a:off x="1076501" y="3486134"/>
              <a:ext cx="1861221" cy="676168"/>
            </a:xfrm>
            <a:custGeom>
              <a:rect b="b" l="l" r="r" t="t"/>
              <a:pathLst>
                <a:path extrusionOk="0" h="15330" w="42195">
                  <a:moveTo>
                    <a:pt x="0" y="0"/>
                  </a:moveTo>
                  <a:lnTo>
                    <a:pt x="0" y="2254"/>
                  </a:lnTo>
                  <a:cubicBezTo>
                    <a:pt x="0" y="2491"/>
                    <a:pt x="89" y="2728"/>
                    <a:pt x="238" y="2935"/>
                  </a:cubicBezTo>
                  <a:lnTo>
                    <a:pt x="1424" y="4359"/>
                  </a:lnTo>
                  <a:lnTo>
                    <a:pt x="4003" y="7472"/>
                  </a:lnTo>
                  <a:lnTo>
                    <a:pt x="4952" y="8629"/>
                  </a:lnTo>
                  <a:lnTo>
                    <a:pt x="5842" y="9726"/>
                  </a:lnTo>
                  <a:lnTo>
                    <a:pt x="7977" y="12305"/>
                  </a:lnTo>
                  <a:lnTo>
                    <a:pt x="9845" y="14559"/>
                  </a:lnTo>
                  <a:lnTo>
                    <a:pt x="9993" y="14707"/>
                  </a:lnTo>
                  <a:lnTo>
                    <a:pt x="10260" y="15063"/>
                  </a:lnTo>
                  <a:cubicBezTo>
                    <a:pt x="10408" y="15211"/>
                    <a:pt x="10586" y="15330"/>
                    <a:pt x="10793" y="15330"/>
                  </a:cubicBezTo>
                  <a:lnTo>
                    <a:pt x="42194" y="15330"/>
                  </a:lnTo>
                  <a:lnTo>
                    <a:pt x="42194" y="13373"/>
                  </a:lnTo>
                  <a:lnTo>
                    <a:pt x="21409" y="13432"/>
                  </a:lnTo>
                  <a:lnTo>
                    <a:pt x="20252" y="13432"/>
                  </a:lnTo>
                  <a:lnTo>
                    <a:pt x="18117" y="13462"/>
                  </a:lnTo>
                  <a:lnTo>
                    <a:pt x="16961" y="13462"/>
                  </a:lnTo>
                  <a:lnTo>
                    <a:pt x="11031" y="13491"/>
                  </a:lnTo>
                  <a:lnTo>
                    <a:pt x="8777" y="10734"/>
                  </a:lnTo>
                  <a:lnTo>
                    <a:pt x="3677" y="4477"/>
                  </a:lnTo>
                  <a:lnTo>
                    <a:pt x="297" y="356"/>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96"/>
            <p:cNvSpPr/>
            <p:nvPr/>
          </p:nvSpPr>
          <p:spPr>
            <a:xfrm>
              <a:off x="1072575" y="3482208"/>
              <a:ext cx="1471465" cy="23553"/>
            </a:xfrm>
            <a:custGeom>
              <a:rect b="b" l="l" r="r" t="t"/>
              <a:pathLst>
                <a:path extrusionOk="0" h="534" w="33359">
                  <a:moveTo>
                    <a:pt x="89" y="0"/>
                  </a:moveTo>
                  <a:cubicBezTo>
                    <a:pt x="30" y="0"/>
                    <a:pt x="0" y="59"/>
                    <a:pt x="0" y="89"/>
                  </a:cubicBezTo>
                  <a:cubicBezTo>
                    <a:pt x="0" y="148"/>
                    <a:pt x="30" y="178"/>
                    <a:pt x="89" y="178"/>
                  </a:cubicBezTo>
                  <a:lnTo>
                    <a:pt x="33269" y="534"/>
                  </a:lnTo>
                  <a:cubicBezTo>
                    <a:pt x="33299" y="534"/>
                    <a:pt x="33358" y="504"/>
                    <a:pt x="33358" y="445"/>
                  </a:cubicBezTo>
                  <a:cubicBezTo>
                    <a:pt x="33358" y="415"/>
                    <a:pt x="33299" y="356"/>
                    <a:pt x="33269" y="356"/>
                  </a:cubicBezTo>
                  <a:lnTo>
                    <a:pt x="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96"/>
            <p:cNvSpPr/>
            <p:nvPr/>
          </p:nvSpPr>
          <p:spPr>
            <a:xfrm>
              <a:off x="1198114" y="3537126"/>
              <a:ext cx="1578741" cy="421183"/>
            </a:xfrm>
            <a:custGeom>
              <a:rect b="b" l="l" r="r" t="t"/>
              <a:pathLst>
                <a:path extrusionOk="0" h="9549" w="35791">
                  <a:moveTo>
                    <a:pt x="1335" y="178"/>
                  </a:moveTo>
                  <a:cubicBezTo>
                    <a:pt x="1810" y="208"/>
                    <a:pt x="2403" y="208"/>
                    <a:pt x="3085" y="208"/>
                  </a:cubicBezTo>
                  <a:lnTo>
                    <a:pt x="3322" y="208"/>
                  </a:lnTo>
                  <a:cubicBezTo>
                    <a:pt x="3707" y="208"/>
                    <a:pt x="4152" y="238"/>
                    <a:pt x="4627" y="238"/>
                  </a:cubicBezTo>
                  <a:lnTo>
                    <a:pt x="5991" y="238"/>
                  </a:lnTo>
                  <a:cubicBezTo>
                    <a:pt x="6732" y="267"/>
                    <a:pt x="7562" y="267"/>
                    <a:pt x="8422" y="267"/>
                  </a:cubicBezTo>
                  <a:cubicBezTo>
                    <a:pt x="8481" y="267"/>
                    <a:pt x="8570" y="267"/>
                    <a:pt x="8659" y="297"/>
                  </a:cubicBezTo>
                  <a:cubicBezTo>
                    <a:pt x="9430" y="297"/>
                    <a:pt x="10260" y="297"/>
                    <a:pt x="11091" y="327"/>
                  </a:cubicBezTo>
                  <a:lnTo>
                    <a:pt x="11298" y="327"/>
                  </a:lnTo>
                  <a:cubicBezTo>
                    <a:pt x="12099" y="327"/>
                    <a:pt x="12929" y="327"/>
                    <a:pt x="13759" y="356"/>
                  </a:cubicBezTo>
                  <a:lnTo>
                    <a:pt x="14619" y="356"/>
                  </a:lnTo>
                  <a:cubicBezTo>
                    <a:pt x="15212" y="356"/>
                    <a:pt x="15805" y="356"/>
                    <a:pt x="16398" y="386"/>
                  </a:cubicBezTo>
                  <a:lnTo>
                    <a:pt x="16635" y="386"/>
                  </a:lnTo>
                  <a:cubicBezTo>
                    <a:pt x="17466" y="386"/>
                    <a:pt x="18266" y="386"/>
                    <a:pt x="19067" y="416"/>
                  </a:cubicBezTo>
                  <a:lnTo>
                    <a:pt x="19274" y="416"/>
                  </a:lnTo>
                  <a:cubicBezTo>
                    <a:pt x="20134" y="416"/>
                    <a:pt x="20935" y="416"/>
                    <a:pt x="21735" y="445"/>
                  </a:cubicBezTo>
                  <a:lnTo>
                    <a:pt x="21943" y="445"/>
                  </a:lnTo>
                  <a:cubicBezTo>
                    <a:pt x="22803" y="445"/>
                    <a:pt x="23633" y="445"/>
                    <a:pt x="24374" y="475"/>
                  </a:cubicBezTo>
                  <a:lnTo>
                    <a:pt x="24612" y="475"/>
                  </a:lnTo>
                  <a:cubicBezTo>
                    <a:pt x="25531" y="475"/>
                    <a:pt x="26361" y="475"/>
                    <a:pt x="27043" y="504"/>
                  </a:cubicBezTo>
                  <a:lnTo>
                    <a:pt x="29089" y="504"/>
                  </a:lnTo>
                  <a:lnTo>
                    <a:pt x="30038" y="1809"/>
                  </a:lnTo>
                  <a:lnTo>
                    <a:pt x="30156" y="1987"/>
                  </a:lnTo>
                  <a:lnTo>
                    <a:pt x="31135" y="3321"/>
                  </a:lnTo>
                  <a:lnTo>
                    <a:pt x="31253" y="3499"/>
                  </a:lnTo>
                  <a:lnTo>
                    <a:pt x="32232" y="4804"/>
                  </a:lnTo>
                  <a:lnTo>
                    <a:pt x="32351" y="4982"/>
                  </a:lnTo>
                  <a:lnTo>
                    <a:pt x="35457" y="9370"/>
                  </a:lnTo>
                  <a:lnTo>
                    <a:pt x="8392" y="9370"/>
                  </a:lnTo>
                  <a:lnTo>
                    <a:pt x="8096" y="9044"/>
                  </a:lnTo>
                  <a:lnTo>
                    <a:pt x="7414" y="8243"/>
                  </a:lnTo>
                  <a:lnTo>
                    <a:pt x="7147" y="7947"/>
                  </a:lnTo>
                  <a:lnTo>
                    <a:pt x="6999" y="7799"/>
                  </a:lnTo>
                  <a:lnTo>
                    <a:pt x="5842" y="6464"/>
                  </a:lnTo>
                  <a:lnTo>
                    <a:pt x="5694" y="6286"/>
                  </a:lnTo>
                  <a:lnTo>
                    <a:pt x="4538" y="4982"/>
                  </a:lnTo>
                  <a:lnTo>
                    <a:pt x="4389" y="4804"/>
                  </a:lnTo>
                  <a:lnTo>
                    <a:pt x="3203" y="3470"/>
                  </a:lnTo>
                  <a:lnTo>
                    <a:pt x="3055" y="3292"/>
                  </a:lnTo>
                  <a:lnTo>
                    <a:pt x="1899" y="1987"/>
                  </a:lnTo>
                  <a:lnTo>
                    <a:pt x="1750" y="1809"/>
                  </a:lnTo>
                  <a:lnTo>
                    <a:pt x="297" y="178"/>
                  </a:lnTo>
                  <a:close/>
                  <a:moveTo>
                    <a:pt x="60" y="0"/>
                  </a:moveTo>
                  <a:cubicBezTo>
                    <a:pt x="31" y="0"/>
                    <a:pt x="1" y="30"/>
                    <a:pt x="1" y="60"/>
                  </a:cubicBezTo>
                  <a:cubicBezTo>
                    <a:pt x="1" y="89"/>
                    <a:pt x="1" y="119"/>
                    <a:pt x="31" y="119"/>
                  </a:cubicBezTo>
                  <a:lnTo>
                    <a:pt x="1513" y="1809"/>
                  </a:lnTo>
                  <a:lnTo>
                    <a:pt x="1661" y="1987"/>
                  </a:lnTo>
                  <a:lnTo>
                    <a:pt x="2818" y="3292"/>
                  </a:lnTo>
                  <a:lnTo>
                    <a:pt x="2966" y="3470"/>
                  </a:lnTo>
                  <a:lnTo>
                    <a:pt x="4152" y="4804"/>
                  </a:lnTo>
                  <a:lnTo>
                    <a:pt x="4300" y="4952"/>
                  </a:lnTo>
                  <a:lnTo>
                    <a:pt x="5457" y="6286"/>
                  </a:lnTo>
                  <a:lnTo>
                    <a:pt x="5605" y="6464"/>
                  </a:lnTo>
                  <a:lnTo>
                    <a:pt x="6761" y="7769"/>
                  </a:lnTo>
                  <a:lnTo>
                    <a:pt x="6910" y="7947"/>
                  </a:lnTo>
                  <a:lnTo>
                    <a:pt x="7177" y="8214"/>
                  </a:lnTo>
                  <a:lnTo>
                    <a:pt x="7918" y="9074"/>
                  </a:lnTo>
                  <a:lnTo>
                    <a:pt x="8274" y="9489"/>
                  </a:lnTo>
                  <a:cubicBezTo>
                    <a:pt x="8303" y="9518"/>
                    <a:pt x="8333" y="9518"/>
                    <a:pt x="8363" y="9518"/>
                  </a:cubicBezTo>
                  <a:lnTo>
                    <a:pt x="35562" y="9518"/>
                  </a:lnTo>
                  <a:lnTo>
                    <a:pt x="35583" y="9548"/>
                  </a:lnTo>
                  <a:lnTo>
                    <a:pt x="35790" y="9548"/>
                  </a:lnTo>
                  <a:lnTo>
                    <a:pt x="32558" y="4982"/>
                  </a:lnTo>
                  <a:lnTo>
                    <a:pt x="32440" y="4804"/>
                  </a:lnTo>
                  <a:lnTo>
                    <a:pt x="31461" y="3499"/>
                  </a:lnTo>
                  <a:lnTo>
                    <a:pt x="31342" y="3321"/>
                  </a:lnTo>
                  <a:lnTo>
                    <a:pt x="30364" y="1987"/>
                  </a:lnTo>
                  <a:lnTo>
                    <a:pt x="30245" y="1809"/>
                  </a:lnTo>
                  <a:lnTo>
                    <a:pt x="29208" y="386"/>
                  </a:lnTo>
                  <a:cubicBezTo>
                    <a:pt x="29178" y="356"/>
                    <a:pt x="29148" y="356"/>
                    <a:pt x="29119" y="356"/>
                  </a:cubicBezTo>
                  <a:cubicBezTo>
                    <a:pt x="29089" y="356"/>
                    <a:pt x="28348" y="327"/>
                    <a:pt x="27132" y="327"/>
                  </a:cubicBezTo>
                  <a:lnTo>
                    <a:pt x="26895" y="327"/>
                  </a:lnTo>
                  <a:cubicBezTo>
                    <a:pt x="26213" y="327"/>
                    <a:pt x="25382" y="297"/>
                    <a:pt x="24463" y="297"/>
                  </a:cubicBezTo>
                  <a:lnTo>
                    <a:pt x="24256" y="297"/>
                  </a:lnTo>
                  <a:cubicBezTo>
                    <a:pt x="23485" y="297"/>
                    <a:pt x="22684" y="297"/>
                    <a:pt x="21824" y="267"/>
                  </a:cubicBezTo>
                  <a:lnTo>
                    <a:pt x="21587" y="267"/>
                  </a:lnTo>
                  <a:cubicBezTo>
                    <a:pt x="20816" y="267"/>
                    <a:pt x="19986" y="267"/>
                    <a:pt x="19156" y="238"/>
                  </a:cubicBezTo>
                  <a:lnTo>
                    <a:pt x="18919" y="238"/>
                  </a:lnTo>
                  <a:cubicBezTo>
                    <a:pt x="18118" y="238"/>
                    <a:pt x="17317" y="238"/>
                    <a:pt x="16487" y="208"/>
                  </a:cubicBezTo>
                  <a:lnTo>
                    <a:pt x="16250" y="208"/>
                  </a:lnTo>
                  <a:cubicBezTo>
                    <a:pt x="15449" y="208"/>
                    <a:pt x="14649" y="178"/>
                    <a:pt x="13818" y="178"/>
                  </a:cubicBezTo>
                  <a:lnTo>
                    <a:pt x="13611" y="178"/>
                  </a:lnTo>
                  <a:cubicBezTo>
                    <a:pt x="12781" y="178"/>
                    <a:pt x="11950" y="149"/>
                    <a:pt x="11150" y="149"/>
                  </a:cubicBezTo>
                  <a:lnTo>
                    <a:pt x="10942" y="149"/>
                  </a:lnTo>
                  <a:cubicBezTo>
                    <a:pt x="10112" y="149"/>
                    <a:pt x="9282" y="119"/>
                    <a:pt x="8511" y="119"/>
                  </a:cubicBezTo>
                  <a:lnTo>
                    <a:pt x="8274" y="119"/>
                  </a:lnTo>
                  <a:cubicBezTo>
                    <a:pt x="7414" y="89"/>
                    <a:pt x="6584" y="89"/>
                    <a:pt x="5842" y="89"/>
                  </a:cubicBezTo>
                  <a:lnTo>
                    <a:pt x="5605" y="89"/>
                  </a:lnTo>
                  <a:cubicBezTo>
                    <a:pt x="4716" y="60"/>
                    <a:pt x="3885" y="60"/>
                    <a:pt x="3144" y="60"/>
                  </a:cubicBezTo>
                  <a:cubicBezTo>
                    <a:pt x="3085" y="30"/>
                    <a:pt x="2996" y="30"/>
                    <a:pt x="2936" y="30"/>
                  </a:cubicBezTo>
                  <a:cubicBezTo>
                    <a:pt x="1276" y="30"/>
                    <a:pt x="238"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96"/>
            <p:cNvSpPr/>
            <p:nvPr/>
          </p:nvSpPr>
          <p:spPr>
            <a:xfrm>
              <a:off x="1327623" y="3538449"/>
              <a:ext cx="375420" cy="418536"/>
            </a:xfrm>
            <a:custGeom>
              <a:rect b="b" l="l" r="r" t="t"/>
              <a:pathLst>
                <a:path extrusionOk="0" h="9489" w="8511">
                  <a:moveTo>
                    <a:pt x="0" y="0"/>
                  </a:moveTo>
                  <a:lnTo>
                    <a:pt x="149" y="178"/>
                  </a:lnTo>
                  <a:lnTo>
                    <a:pt x="1542" y="1779"/>
                  </a:lnTo>
                  <a:lnTo>
                    <a:pt x="1691" y="1957"/>
                  </a:lnTo>
                  <a:lnTo>
                    <a:pt x="2847" y="3262"/>
                  </a:lnTo>
                  <a:lnTo>
                    <a:pt x="2995" y="3440"/>
                  </a:lnTo>
                  <a:lnTo>
                    <a:pt x="4152" y="4774"/>
                  </a:lnTo>
                  <a:lnTo>
                    <a:pt x="4300" y="4952"/>
                  </a:lnTo>
                  <a:lnTo>
                    <a:pt x="5456" y="6256"/>
                  </a:lnTo>
                  <a:lnTo>
                    <a:pt x="5605" y="6434"/>
                  </a:lnTo>
                  <a:lnTo>
                    <a:pt x="6761" y="7769"/>
                  </a:lnTo>
                  <a:lnTo>
                    <a:pt x="6909" y="7917"/>
                  </a:lnTo>
                  <a:lnTo>
                    <a:pt x="8125" y="9340"/>
                  </a:lnTo>
                  <a:lnTo>
                    <a:pt x="8273" y="9488"/>
                  </a:lnTo>
                  <a:lnTo>
                    <a:pt x="8510" y="9488"/>
                  </a:lnTo>
                  <a:lnTo>
                    <a:pt x="8332" y="9340"/>
                  </a:lnTo>
                  <a:lnTo>
                    <a:pt x="7117" y="7917"/>
                  </a:lnTo>
                  <a:lnTo>
                    <a:pt x="6968" y="7769"/>
                  </a:lnTo>
                  <a:lnTo>
                    <a:pt x="5812" y="6434"/>
                  </a:lnTo>
                  <a:lnTo>
                    <a:pt x="5664" y="6256"/>
                  </a:lnTo>
                  <a:lnTo>
                    <a:pt x="4507" y="4952"/>
                  </a:lnTo>
                  <a:lnTo>
                    <a:pt x="4359" y="4774"/>
                  </a:lnTo>
                  <a:lnTo>
                    <a:pt x="3203" y="3440"/>
                  </a:lnTo>
                  <a:lnTo>
                    <a:pt x="3055" y="3262"/>
                  </a:lnTo>
                  <a:lnTo>
                    <a:pt x="1898" y="1957"/>
                  </a:lnTo>
                  <a:lnTo>
                    <a:pt x="1750" y="1779"/>
                  </a:lnTo>
                  <a:lnTo>
                    <a:pt x="356" y="178"/>
                  </a:lnTo>
                  <a:lnTo>
                    <a:pt x="208" y="30"/>
                  </a:lnTo>
                  <a:cubicBezTo>
                    <a:pt x="149" y="30"/>
                    <a:pt x="60" y="3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96"/>
            <p:cNvSpPr/>
            <p:nvPr/>
          </p:nvSpPr>
          <p:spPr>
            <a:xfrm>
              <a:off x="1445355" y="3539728"/>
              <a:ext cx="308682" cy="347920"/>
            </a:xfrm>
            <a:custGeom>
              <a:rect b="b" l="l" r="r" t="t"/>
              <a:pathLst>
                <a:path extrusionOk="0" h="7888" w="6998">
                  <a:moveTo>
                    <a:pt x="0" y="1"/>
                  </a:moveTo>
                  <a:lnTo>
                    <a:pt x="148" y="179"/>
                  </a:lnTo>
                  <a:lnTo>
                    <a:pt x="1483" y="1750"/>
                  </a:lnTo>
                  <a:lnTo>
                    <a:pt x="1631" y="1928"/>
                  </a:lnTo>
                  <a:lnTo>
                    <a:pt x="2758" y="3233"/>
                  </a:lnTo>
                  <a:lnTo>
                    <a:pt x="2906" y="3411"/>
                  </a:lnTo>
                  <a:lnTo>
                    <a:pt x="4062" y="4745"/>
                  </a:lnTo>
                  <a:lnTo>
                    <a:pt x="4211" y="4923"/>
                  </a:lnTo>
                  <a:lnTo>
                    <a:pt x="5337" y="6227"/>
                  </a:lnTo>
                  <a:lnTo>
                    <a:pt x="5486" y="6405"/>
                  </a:lnTo>
                  <a:lnTo>
                    <a:pt x="6642" y="7740"/>
                  </a:lnTo>
                  <a:lnTo>
                    <a:pt x="6790" y="7888"/>
                  </a:lnTo>
                  <a:lnTo>
                    <a:pt x="6998" y="7888"/>
                  </a:lnTo>
                  <a:lnTo>
                    <a:pt x="6850" y="7740"/>
                  </a:lnTo>
                  <a:lnTo>
                    <a:pt x="5723" y="6405"/>
                  </a:lnTo>
                  <a:lnTo>
                    <a:pt x="5575" y="6227"/>
                  </a:lnTo>
                  <a:lnTo>
                    <a:pt x="4418" y="4893"/>
                  </a:lnTo>
                  <a:lnTo>
                    <a:pt x="4270" y="4745"/>
                  </a:lnTo>
                  <a:lnTo>
                    <a:pt x="3143" y="3411"/>
                  </a:lnTo>
                  <a:lnTo>
                    <a:pt x="2995" y="3233"/>
                  </a:lnTo>
                  <a:lnTo>
                    <a:pt x="1868" y="1928"/>
                  </a:lnTo>
                  <a:lnTo>
                    <a:pt x="1720" y="1750"/>
                  </a:lnTo>
                  <a:lnTo>
                    <a:pt x="386" y="179"/>
                  </a:lnTo>
                  <a:lnTo>
                    <a:pt x="208" y="30"/>
                  </a:lnTo>
                  <a:cubicBezTo>
                    <a:pt x="148" y="30"/>
                    <a:pt x="59"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96"/>
            <p:cNvSpPr/>
            <p:nvPr/>
          </p:nvSpPr>
          <p:spPr>
            <a:xfrm>
              <a:off x="1797182" y="3950443"/>
              <a:ext cx="17026" cy="6572"/>
            </a:xfrm>
            <a:custGeom>
              <a:rect b="b" l="l" r="r" t="t"/>
              <a:pathLst>
                <a:path extrusionOk="0" h="149" w="386">
                  <a:moveTo>
                    <a:pt x="0" y="0"/>
                  </a:moveTo>
                  <a:lnTo>
                    <a:pt x="149" y="148"/>
                  </a:lnTo>
                  <a:lnTo>
                    <a:pt x="386" y="148"/>
                  </a:lnTo>
                  <a:lnTo>
                    <a:pt x="2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96"/>
            <p:cNvSpPr/>
            <p:nvPr/>
          </p:nvSpPr>
          <p:spPr>
            <a:xfrm>
              <a:off x="1563043" y="3542375"/>
              <a:ext cx="362364" cy="414610"/>
            </a:xfrm>
            <a:custGeom>
              <a:rect b="b" l="l" r="r" t="t"/>
              <a:pathLst>
                <a:path extrusionOk="0" h="9400" w="8215">
                  <a:moveTo>
                    <a:pt x="1" y="0"/>
                  </a:moveTo>
                  <a:lnTo>
                    <a:pt x="149" y="178"/>
                  </a:lnTo>
                  <a:lnTo>
                    <a:pt x="1454" y="1690"/>
                  </a:lnTo>
                  <a:lnTo>
                    <a:pt x="1572" y="1868"/>
                  </a:lnTo>
                  <a:lnTo>
                    <a:pt x="2699" y="3173"/>
                  </a:lnTo>
                  <a:lnTo>
                    <a:pt x="2847" y="3351"/>
                  </a:lnTo>
                  <a:lnTo>
                    <a:pt x="3974" y="4685"/>
                  </a:lnTo>
                  <a:lnTo>
                    <a:pt x="4122" y="4863"/>
                  </a:lnTo>
                  <a:lnTo>
                    <a:pt x="5249" y="6167"/>
                  </a:lnTo>
                  <a:lnTo>
                    <a:pt x="5397" y="6345"/>
                  </a:lnTo>
                  <a:lnTo>
                    <a:pt x="6524" y="7680"/>
                  </a:lnTo>
                  <a:lnTo>
                    <a:pt x="6672" y="7828"/>
                  </a:lnTo>
                  <a:lnTo>
                    <a:pt x="7858" y="9251"/>
                  </a:lnTo>
                  <a:lnTo>
                    <a:pt x="8007" y="9399"/>
                  </a:lnTo>
                  <a:lnTo>
                    <a:pt x="8214" y="9399"/>
                  </a:lnTo>
                  <a:lnTo>
                    <a:pt x="8066" y="9251"/>
                  </a:lnTo>
                  <a:lnTo>
                    <a:pt x="6880" y="7828"/>
                  </a:lnTo>
                  <a:lnTo>
                    <a:pt x="6732" y="7680"/>
                  </a:lnTo>
                  <a:lnTo>
                    <a:pt x="5605" y="6345"/>
                  </a:lnTo>
                  <a:lnTo>
                    <a:pt x="5486" y="6167"/>
                  </a:lnTo>
                  <a:lnTo>
                    <a:pt x="4359" y="4863"/>
                  </a:lnTo>
                  <a:lnTo>
                    <a:pt x="4211" y="4685"/>
                  </a:lnTo>
                  <a:lnTo>
                    <a:pt x="3084" y="3351"/>
                  </a:lnTo>
                  <a:lnTo>
                    <a:pt x="2936" y="3202"/>
                  </a:lnTo>
                  <a:lnTo>
                    <a:pt x="1809" y="1868"/>
                  </a:lnTo>
                  <a:lnTo>
                    <a:pt x="1661" y="1690"/>
                  </a:lnTo>
                  <a:lnTo>
                    <a:pt x="386" y="178"/>
                  </a:lnTo>
                  <a:lnTo>
                    <a:pt x="356" y="178"/>
                  </a:lnTo>
                  <a:lnTo>
                    <a:pt x="2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96"/>
            <p:cNvSpPr/>
            <p:nvPr/>
          </p:nvSpPr>
          <p:spPr>
            <a:xfrm>
              <a:off x="1680774" y="3543654"/>
              <a:ext cx="298228" cy="343994"/>
            </a:xfrm>
            <a:custGeom>
              <a:rect b="b" l="l" r="r" t="t"/>
              <a:pathLst>
                <a:path extrusionOk="0" h="7799" w="6761">
                  <a:moveTo>
                    <a:pt x="0" y="1"/>
                  </a:moveTo>
                  <a:lnTo>
                    <a:pt x="149" y="179"/>
                  </a:lnTo>
                  <a:lnTo>
                    <a:pt x="1394" y="1661"/>
                  </a:lnTo>
                  <a:lnTo>
                    <a:pt x="1542" y="1839"/>
                  </a:lnTo>
                  <a:lnTo>
                    <a:pt x="2639" y="3144"/>
                  </a:lnTo>
                  <a:lnTo>
                    <a:pt x="2788" y="3322"/>
                  </a:lnTo>
                  <a:lnTo>
                    <a:pt x="3914" y="4656"/>
                  </a:lnTo>
                  <a:lnTo>
                    <a:pt x="4033" y="4834"/>
                  </a:lnTo>
                  <a:lnTo>
                    <a:pt x="5160" y="6138"/>
                  </a:lnTo>
                  <a:lnTo>
                    <a:pt x="5308" y="6316"/>
                  </a:lnTo>
                  <a:lnTo>
                    <a:pt x="6405" y="7651"/>
                  </a:lnTo>
                  <a:lnTo>
                    <a:pt x="6553" y="7799"/>
                  </a:lnTo>
                  <a:lnTo>
                    <a:pt x="6761" y="7799"/>
                  </a:lnTo>
                  <a:lnTo>
                    <a:pt x="6613" y="7651"/>
                  </a:lnTo>
                  <a:lnTo>
                    <a:pt x="5515" y="6316"/>
                  </a:lnTo>
                  <a:lnTo>
                    <a:pt x="5367" y="6138"/>
                  </a:lnTo>
                  <a:lnTo>
                    <a:pt x="4270" y="4834"/>
                  </a:lnTo>
                  <a:lnTo>
                    <a:pt x="4122" y="4656"/>
                  </a:lnTo>
                  <a:lnTo>
                    <a:pt x="2995" y="3322"/>
                  </a:lnTo>
                  <a:lnTo>
                    <a:pt x="2876" y="3144"/>
                  </a:lnTo>
                  <a:lnTo>
                    <a:pt x="1750" y="1839"/>
                  </a:lnTo>
                  <a:lnTo>
                    <a:pt x="1601" y="1661"/>
                  </a:lnTo>
                  <a:lnTo>
                    <a:pt x="356" y="179"/>
                  </a:lnTo>
                  <a:lnTo>
                    <a:pt x="2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96"/>
            <p:cNvSpPr/>
            <p:nvPr/>
          </p:nvSpPr>
          <p:spPr>
            <a:xfrm>
              <a:off x="2022147" y="3950443"/>
              <a:ext cx="15747" cy="6572"/>
            </a:xfrm>
            <a:custGeom>
              <a:rect b="b" l="l" r="r" t="t"/>
              <a:pathLst>
                <a:path extrusionOk="0" h="149" w="357">
                  <a:moveTo>
                    <a:pt x="0" y="0"/>
                  </a:moveTo>
                  <a:lnTo>
                    <a:pt x="119" y="148"/>
                  </a:lnTo>
                  <a:lnTo>
                    <a:pt x="356" y="148"/>
                  </a:lnTo>
                  <a:lnTo>
                    <a:pt x="2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96"/>
            <p:cNvSpPr/>
            <p:nvPr/>
          </p:nvSpPr>
          <p:spPr>
            <a:xfrm>
              <a:off x="1798462" y="3544977"/>
              <a:ext cx="293023" cy="342671"/>
            </a:xfrm>
            <a:custGeom>
              <a:rect b="b" l="l" r="r" t="t"/>
              <a:pathLst>
                <a:path extrusionOk="0" h="7769" w="6643">
                  <a:moveTo>
                    <a:pt x="1" y="0"/>
                  </a:moveTo>
                  <a:lnTo>
                    <a:pt x="120" y="178"/>
                  </a:lnTo>
                  <a:lnTo>
                    <a:pt x="1335" y="1631"/>
                  </a:lnTo>
                  <a:lnTo>
                    <a:pt x="1483" y="1809"/>
                  </a:lnTo>
                  <a:lnTo>
                    <a:pt x="2581" y="3114"/>
                  </a:lnTo>
                  <a:lnTo>
                    <a:pt x="2729" y="3292"/>
                  </a:lnTo>
                  <a:lnTo>
                    <a:pt x="3826" y="4626"/>
                  </a:lnTo>
                  <a:lnTo>
                    <a:pt x="3974" y="4804"/>
                  </a:lnTo>
                  <a:lnTo>
                    <a:pt x="5042" y="6108"/>
                  </a:lnTo>
                  <a:lnTo>
                    <a:pt x="5190" y="6286"/>
                  </a:lnTo>
                  <a:lnTo>
                    <a:pt x="6287" y="7621"/>
                  </a:lnTo>
                  <a:lnTo>
                    <a:pt x="6435" y="7769"/>
                  </a:lnTo>
                  <a:lnTo>
                    <a:pt x="6643" y="7769"/>
                  </a:lnTo>
                  <a:lnTo>
                    <a:pt x="6524" y="7621"/>
                  </a:lnTo>
                  <a:lnTo>
                    <a:pt x="5427" y="6286"/>
                  </a:lnTo>
                  <a:lnTo>
                    <a:pt x="5279" y="6108"/>
                  </a:lnTo>
                  <a:lnTo>
                    <a:pt x="4182" y="4804"/>
                  </a:lnTo>
                  <a:lnTo>
                    <a:pt x="4033" y="4626"/>
                  </a:lnTo>
                  <a:lnTo>
                    <a:pt x="2936" y="3292"/>
                  </a:lnTo>
                  <a:lnTo>
                    <a:pt x="2818" y="3114"/>
                  </a:lnTo>
                  <a:lnTo>
                    <a:pt x="1721" y="1809"/>
                  </a:lnTo>
                  <a:lnTo>
                    <a:pt x="1572" y="1631"/>
                  </a:lnTo>
                  <a:lnTo>
                    <a:pt x="357" y="178"/>
                  </a:lnTo>
                  <a:lnTo>
                    <a:pt x="2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96"/>
            <p:cNvSpPr/>
            <p:nvPr/>
          </p:nvSpPr>
          <p:spPr>
            <a:xfrm>
              <a:off x="2133306" y="3950443"/>
              <a:ext cx="15747" cy="6572"/>
            </a:xfrm>
            <a:custGeom>
              <a:rect b="b" l="l" r="r" t="t"/>
              <a:pathLst>
                <a:path extrusionOk="0" h="149" w="357">
                  <a:moveTo>
                    <a:pt x="1" y="0"/>
                  </a:moveTo>
                  <a:lnTo>
                    <a:pt x="149" y="148"/>
                  </a:lnTo>
                  <a:lnTo>
                    <a:pt x="356" y="148"/>
                  </a:lnTo>
                  <a:lnTo>
                    <a:pt x="2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96"/>
            <p:cNvSpPr/>
            <p:nvPr/>
          </p:nvSpPr>
          <p:spPr>
            <a:xfrm>
              <a:off x="1914870" y="3546257"/>
              <a:ext cx="289097" cy="341392"/>
            </a:xfrm>
            <a:custGeom>
              <a:rect b="b" l="l" r="r" t="t"/>
              <a:pathLst>
                <a:path extrusionOk="0" h="7740" w="6554">
                  <a:moveTo>
                    <a:pt x="1" y="1"/>
                  </a:moveTo>
                  <a:lnTo>
                    <a:pt x="149" y="179"/>
                  </a:lnTo>
                  <a:lnTo>
                    <a:pt x="1306" y="1602"/>
                  </a:lnTo>
                  <a:lnTo>
                    <a:pt x="1454" y="1780"/>
                  </a:lnTo>
                  <a:lnTo>
                    <a:pt x="2551" y="3085"/>
                  </a:lnTo>
                  <a:lnTo>
                    <a:pt x="2670" y="3263"/>
                  </a:lnTo>
                  <a:lnTo>
                    <a:pt x="3767" y="4597"/>
                  </a:lnTo>
                  <a:lnTo>
                    <a:pt x="3915" y="4775"/>
                  </a:lnTo>
                  <a:lnTo>
                    <a:pt x="4982" y="6079"/>
                  </a:lnTo>
                  <a:lnTo>
                    <a:pt x="5131" y="6257"/>
                  </a:lnTo>
                  <a:lnTo>
                    <a:pt x="6198" y="7592"/>
                  </a:lnTo>
                  <a:lnTo>
                    <a:pt x="6346" y="7740"/>
                  </a:lnTo>
                  <a:lnTo>
                    <a:pt x="6554" y="7740"/>
                  </a:lnTo>
                  <a:lnTo>
                    <a:pt x="6435" y="7592"/>
                  </a:lnTo>
                  <a:lnTo>
                    <a:pt x="5338" y="6257"/>
                  </a:lnTo>
                  <a:lnTo>
                    <a:pt x="5220" y="6079"/>
                  </a:lnTo>
                  <a:lnTo>
                    <a:pt x="4122" y="4775"/>
                  </a:lnTo>
                  <a:lnTo>
                    <a:pt x="3974" y="4597"/>
                  </a:lnTo>
                  <a:lnTo>
                    <a:pt x="2907" y="3263"/>
                  </a:lnTo>
                  <a:lnTo>
                    <a:pt x="2758" y="3085"/>
                  </a:lnTo>
                  <a:lnTo>
                    <a:pt x="1691" y="1780"/>
                  </a:lnTo>
                  <a:lnTo>
                    <a:pt x="1543" y="1602"/>
                  </a:lnTo>
                  <a:lnTo>
                    <a:pt x="357" y="179"/>
                  </a:lnTo>
                  <a:lnTo>
                    <a:pt x="2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96"/>
            <p:cNvSpPr/>
            <p:nvPr/>
          </p:nvSpPr>
          <p:spPr>
            <a:xfrm>
              <a:off x="2245789" y="3950443"/>
              <a:ext cx="15747" cy="6572"/>
            </a:xfrm>
            <a:custGeom>
              <a:rect b="b" l="l" r="r" t="t"/>
              <a:pathLst>
                <a:path extrusionOk="0" h="149" w="357">
                  <a:moveTo>
                    <a:pt x="1" y="0"/>
                  </a:moveTo>
                  <a:lnTo>
                    <a:pt x="119" y="148"/>
                  </a:lnTo>
                  <a:lnTo>
                    <a:pt x="356" y="148"/>
                  </a:lnTo>
                  <a:lnTo>
                    <a:pt x="2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96"/>
            <p:cNvSpPr/>
            <p:nvPr/>
          </p:nvSpPr>
          <p:spPr>
            <a:xfrm>
              <a:off x="2032602" y="3547580"/>
              <a:ext cx="283848" cy="340069"/>
            </a:xfrm>
            <a:custGeom>
              <a:rect b="b" l="l" r="r" t="t"/>
              <a:pathLst>
                <a:path extrusionOk="0" h="7710" w="6435">
                  <a:moveTo>
                    <a:pt x="1" y="1"/>
                  </a:moveTo>
                  <a:lnTo>
                    <a:pt x="149" y="149"/>
                  </a:lnTo>
                  <a:lnTo>
                    <a:pt x="1276" y="1572"/>
                  </a:lnTo>
                  <a:lnTo>
                    <a:pt x="1394" y="1750"/>
                  </a:lnTo>
                  <a:lnTo>
                    <a:pt x="2462" y="3055"/>
                  </a:lnTo>
                  <a:lnTo>
                    <a:pt x="2610" y="3233"/>
                  </a:lnTo>
                  <a:lnTo>
                    <a:pt x="3677" y="4567"/>
                  </a:lnTo>
                  <a:lnTo>
                    <a:pt x="3826" y="4745"/>
                  </a:lnTo>
                  <a:lnTo>
                    <a:pt x="4893" y="6049"/>
                  </a:lnTo>
                  <a:lnTo>
                    <a:pt x="5012" y="6227"/>
                  </a:lnTo>
                  <a:lnTo>
                    <a:pt x="6079" y="7562"/>
                  </a:lnTo>
                  <a:lnTo>
                    <a:pt x="6227" y="7710"/>
                  </a:lnTo>
                  <a:lnTo>
                    <a:pt x="6435" y="7710"/>
                  </a:lnTo>
                  <a:lnTo>
                    <a:pt x="6316" y="7562"/>
                  </a:lnTo>
                  <a:lnTo>
                    <a:pt x="5249" y="6227"/>
                  </a:lnTo>
                  <a:lnTo>
                    <a:pt x="5101" y="6049"/>
                  </a:lnTo>
                  <a:lnTo>
                    <a:pt x="4033" y="4715"/>
                  </a:lnTo>
                  <a:lnTo>
                    <a:pt x="3914" y="4567"/>
                  </a:lnTo>
                  <a:lnTo>
                    <a:pt x="2847" y="3233"/>
                  </a:lnTo>
                  <a:lnTo>
                    <a:pt x="2699" y="3055"/>
                  </a:lnTo>
                  <a:lnTo>
                    <a:pt x="1631" y="1750"/>
                  </a:lnTo>
                  <a:lnTo>
                    <a:pt x="1483" y="1572"/>
                  </a:lnTo>
                  <a:lnTo>
                    <a:pt x="356" y="179"/>
                  </a:lnTo>
                  <a:lnTo>
                    <a:pt x="2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96"/>
            <p:cNvSpPr/>
            <p:nvPr/>
          </p:nvSpPr>
          <p:spPr>
            <a:xfrm>
              <a:off x="2356992" y="3950443"/>
              <a:ext cx="15703" cy="6572"/>
            </a:xfrm>
            <a:custGeom>
              <a:rect b="b" l="l" r="r" t="t"/>
              <a:pathLst>
                <a:path extrusionOk="0" h="149" w="356">
                  <a:moveTo>
                    <a:pt x="0" y="0"/>
                  </a:moveTo>
                  <a:lnTo>
                    <a:pt x="148" y="148"/>
                  </a:lnTo>
                  <a:lnTo>
                    <a:pt x="356" y="148"/>
                  </a:lnTo>
                  <a:lnTo>
                    <a:pt x="2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96"/>
            <p:cNvSpPr/>
            <p:nvPr/>
          </p:nvSpPr>
          <p:spPr>
            <a:xfrm>
              <a:off x="2150333" y="3548903"/>
              <a:ext cx="334839" cy="408083"/>
            </a:xfrm>
            <a:custGeom>
              <a:rect b="b" l="l" r="r" t="t"/>
              <a:pathLst>
                <a:path extrusionOk="0" h="9252" w="7591">
                  <a:moveTo>
                    <a:pt x="0" y="0"/>
                  </a:moveTo>
                  <a:lnTo>
                    <a:pt x="148" y="178"/>
                  </a:lnTo>
                  <a:lnTo>
                    <a:pt x="1216" y="1542"/>
                  </a:lnTo>
                  <a:lnTo>
                    <a:pt x="1364" y="1720"/>
                  </a:lnTo>
                  <a:lnTo>
                    <a:pt x="2402" y="3025"/>
                  </a:lnTo>
                  <a:lnTo>
                    <a:pt x="2550" y="3203"/>
                  </a:lnTo>
                  <a:lnTo>
                    <a:pt x="3588" y="4537"/>
                  </a:lnTo>
                  <a:lnTo>
                    <a:pt x="3736" y="4715"/>
                  </a:lnTo>
                  <a:lnTo>
                    <a:pt x="4774" y="6019"/>
                  </a:lnTo>
                  <a:lnTo>
                    <a:pt x="4922" y="6197"/>
                  </a:lnTo>
                  <a:lnTo>
                    <a:pt x="5990" y="7532"/>
                  </a:lnTo>
                  <a:lnTo>
                    <a:pt x="6108" y="7680"/>
                  </a:lnTo>
                  <a:lnTo>
                    <a:pt x="7235" y="9103"/>
                  </a:lnTo>
                  <a:lnTo>
                    <a:pt x="7354" y="9251"/>
                  </a:lnTo>
                  <a:lnTo>
                    <a:pt x="7591" y="9251"/>
                  </a:lnTo>
                  <a:lnTo>
                    <a:pt x="7443" y="9103"/>
                  </a:lnTo>
                  <a:lnTo>
                    <a:pt x="6346" y="7680"/>
                  </a:lnTo>
                  <a:lnTo>
                    <a:pt x="6197" y="7532"/>
                  </a:lnTo>
                  <a:lnTo>
                    <a:pt x="5159" y="6197"/>
                  </a:lnTo>
                  <a:lnTo>
                    <a:pt x="5011" y="6019"/>
                  </a:lnTo>
                  <a:lnTo>
                    <a:pt x="3973" y="4715"/>
                  </a:lnTo>
                  <a:lnTo>
                    <a:pt x="3825" y="4537"/>
                  </a:lnTo>
                  <a:lnTo>
                    <a:pt x="2787" y="3203"/>
                  </a:lnTo>
                  <a:lnTo>
                    <a:pt x="2639" y="3025"/>
                  </a:lnTo>
                  <a:lnTo>
                    <a:pt x="1572" y="1720"/>
                  </a:lnTo>
                  <a:lnTo>
                    <a:pt x="1453" y="1542"/>
                  </a:lnTo>
                  <a:lnTo>
                    <a:pt x="356" y="178"/>
                  </a:lnTo>
                  <a:lnTo>
                    <a:pt x="2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96"/>
            <p:cNvSpPr/>
            <p:nvPr/>
          </p:nvSpPr>
          <p:spPr>
            <a:xfrm>
              <a:off x="2268021" y="3550183"/>
              <a:ext cx="328355" cy="406803"/>
            </a:xfrm>
            <a:custGeom>
              <a:rect b="b" l="l" r="r" t="t"/>
              <a:pathLst>
                <a:path extrusionOk="0" h="9223" w="7444">
                  <a:moveTo>
                    <a:pt x="1" y="1"/>
                  </a:moveTo>
                  <a:lnTo>
                    <a:pt x="119" y="149"/>
                  </a:lnTo>
                  <a:lnTo>
                    <a:pt x="1187" y="1513"/>
                  </a:lnTo>
                  <a:lnTo>
                    <a:pt x="1305" y="1691"/>
                  </a:lnTo>
                  <a:lnTo>
                    <a:pt x="2343" y="2996"/>
                  </a:lnTo>
                  <a:lnTo>
                    <a:pt x="2491" y="3174"/>
                  </a:lnTo>
                  <a:lnTo>
                    <a:pt x="3529" y="4508"/>
                  </a:lnTo>
                  <a:lnTo>
                    <a:pt x="3648" y="4686"/>
                  </a:lnTo>
                  <a:lnTo>
                    <a:pt x="4686" y="5990"/>
                  </a:lnTo>
                  <a:lnTo>
                    <a:pt x="4834" y="6168"/>
                  </a:lnTo>
                  <a:lnTo>
                    <a:pt x="5872" y="7503"/>
                  </a:lnTo>
                  <a:lnTo>
                    <a:pt x="5990" y="7651"/>
                  </a:lnTo>
                  <a:lnTo>
                    <a:pt x="7087" y="9074"/>
                  </a:lnTo>
                  <a:lnTo>
                    <a:pt x="7236" y="9222"/>
                  </a:lnTo>
                  <a:lnTo>
                    <a:pt x="7443" y="9222"/>
                  </a:lnTo>
                  <a:lnTo>
                    <a:pt x="7325" y="9074"/>
                  </a:lnTo>
                  <a:lnTo>
                    <a:pt x="6228" y="7651"/>
                  </a:lnTo>
                  <a:lnTo>
                    <a:pt x="6079" y="7503"/>
                  </a:lnTo>
                  <a:lnTo>
                    <a:pt x="5041" y="6168"/>
                  </a:lnTo>
                  <a:lnTo>
                    <a:pt x="4923" y="5990"/>
                  </a:lnTo>
                  <a:lnTo>
                    <a:pt x="3885" y="4686"/>
                  </a:lnTo>
                  <a:lnTo>
                    <a:pt x="3737" y="4508"/>
                  </a:lnTo>
                  <a:lnTo>
                    <a:pt x="2699" y="3174"/>
                  </a:lnTo>
                  <a:lnTo>
                    <a:pt x="2580" y="2996"/>
                  </a:lnTo>
                  <a:lnTo>
                    <a:pt x="1543" y="1691"/>
                  </a:lnTo>
                  <a:lnTo>
                    <a:pt x="1394" y="1513"/>
                  </a:lnTo>
                  <a:lnTo>
                    <a:pt x="357" y="179"/>
                  </a:lnTo>
                  <a:lnTo>
                    <a:pt x="327" y="179"/>
                  </a:lnTo>
                  <a:lnTo>
                    <a:pt x="2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96"/>
            <p:cNvSpPr/>
            <p:nvPr/>
          </p:nvSpPr>
          <p:spPr>
            <a:xfrm>
              <a:off x="2384429" y="3551506"/>
              <a:ext cx="168765" cy="205365"/>
            </a:xfrm>
            <a:custGeom>
              <a:rect b="b" l="l" r="r" t="t"/>
              <a:pathLst>
                <a:path extrusionOk="0" h="4656" w="3826">
                  <a:moveTo>
                    <a:pt x="1" y="1"/>
                  </a:moveTo>
                  <a:lnTo>
                    <a:pt x="149" y="178"/>
                  </a:lnTo>
                  <a:lnTo>
                    <a:pt x="1157" y="1483"/>
                  </a:lnTo>
                  <a:lnTo>
                    <a:pt x="1305" y="1661"/>
                  </a:lnTo>
                  <a:lnTo>
                    <a:pt x="2314" y="2995"/>
                  </a:lnTo>
                  <a:lnTo>
                    <a:pt x="2462" y="3144"/>
                  </a:lnTo>
                  <a:lnTo>
                    <a:pt x="3470" y="4478"/>
                  </a:lnTo>
                  <a:lnTo>
                    <a:pt x="3618" y="4656"/>
                  </a:lnTo>
                  <a:lnTo>
                    <a:pt x="3826" y="4656"/>
                  </a:lnTo>
                  <a:lnTo>
                    <a:pt x="3677" y="4478"/>
                  </a:lnTo>
                  <a:lnTo>
                    <a:pt x="2669" y="3144"/>
                  </a:lnTo>
                  <a:lnTo>
                    <a:pt x="2521" y="2995"/>
                  </a:lnTo>
                  <a:lnTo>
                    <a:pt x="1513" y="1661"/>
                  </a:lnTo>
                  <a:lnTo>
                    <a:pt x="1365" y="1483"/>
                  </a:lnTo>
                  <a:lnTo>
                    <a:pt x="357" y="178"/>
                  </a:lnTo>
                  <a:lnTo>
                    <a:pt x="2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96"/>
            <p:cNvSpPr/>
            <p:nvPr/>
          </p:nvSpPr>
          <p:spPr>
            <a:xfrm>
              <a:off x="2541375" y="3754238"/>
              <a:ext cx="113848" cy="133425"/>
            </a:xfrm>
            <a:custGeom>
              <a:rect b="b" l="l" r="r" t="t"/>
              <a:pathLst>
                <a:path extrusionOk="0" h="3025" w="2581">
                  <a:moveTo>
                    <a:pt x="1" y="1"/>
                  </a:moveTo>
                  <a:lnTo>
                    <a:pt x="1187" y="1542"/>
                  </a:lnTo>
                  <a:lnTo>
                    <a:pt x="2225" y="2877"/>
                  </a:lnTo>
                  <a:lnTo>
                    <a:pt x="2343" y="3025"/>
                  </a:lnTo>
                  <a:lnTo>
                    <a:pt x="2581" y="3025"/>
                  </a:lnTo>
                  <a:lnTo>
                    <a:pt x="2432" y="2877"/>
                  </a:lnTo>
                  <a:lnTo>
                    <a:pt x="1424" y="1542"/>
                  </a:lnTo>
                  <a:lnTo>
                    <a:pt x="2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96"/>
            <p:cNvSpPr/>
            <p:nvPr/>
          </p:nvSpPr>
          <p:spPr>
            <a:xfrm>
              <a:off x="1264854" y="3616922"/>
              <a:ext cx="1272618" cy="7895"/>
            </a:xfrm>
            <a:custGeom>
              <a:rect b="b" l="l" r="r" t="t"/>
              <a:pathLst>
                <a:path extrusionOk="0" h="179" w="28851">
                  <a:moveTo>
                    <a:pt x="0" y="0"/>
                  </a:moveTo>
                  <a:lnTo>
                    <a:pt x="148" y="178"/>
                  </a:lnTo>
                  <a:lnTo>
                    <a:pt x="28851" y="178"/>
                  </a:lnTo>
                  <a:lnTo>
                    <a:pt x="287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96"/>
            <p:cNvSpPr/>
            <p:nvPr/>
          </p:nvSpPr>
          <p:spPr>
            <a:xfrm>
              <a:off x="1322374" y="3682294"/>
              <a:ext cx="1263531" cy="7895"/>
            </a:xfrm>
            <a:custGeom>
              <a:rect b="b" l="l" r="r" t="t"/>
              <a:pathLst>
                <a:path extrusionOk="0" h="179" w="28645">
                  <a:moveTo>
                    <a:pt x="1" y="1"/>
                  </a:moveTo>
                  <a:lnTo>
                    <a:pt x="179" y="179"/>
                  </a:lnTo>
                  <a:lnTo>
                    <a:pt x="28644" y="179"/>
                  </a:lnTo>
                  <a:lnTo>
                    <a:pt x="285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96"/>
            <p:cNvSpPr/>
            <p:nvPr/>
          </p:nvSpPr>
          <p:spPr>
            <a:xfrm>
              <a:off x="1381262" y="3748989"/>
              <a:ext cx="1250386" cy="7895"/>
            </a:xfrm>
            <a:custGeom>
              <a:rect b="b" l="l" r="r" t="t"/>
              <a:pathLst>
                <a:path extrusionOk="0" h="179" w="28347">
                  <a:moveTo>
                    <a:pt x="0" y="1"/>
                  </a:moveTo>
                  <a:lnTo>
                    <a:pt x="148" y="179"/>
                  </a:lnTo>
                  <a:lnTo>
                    <a:pt x="28347" y="179"/>
                  </a:lnTo>
                  <a:lnTo>
                    <a:pt x="282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96"/>
            <p:cNvSpPr/>
            <p:nvPr/>
          </p:nvSpPr>
          <p:spPr>
            <a:xfrm>
              <a:off x="2618569" y="3748989"/>
              <a:ext cx="15747" cy="7895"/>
            </a:xfrm>
            <a:custGeom>
              <a:rect b="b" l="l" r="r" t="t"/>
              <a:pathLst>
                <a:path extrusionOk="0" h="179" w="357">
                  <a:moveTo>
                    <a:pt x="0" y="1"/>
                  </a:moveTo>
                  <a:lnTo>
                    <a:pt x="149" y="179"/>
                  </a:lnTo>
                  <a:lnTo>
                    <a:pt x="356" y="179"/>
                  </a:lnTo>
                  <a:lnTo>
                    <a:pt x="2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96"/>
            <p:cNvSpPr/>
            <p:nvPr/>
          </p:nvSpPr>
          <p:spPr>
            <a:xfrm>
              <a:off x="1438783" y="3814405"/>
              <a:ext cx="1233448" cy="7895"/>
            </a:xfrm>
            <a:custGeom>
              <a:rect b="b" l="l" r="r" t="t"/>
              <a:pathLst>
                <a:path extrusionOk="0" h="179" w="27963">
                  <a:moveTo>
                    <a:pt x="1" y="0"/>
                  </a:moveTo>
                  <a:lnTo>
                    <a:pt x="149" y="178"/>
                  </a:lnTo>
                  <a:lnTo>
                    <a:pt x="27962" y="178"/>
                  </a:lnTo>
                  <a:lnTo>
                    <a:pt x="279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96"/>
            <p:cNvSpPr/>
            <p:nvPr/>
          </p:nvSpPr>
          <p:spPr>
            <a:xfrm>
              <a:off x="1497670" y="3881101"/>
              <a:ext cx="1222950" cy="6572"/>
            </a:xfrm>
            <a:custGeom>
              <a:rect b="b" l="l" r="r" t="t"/>
              <a:pathLst>
                <a:path extrusionOk="0" h="149" w="27725">
                  <a:moveTo>
                    <a:pt x="0" y="1"/>
                  </a:moveTo>
                  <a:lnTo>
                    <a:pt x="148" y="149"/>
                  </a:lnTo>
                  <a:lnTo>
                    <a:pt x="27724" y="149"/>
                  </a:lnTo>
                  <a:lnTo>
                    <a:pt x="277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96"/>
            <p:cNvSpPr/>
            <p:nvPr/>
          </p:nvSpPr>
          <p:spPr>
            <a:xfrm>
              <a:off x="1935823" y="3979203"/>
              <a:ext cx="584678" cy="78511"/>
            </a:xfrm>
            <a:custGeom>
              <a:rect b="b" l="l" r="r" t="t"/>
              <a:pathLst>
                <a:path extrusionOk="0" h="1780" w="13255">
                  <a:moveTo>
                    <a:pt x="11831" y="1"/>
                  </a:moveTo>
                  <a:lnTo>
                    <a:pt x="119" y="30"/>
                  </a:lnTo>
                  <a:cubicBezTo>
                    <a:pt x="30" y="30"/>
                    <a:pt x="0" y="119"/>
                    <a:pt x="30" y="178"/>
                  </a:cubicBezTo>
                  <a:lnTo>
                    <a:pt x="1216" y="1720"/>
                  </a:lnTo>
                  <a:cubicBezTo>
                    <a:pt x="1246" y="1750"/>
                    <a:pt x="1275" y="1780"/>
                    <a:pt x="1305" y="1780"/>
                  </a:cubicBezTo>
                  <a:cubicBezTo>
                    <a:pt x="2017" y="1780"/>
                    <a:pt x="11624" y="1661"/>
                    <a:pt x="13136" y="1661"/>
                  </a:cubicBezTo>
                  <a:cubicBezTo>
                    <a:pt x="13195" y="1661"/>
                    <a:pt x="13254" y="1572"/>
                    <a:pt x="13195" y="1513"/>
                  </a:cubicBezTo>
                  <a:lnTo>
                    <a:pt x="11920" y="30"/>
                  </a:lnTo>
                  <a:cubicBezTo>
                    <a:pt x="11890" y="1"/>
                    <a:pt x="11861" y="1"/>
                    <a:pt x="118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96"/>
            <p:cNvSpPr/>
            <p:nvPr/>
          </p:nvSpPr>
          <p:spPr>
            <a:xfrm>
              <a:off x="1169354" y="2773306"/>
              <a:ext cx="1298819" cy="685342"/>
            </a:xfrm>
            <a:custGeom>
              <a:rect b="b" l="l" r="r" t="t"/>
              <a:pathLst>
                <a:path extrusionOk="0" h="15538" w="29445">
                  <a:moveTo>
                    <a:pt x="1" y="15180"/>
                  </a:moveTo>
                  <a:lnTo>
                    <a:pt x="1" y="15180"/>
                  </a:lnTo>
                  <a:cubicBezTo>
                    <a:pt x="0" y="15180"/>
                    <a:pt x="0" y="15181"/>
                    <a:pt x="1" y="15182"/>
                  </a:cubicBezTo>
                  <a:lnTo>
                    <a:pt x="1" y="15180"/>
                  </a:lnTo>
                  <a:close/>
                  <a:moveTo>
                    <a:pt x="1" y="0"/>
                  </a:moveTo>
                  <a:lnTo>
                    <a:pt x="1" y="15180"/>
                  </a:lnTo>
                  <a:lnTo>
                    <a:pt x="1" y="15180"/>
                  </a:lnTo>
                  <a:cubicBezTo>
                    <a:pt x="16" y="15165"/>
                    <a:pt x="435" y="15159"/>
                    <a:pt x="1164" y="15159"/>
                  </a:cubicBezTo>
                  <a:cubicBezTo>
                    <a:pt x="6136" y="15159"/>
                    <a:pt x="25488" y="15456"/>
                    <a:pt x="28911" y="15508"/>
                  </a:cubicBezTo>
                  <a:cubicBezTo>
                    <a:pt x="29266" y="15537"/>
                    <a:pt x="29444" y="15537"/>
                    <a:pt x="29444" y="15537"/>
                  </a:cubicBezTo>
                  <a:lnTo>
                    <a:pt x="294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96"/>
            <p:cNvSpPr/>
            <p:nvPr/>
          </p:nvSpPr>
          <p:spPr>
            <a:xfrm>
              <a:off x="2444596" y="2773306"/>
              <a:ext cx="23599" cy="685342"/>
            </a:xfrm>
            <a:custGeom>
              <a:rect b="b" l="l" r="r" t="t"/>
              <a:pathLst>
                <a:path extrusionOk="0" h="15538" w="535">
                  <a:moveTo>
                    <a:pt x="1" y="0"/>
                  </a:moveTo>
                  <a:lnTo>
                    <a:pt x="1" y="15508"/>
                  </a:lnTo>
                  <a:cubicBezTo>
                    <a:pt x="356" y="15537"/>
                    <a:pt x="534" y="15537"/>
                    <a:pt x="534" y="15537"/>
                  </a:cubicBezTo>
                  <a:lnTo>
                    <a:pt x="5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96"/>
            <p:cNvSpPr/>
            <p:nvPr/>
          </p:nvSpPr>
          <p:spPr>
            <a:xfrm>
              <a:off x="1347253" y="2374060"/>
              <a:ext cx="875010" cy="795832"/>
            </a:xfrm>
            <a:custGeom>
              <a:rect b="b" l="l" r="r" t="t"/>
              <a:pathLst>
                <a:path extrusionOk="0" h="18043" w="19837">
                  <a:moveTo>
                    <a:pt x="9919" y="0"/>
                  </a:moveTo>
                  <a:cubicBezTo>
                    <a:pt x="7606" y="0"/>
                    <a:pt x="5293" y="882"/>
                    <a:pt x="3529" y="2646"/>
                  </a:cubicBezTo>
                  <a:cubicBezTo>
                    <a:pt x="0" y="6175"/>
                    <a:pt x="0" y="11868"/>
                    <a:pt x="3529" y="15396"/>
                  </a:cubicBezTo>
                  <a:cubicBezTo>
                    <a:pt x="5293" y="17161"/>
                    <a:pt x="7606" y="18043"/>
                    <a:pt x="9919" y="18043"/>
                  </a:cubicBezTo>
                  <a:cubicBezTo>
                    <a:pt x="12231" y="18043"/>
                    <a:pt x="14544" y="17161"/>
                    <a:pt x="16308" y="15396"/>
                  </a:cubicBezTo>
                  <a:cubicBezTo>
                    <a:pt x="19837" y="11868"/>
                    <a:pt x="19837" y="6175"/>
                    <a:pt x="16308" y="2646"/>
                  </a:cubicBezTo>
                  <a:cubicBezTo>
                    <a:pt x="14544" y="882"/>
                    <a:pt x="12231" y="0"/>
                    <a:pt x="99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96"/>
            <p:cNvSpPr/>
            <p:nvPr/>
          </p:nvSpPr>
          <p:spPr>
            <a:xfrm>
              <a:off x="1547339" y="2595407"/>
              <a:ext cx="483975" cy="342715"/>
            </a:xfrm>
            <a:custGeom>
              <a:rect b="b" l="l" r="r" t="t"/>
              <a:pathLst>
                <a:path extrusionOk="0" h="7770" w="10972">
                  <a:moveTo>
                    <a:pt x="8718" y="208"/>
                  </a:moveTo>
                  <a:lnTo>
                    <a:pt x="10735" y="7562"/>
                  </a:lnTo>
                  <a:lnTo>
                    <a:pt x="238" y="7562"/>
                  </a:lnTo>
                  <a:lnTo>
                    <a:pt x="2076" y="208"/>
                  </a:lnTo>
                  <a:close/>
                  <a:moveTo>
                    <a:pt x="2017" y="1"/>
                  </a:moveTo>
                  <a:cubicBezTo>
                    <a:pt x="1958" y="1"/>
                    <a:pt x="1928" y="30"/>
                    <a:pt x="1899" y="90"/>
                  </a:cubicBezTo>
                  <a:lnTo>
                    <a:pt x="1" y="7651"/>
                  </a:lnTo>
                  <a:cubicBezTo>
                    <a:pt x="1" y="7680"/>
                    <a:pt x="1" y="7710"/>
                    <a:pt x="31" y="7710"/>
                  </a:cubicBezTo>
                  <a:cubicBezTo>
                    <a:pt x="60" y="7740"/>
                    <a:pt x="90" y="7769"/>
                    <a:pt x="119" y="7769"/>
                  </a:cubicBezTo>
                  <a:lnTo>
                    <a:pt x="10883" y="7769"/>
                  </a:lnTo>
                  <a:cubicBezTo>
                    <a:pt x="10913" y="7769"/>
                    <a:pt x="10942" y="7740"/>
                    <a:pt x="10942" y="7710"/>
                  </a:cubicBezTo>
                  <a:cubicBezTo>
                    <a:pt x="10972" y="7710"/>
                    <a:pt x="10972" y="7651"/>
                    <a:pt x="10972" y="7621"/>
                  </a:cubicBezTo>
                  <a:lnTo>
                    <a:pt x="8896" y="90"/>
                  </a:lnTo>
                  <a:cubicBezTo>
                    <a:pt x="8867" y="30"/>
                    <a:pt x="8837" y="1"/>
                    <a:pt x="87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96"/>
            <p:cNvSpPr/>
            <p:nvPr/>
          </p:nvSpPr>
          <p:spPr>
            <a:xfrm>
              <a:off x="1501596" y="2605862"/>
              <a:ext cx="134756" cy="332262"/>
            </a:xfrm>
            <a:custGeom>
              <a:rect b="b" l="l" r="r" t="t"/>
              <a:pathLst>
                <a:path extrusionOk="0" h="7533" w="3055">
                  <a:moveTo>
                    <a:pt x="2194" y="1"/>
                  </a:moveTo>
                  <a:cubicBezTo>
                    <a:pt x="2135" y="1"/>
                    <a:pt x="2105" y="30"/>
                    <a:pt x="2076" y="90"/>
                  </a:cubicBezTo>
                  <a:lnTo>
                    <a:pt x="0" y="7384"/>
                  </a:lnTo>
                  <a:cubicBezTo>
                    <a:pt x="0" y="7414"/>
                    <a:pt x="0" y="7443"/>
                    <a:pt x="0" y="7473"/>
                  </a:cubicBezTo>
                  <a:cubicBezTo>
                    <a:pt x="30" y="7503"/>
                    <a:pt x="59" y="7503"/>
                    <a:pt x="89" y="7503"/>
                  </a:cubicBezTo>
                  <a:lnTo>
                    <a:pt x="1156" y="7532"/>
                  </a:lnTo>
                  <a:cubicBezTo>
                    <a:pt x="1216" y="7532"/>
                    <a:pt x="1245" y="7473"/>
                    <a:pt x="1245" y="7414"/>
                  </a:cubicBezTo>
                  <a:cubicBezTo>
                    <a:pt x="1245" y="7384"/>
                    <a:pt x="1216" y="7325"/>
                    <a:pt x="1156" y="7325"/>
                  </a:cubicBezTo>
                  <a:lnTo>
                    <a:pt x="237" y="7325"/>
                  </a:lnTo>
                  <a:lnTo>
                    <a:pt x="2254" y="208"/>
                  </a:lnTo>
                  <a:lnTo>
                    <a:pt x="2936" y="208"/>
                  </a:lnTo>
                  <a:cubicBezTo>
                    <a:pt x="2995" y="208"/>
                    <a:pt x="3054" y="179"/>
                    <a:pt x="3054" y="119"/>
                  </a:cubicBezTo>
                  <a:cubicBezTo>
                    <a:pt x="3054" y="60"/>
                    <a:pt x="2995" y="1"/>
                    <a:pt x="29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96"/>
            <p:cNvSpPr/>
            <p:nvPr/>
          </p:nvSpPr>
          <p:spPr>
            <a:xfrm>
              <a:off x="1869127" y="2634666"/>
              <a:ext cx="20952" cy="22274"/>
            </a:xfrm>
            <a:custGeom>
              <a:rect b="b" l="l" r="r" t="t"/>
              <a:pathLst>
                <a:path extrusionOk="0" h="505" w="475">
                  <a:moveTo>
                    <a:pt x="237" y="0"/>
                  </a:moveTo>
                  <a:cubicBezTo>
                    <a:pt x="89" y="0"/>
                    <a:pt x="0" y="119"/>
                    <a:pt x="0" y="267"/>
                  </a:cubicBezTo>
                  <a:cubicBezTo>
                    <a:pt x="0" y="386"/>
                    <a:pt x="89" y="504"/>
                    <a:pt x="237" y="504"/>
                  </a:cubicBezTo>
                  <a:cubicBezTo>
                    <a:pt x="386" y="504"/>
                    <a:pt x="475" y="386"/>
                    <a:pt x="475" y="267"/>
                  </a:cubicBezTo>
                  <a:cubicBezTo>
                    <a:pt x="475" y="119"/>
                    <a:pt x="386" y="0"/>
                    <a:pt x="2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96"/>
            <p:cNvSpPr/>
            <p:nvPr/>
          </p:nvSpPr>
          <p:spPr>
            <a:xfrm>
              <a:off x="1697757" y="2634666"/>
              <a:ext cx="22276" cy="22274"/>
            </a:xfrm>
            <a:custGeom>
              <a:rect b="b" l="l" r="r" t="t"/>
              <a:pathLst>
                <a:path extrusionOk="0" h="505" w="505">
                  <a:moveTo>
                    <a:pt x="238" y="0"/>
                  </a:moveTo>
                  <a:cubicBezTo>
                    <a:pt x="90" y="0"/>
                    <a:pt x="1" y="119"/>
                    <a:pt x="1" y="267"/>
                  </a:cubicBezTo>
                  <a:cubicBezTo>
                    <a:pt x="1" y="386"/>
                    <a:pt x="90" y="504"/>
                    <a:pt x="238" y="504"/>
                  </a:cubicBezTo>
                  <a:cubicBezTo>
                    <a:pt x="386" y="504"/>
                    <a:pt x="505" y="386"/>
                    <a:pt x="505" y="267"/>
                  </a:cubicBezTo>
                  <a:cubicBezTo>
                    <a:pt x="505" y="119"/>
                    <a:pt x="386" y="0"/>
                    <a:pt x="2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96"/>
            <p:cNvSpPr/>
            <p:nvPr/>
          </p:nvSpPr>
          <p:spPr>
            <a:xfrm>
              <a:off x="1703006" y="2643797"/>
              <a:ext cx="180542" cy="113841"/>
            </a:xfrm>
            <a:custGeom>
              <a:rect b="b" l="l" r="r" t="t"/>
              <a:pathLst>
                <a:path extrusionOk="0" h="2581" w="4093">
                  <a:moveTo>
                    <a:pt x="119" y="1"/>
                  </a:moveTo>
                  <a:cubicBezTo>
                    <a:pt x="60" y="1"/>
                    <a:pt x="0" y="60"/>
                    <a:pt x="30" y="119"/>
                  </a:cubicBezTo>
                  <a:cubicBezTo>
                    <a:pt x="30" y="149"/>
                    <a:pt x="297" y="2580"/>
                    <a:pt x="2106" y="2580"/>
                  </a:cubicBezTo>
                  <a:cubicBezTo>
                    <a:pt x="3885" y="2580"/>
                    <a:pt x="4092" y="179"/>
                    <a:pt x="4092" y="149"/>
                  </a:cubicBezTo>
                  <a:cubicBezTo>
                    <a:pt x="4092" y="90"/>
                    <a:pt x="4063" y="30"/>
                    <a:pt x="4003" y="30"/>
                  </a:cubicBezTo>
                  <a:cubicBezTo>
                    <a:pt x="3944" y="30"/>
                    <a:pt x="3914" y="60"/>
                    <a:pt x="3885" y="119"/>
                  </a:cubicBezTo>
                  <a:cubicBezTo>
                    <a:pt x="3885" y="149"/>
                    <a:pt x="3707" y="2373"/>
                    <a:pt x="2076" y="2373"/>
                  </a:cubicBezTo>
                  <a:cubicBezTo>
                    <a:pt x="475" y="2373"/>
                    <a:pt x="208" y="119"/>
                    <a:pt x="208" y="90"/>
                  </a:cubicBezTo>
                  <a:cubicBezTo>
                    <a:pt x="208" y="30"/>
                    <a:pt x="178" y="1"/>
                    <a:pt x="1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96"/>
            <p:cNvSpPr/>
            <p:nvPr/>
          </p:nvSpPr>
          <p:spPr>
            <a:xfrm>
              <a:off x="1896564" y="2915871"/>
              <a:ext cx="351865" cy="324367"/>
            </a:xfrm>
            <a:custGeom>
              <a:rect b="b" l="l" r="r" t="t"/>
              <a:pathLst>
                <a:path extrusionOk="0" h="7354" w="7977">
                  <a:moveTo>
                    <a:pt x="1" y="0"/>
                  </a:moveTo>
                  <a:lnTo>
                    <a:pt x="2432" y="6227"/>
                  </a:lnTo>
                  <a:lnTo>
                    <a:pt x="3855" y="4300"/>
                  </a:lnTo>
                  <a:lnTo>
                    <a:pt x="6761" y="7354"/>
                  </a:lnTo>
                  <a:lnTo>
                    <a:pt x="7977" y="6049"/>
                  </a:lnTo>
                  <a:lnTo>
                    <a:pt x="4893" y="3291"/>
                  </a:lnTo>
                  <a:lnTo>
                    <a:pt x="6761" y="1957"/>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96"/>
            <p:cNvSpPr/>
            <p:nvPr/>
          </p:nvSpPr>
          <p:spPr>
            <a:xfrm>
              <a:off x="1909665" y="2872687"/>
              <a:ext cx="350542" cy="321764"/>
            </a:xfrm>
            <a:custGeom>
              <a:rect b="b" l="l" r="r" t="t"/>
              <a:pathLst>
                <a:path extrusionOk="0" h="7295" w="7947">
                  <a:moveTo>
                    <a:pt x="149" y="1"/>
                  </a:moveTo>
                  <a:cubicBezTo>
                    <a:pt x="89" y="1"/>
                    <a:pt x="0" y="60"/>
                    <a:pt x="30" y="149"/>
                  </a:cubicBezTo>
                  <a:lnTo>
                    <a:pt x="2402" y="6168"/>
                  </a:lnTo>
                  <a:lnTo>
                    <a:pt x="3825" y="4241"/>
                  </a:lnTo>
                  <a:lnTo>
                    <a:pt x="6731" y="7295"/>
                  </a:lnTo>
                  <a:lnTo>
                    <a:pt x="7947" y="5990"/>
                  </a:lnTo>
                  <a:lnTo>
                    <a:pt x="4863" y="3233"/>
                  </a:lnTo>
                  <a:lnTo>
                    <a:pt x="6731" y="1898"/>
                  </a:lnTo>
                  <a:lnTo>
                    <a:pt x="1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1" name="Google Shape;2781;p96"/>
          <p:cNvGrpSpPr/>
          <p:nvPr/>
        </p:nvGrpSpPr>
        <p:grpSpPr>
          <a:xfrm>
            <a:off x="5973148" y="2460694"/>
            <a:ext cx="2001146" cy="1606096"/>
            <a:chOff x="5973148" y="2460694"/>
            <a:chExt cx="2001146" cy="1606096"/>
          </a:xfrm>
        </p:grpSpPr>
        <p:sp>
          <p:nvSpPr>
            <p:cNvPr id="2782" name="Google Shape;2782;p96"/>
            <p:cNvSpPr/>
            <p:nvPr/>
          </p:nvSpPr>
          <p:spPr>
            <a:xfrm>
              <a:off x="5973148" y="2601936"/>
              <a:ext cx="1540762" cy="1464854"/>
            </a:xfrm>
            <a:custGeom>
              <a:rect b="b" l="l" r="r" t="t"/>
              <a:pathLst>
                <a:path extrusionOk="0" h="33211" w="34930">
                  <a:moveTo>
                    <a:pt x="12068" y="1"/>
                  </a:moveTo>
                  <a:lnTo>
                    <a:pt x="11713" y="8718"/>
                  </a:lnTo>
                  <a:lnTo>
                    <a:pt x="3321" y="6346"/>
                  </a:lnTo>
                  <a:lnTo>
                    <a:pt x="3321" y="6346"/>
                  </a:lnTo>
                  <a:lnTo>
                    <a:pt x="8184" y="13581"/>
                  </a:lnTo>
                  <a:lnTo>
                    <a:pt x="0" y="16605"/>
                  </a:lnTo>
                  <a:lnTo>
                    <a:pt x="8184" y="19630"/>
                  </a:lnTo>
                  <a:lnTo>
                    <a:pt x="3321" y="26865"/>
                  </a:lnTo>
                  <a:lnTo>
                    <a:pt x="11713" y="24493"/>
                  </a:lnTo>
                  <a:lnTo>
                    <a:pt x="12068" y="33210"/>
                  </a:lnTo>
                  <a:lnTo>
                    <a:pt x="17465" y="26361"/>
                  </a:lnTo>
                  <a:lnTo>
                    <a:pt x="22862" y="33210"/>
                  </a:lnTo>
                  <a:lnTo>
                    <a:pt x="23188" y="24493"/>
                  </a:lnTo>
                  <a:lnTo>
                    <a:pt x="31579" y="26865"/>
                  </a:lnTo>
                  <a:lnTo>
                    <a:pt x="31579" y="26865"/>
                  </a:lnTo>
                  <a:lnTo>
                    <a:pt x="26746" y="19630"/>
                  </a:lnTo>
                  <a:lnTo>
                    <a:pt x="34930" y="16605"/>
                  </a:lnTo>
                  <a:lnTo>
                    <a:pt x="26746" y="13581"/>
                  </a:lnTo>
                  <a:lnTo>
                    <a:pt x="31579" y="6346"/>
                  </a:lnTo>
                  <a:lnTo>
                    <a:pt x="23188" y="8718"/>
                  </a:lnTo>
                  <a:lnTo>
                    <a:pt x="22862" y="1"/>
                  </a:lnTo>
                  <a:lnTo>
                    <a:pt x="17465" y="6850"/>
                  </a:lnTo>
                  <a:lnTo>
                    <a:pt x="120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96"/>
            <p:cNvSpPr/>
            <p:nvPr/>
          </p:nvSpPr>
          <p:spPr>
            <a:xfrm>
              <a:off x="6476717" y="2499599"/>
              <a:ext cx="1084312" cy="988140"/>
            </a:xfrm>
            <a:custGeom>
              <a:rect b="b" l="l" r="r" t="t"/>
              <a:pathLst>
                <a:path extrusionOk="0" h="22403" w="24582">
                  <a:moveTo>
                    <a:pt x="12291" y="1"/>
                  </a:moveTo>
                  <a:cubicBezTo>
                    <a:pt x="9422" y="1"/>
                    <a:pt x="6553" y="1090"/>
                    <a:pt x="4359" y="3270"/>
                  </a:cubicBezTo>
                  <a:cubicBezTo>
                    <a:pt x="0" y="7658"/>
                    <a:pt x="0" y="14745"/>
                    <a:pt x="4359" y="19133"/>
                  </a:cubicBezTo>
                  <a:cubicBezTo>
                    <a:pt x="6553" y="21312"/>
                    <a:pt x="9422" y="22402"/>
                    <a:pt x="12291" y="22402"/>
                  </a:cubicBezTo>
                  <a:cubicBezTo>
                    <a:pt x="15159" y="22402"/>
                    <a:pt x="18028" y="21312"/>
                    <a:pt x="20222" y="19133"/>
                  </a:cubicBezTo>
                  <a:cubicBezTo>
                    <a:pt x="24581" y="14745"/>
                    <a:pt x="24581" y="7658"/>
                    <a:pt x="20222" y="3270"/>
                  </a:cubicBezTo>
                  <a:cubicBezTo>
                    <a:pt x="18028" y="1090"/>
                    <a:pt x="15159" y="1"/>
                    <a:pt x="12291" y="1"/>
                  </a:cubicBezTo>
                  <a:close/>
                </a:path>
              </a:pathLst>
            </a:custGeom>
            <a:solidFill>
              <a:srgbClr val="FFD3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96"/>
            <p:cNvSpPr/>
            <p:nvPr/>
          </p:nvSpPr>
          <p:spPr>
            <a:xfrm>
              <a:off x="6476717" y="2499599"/>
              <a:ext cx="1084312" cy="988140"/>
            </a:xfrm>
            <a:custGeom>
              <a:rect b="b" l="l" r="r" t="t"/>
              <a:pathLst>
                <a:path extrusionOk="0" h="22403" w="24582">
                  <a:moveTo>
                    <a:pt x="12291" y="1"/>
                  </a:moveTo>
                  <a:cubicBezTo>
                    <a:pt x="9422" y="1"/>
                    <a:pt x="6553" y="1090"/>
                    <a:pt x="4359" y="3270"/>
                  </a:cubicBezTo>
                  <a:cubicBezTo>
                    <a:pt x="0" y="7658"/>
                    <a:pt x="0" y="14745"/>
                    <a:pt x="4359" y="19133"/>
                  </a:cubicBezTo>
                  <a:cubicBezTo>
                    <a:pt x="6553" y="21312"/>
                    <a:pt x="9422" y="22402"/>
                    <a:pt x="12291" y="22402"/>
                  </a:cubicBezTo>
                  <a:cubicBezTo>
                    <a:pt x="15159" y="22402"/>
                    <a:pt x="18028" y="21312"/>
                    <a:pt x="20222" y="19133"/>
                  </a:cubicBezTo>
                  <a:cubicBezTo>
                    <a:pt x="24581" y="14745"/>
                    <a:pt x="24581" y="7658"/>
                    <a:pt x="20222" y="3270"/>
                  </a:cubicBezTo>
                  <a:cubicBezTo>
                    <a:pt x="18028" y="1090"/>
                    <a:pt x="15159" y="1"/>
                    <a:pt x="122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96"/>
            <p:cNvSpPr/>
            <p:nvPr/>
          </p:nvSpPr>
          <p:spPr>
            <a:xfrm>
              <a:off x="6419152" y="2477191"/>
              <a:ext cx="1124849" cy="988493"/>
            </a:xfrm>
            <a:custGeom>
              <a:rect b="b" l="l" r="r" t="t"/>
              <a:pathLst>
                <a:path extrusionOk="0" h="22411" w="25501">
                  <a:moveTo>
                    <a:pt x="12752" y="0"/>
                  </a:moveTo>
                  <a:cubicBezTo>
                    <a:pt x="10581" y="0"/>
                    <a:pt x="8390" y="630"/>
                    <a:pt x="6464" y="1939"/>
                  </a:cubicBezTo>
                  <a:cubicBezTo>
                    <a:pt x="1335" y="5438"/>
                    <a:pt x="0" y="12406"/>
                    <a:pt x="3499" y="17506"/>
                  </a:cubicBezTo>
                  <a:cubicBezTo>
                    <a:pt x="5659" y="20699"/>
                    <a:pt x="9174" y="22410"/>
                    <a:pt x="12758" y="22410"/>
                  </a:cubicBezTo>
                  <a:cubicBezTo>
                    <a:pt x="14931" y="22410"/>
                    <a:pt x="17130" y="21781"/>
                    <a:pt x="19066" y="20471"/>
                  </a:cubicBezTo>
                  <a:cubicBezTo>
                    <a:pt x="24166" y="16972"/>
                    <a:pt x="25501" y="10004"/>
                    <a:pt x="22031" y="4904"/>
                  </a:cubicBezTo>
                  <a:cubicBezTo>
                    <a:pt x="19853" y="1711"/>
                    <a:pt x="16331" y="0"/>
                    <a:pt x="127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96"/>
            <p:cNvSpPr/>
            <p:nvPr/>
          </p:nvSpPr>
          <p:spPr>
            <a:xfrm>
              <a:off x="6471467" y="2460694"/>
              <a:ext cx="1022823" cy="1022765"/>
            </a:xfrm>
            <a:custGeom>
              <a:rect b="b" l="l" r="r" t="t"/>
              <a:pathLst>
                <a:path extrusionOk="0" fill="none" h="23188" w="23188">
                  <a:moveTo>
                    <a:pt x="21438" y="8421"/>
                  </a:moveTo>
                  <a:cubicBezTo>
                    <a:pt x="23188" y="13848"/>
                    <a:pt x="20193" y="19689"/>
                    <a:pt x="14767" y="21438"/>
                  </a:cubicBezTo>
                  <a:cubicBezTo>
                    <a:pt x="9311" y="23188"/>
                    <a:pt x="3499" y="20193"/>
                    <a:pt x="1750" y="14767"/>
                  </a:cubicBezTo>
                  <a:cubicBezTo>
                    <a:pt x="1" y="9311"/>
                    <a:pt x="2995" y="3499"/>
                    <a:pt x="8422" y="1750"/>
                  </a:cubicBezTo>
                  <a:cubicBezTo>
                    <a:pt x="13848" y="1"/>
                    <a:pt x="19689" y="2995"/>
                    <a:pt x="21438" y="8421"/>
                  </a:cubicBezTo>
                  <a:close/>
                </a:path>
              </a:pathLst>
            </a:custGeom>
            <a:noFill/>
            <a:ln cap="rnd" cmpd="sng" w="96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96"/>
            <p:cNvSpPr/>
            <p:nvPr/>
          </p:nvSpPr>
          <p:spPr>
            <a:xfrm>
              <a:off x="6857304" y="2732724"/>
              <a:ext cx="217154" cy="446015"/>
            </a:xfrm>
            <a:custGeom>
              <a:rect b="b" l="l" r="r" t="t"/>
              <a:pathLst>
                <a:path extrusionOk="0" h="10112" w="4923">
                  <a:moveTo>
                    <a:pt x="2551" y="1"/>
                  </a:moveTo>
                  <a:cubicBezTo>
                    <a:pt x="2076" y="1"/>
                    <a:pt x="2017" y="297"/>
                    <a:pt x="2017" y="713"/>
                  </a:cubicBezTo>
                  <a:lnTo>
                    <a:pt x="2017" y="1157"/>
                  </a:lnTo>
                  <a:cubicBezTo>
                    <a:pt x="1157" y="1365"/>
                    <a:pt x="327" y="1988"/>
                    <a:pt x="327" y="2966"/>
                  </a:cubicBezTo>
                  <a:cubicBezTo>
                    <a:pt x="327" y="4389"/>
                    <a:pt x="1365" y="4864"/>
                    <a:pt x="2284" y="5220"/>
                  </a:cubicBezTo>
                  <a:cubicBezTo>
                    <a:pt x="2966" y="5486"/>
                    <a:pt x="3826" y="5872"/>
                    <a:pt x="3826" y="6702"/>
                  </a:cubicBezTo>
                  <a:cubicBezTo>
                    <a:pt x="3826" y="7532"/>
                    <a:pt x="3114" y="7799"/>
                    <a:pt x="2432" y="7799"/>
                  </a:cubicBezTo>
                  <a:cubicBezTo>
                    <a:pt x="1809" y="7799"/>
                    <a:pt x="1098" y="7592"/>
                    <a:pt x="1098" y="7028"/>
                  </a:cubicBezTo>
                  <a:cubicBezTo>
                    <a:pt x="1098" y="6910"/>
                    <a:pt x="1127" y="6821"/>
                    <a:pt x="1157" y="6672"/>
                  </a:cubicBezTo>
                  <a:cubicBezTo>
                    <a:pt x="1157" y="6554"/>
                    <a:pt x="1187" y="6435"/>
                    <a:pt x="1187" y="6257"/>
                  </a:cubicBezTo>
                  <a:cubicBezTo>
                    <a:pt x="1187" y="5961"/>
                    <a:pt x="979" y="5753"/>
                    <a:pt x="683" y="5753"/>
                  </a:cubicBezTo>
                  <a:cubicBezTo>
                    <a:pt x="30" y="5753"/>
                    <a:pt x="1" y="6435"/>
                    <a:pt x="30" y="7028"/>
                  </a:cubicBezTo>
                  <a:cubicBezTo>
                    <a:pt x="30" y="8096"/>
                    <a:pt x="950" y="8659"/>
                    <a:pt x="1928" y="8807"/>
                  </a:cubicBezTo>
                  <a:cubicBezTo>
                    <a:pt x="1928" y="9104"/>
                    <a:pt x="1928" y="9489"/>
                    <a:pt x="1928" y="9667"/>
                  </a:cubicBezTo>
                  <a:cubicBezTo>
                    <a:pt x="1928" y="10023"/>
                    <a:pt x="2136" y="10112"/>
                    <a:pt x="2432" y="10112"/>
                  </a:cubicBezTo>
                  <a:cubicBezTo>
                    <a:pt x="2877" y="10112"/>
                    <a:pt x="2966" y="9815"/>
                    <a:pt x="2966" y="9400"/>
                  </a:cubicBezTo>
                  <a:lnTo>
                    <a:pt x="2966" y="8778"/>
                  </a:lnTo>
                  <a:cubicBezTo>
                    <a:pt x="3974" y="8629"/>
                    <a:pt x="4923" y="7918"/>
                    <a:pt x="4923" y="6702"/>
                  </a:cubicBezTo>
                  <a:cubicBezTo>
                    <a:pt x="4923" y="5338"/>
                    <a:pt x="3826" y="4775"/>
                    <a:pt x="2907" y="4360"/>
                  </a:cubicBezTo>
                  <a:cubicBezTo>
                    <a:pt x="2165" y="4034"/>
                    <a:pt x="1424" y="3678"/>
                    <a:pt x="1424" y="2966"/>
                  </a:cubicBezTo>
                  <a:cubicBezTo>
                    <a:pt x="1424" y="2403"/>
                    <a:pt x="2136" y="2136"/>
                    <a:pt x="2580" y="2136"/>
                  </a:cubicBezTo>
                  <a:cubicBezTo>
                    <a:pt x="2966" y="2136"/>
                    <a:pt x="3440" y="2195"/>
                    <a:pt x="3648" y="2581"/>
                  </a:cubicBezTo>
                  <a:cubicBezTo>
                    <a:pt x="3677" y="2877"/>
                    <a:pt x="3974" y="3085"/>
                    <a:pt x="4241" y="3085"/>
                  </a:cubicBezTo>
                  <a:cubicBezTo>
                    <a:pt x="4508" y="3085"/>
                    <a:pt x="4745" y="2877"/>
                    <a:pt x="4745" y="2521"/>
                  </a:cubicBezTo>
                  <a:cubicBezTo>
                    <a:pt x="4745" y="1661"/>
                    <a:pt x="3796" y="1217"/>
                    <a:pt x="3055" y="1098"/>
                  </a:cubicBezTo>
                  <a:cubicBezTo>
                    <a:pt x="3055" y="890"/>
                    <a:pt x="3055" y="624"/>
                    <a:pt x="3055" y="446"/>
                  </a:cubicBezTo>
                  <a:cubicBezTo>
                    <a:pt x="3055" y="90"/>
                    <a:pt x="2847" y="1"/>
                    <a:pt x="25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96"/>
            <p:cNvSpPr/>
            <p:nvPr/>
          </p:nvSpPr>
          <p:spPr>
            <a:xfrm>
              <a:off x="6406051" y="3486134"/>
              <a:ext cx="1568243" cy="578205"/>
            </a:xfrm>
            <a:custGeom>
              <a:rect b="b" l="l" r="r" t="t"/>
              <a:pathLst>
                <a:path extrusionOk="0" h="13109" w="35553">
                  <a:moveTo>
                    <a:pt x="35553" y="0"/>
                  </a:moveTo>
                  <a:cubicBezTo>
                    <a:pt x="35553" y="0"/>
                    <a:pt x="7562" y="2046"/>
                    <a:pt x="6228" y="3351"/>
                  </a:cubicBezTo>
                  <a:cubicBezTo>
                    <a:pt x="4597" y="5011"/>
                    <a:pt x="13285" y="5397"/>
                    <a:pt x="13285" y="5397"/>
                  </a:cubicBezTo>
                  <a:cubicBezTo>
                    <a:pt x="13285" y="5397"/>
                    <a:pt x="31" y="7442"/>
                    <a:pt x="1" y="8154"/>
                  </a:cubicBezTo>
                  <a:cubicBezTo>
                    <a:pt x="1" y="8895"/>
                    <a:pt x="3025" y="9666"/>
                    <a:pt x="3025" y="9666"/>
                  </a:cubicBezTo>
                  <a:cubicBezTo>
                    <a:pt x="3025" y="9666"/>
                    <a:pt x="5249" y="12572"/>
                    <a:pt x="10082" y="12987"/>
                  </a:cubicBezTo>
                  <a:cubicBezTo>
                    <a:pt x="11030" y="13074"/>
                    <a:pt x="12575" y="13109"/>
                    <a:pt x="14448" y="13109"/>
                  </a:cubicBezTo>
                  <a:cubicBezTo>
                    <a:pt x="22192" y="13109"/>
                    <a:pt x="35553" y="12513"/>
                    <a:pt x="35553" y="12513"/>
                  </a:cubicBezTo>
                  <a:lnTo>
                    <a:pt x="355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96"/>
            <p:cNvSpPr/>
            <p:nvPr/>
          </p:nvSpPr>
          <p:spPr>
            <a:xfrm>
              <a:off x="6542089" y="3911184"/>
              <a:ext cx="333560" cy="35374"/>
            </a:xfrm>
            <a:custGeom>
              <a:rect b="b" l="l" r="r" t="t"/>
              <a:pathLst>
                <a:path extrusionOk="0" fill="none" h="802" w="7562">
                  <a:moveTo>
                    <a:pt x="1" y="1"/>
                  </a:moveTo>
                  <a:cubicBezTo>
                    <a:pt x="2491" y="564"/>
                    <a:pt x="5012" y="801"/>
                    <a:pt x="7562" y="742"/>
                  </a:cubicBezTo>
                </a:path>
              </a:pathLst>
            </a:custGeom>
            <a:noFill/>
            <a:ln cap="rnd" cmpd="sng" w="10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96"/>
            <p:cNvSpPr/>
            <p:nvPr/>
          </p:nvSpPr>
          <p:spPr>
            <a:xfrm>
              <a:off x="6597051" y="3970028"/>
              <a:ext cx="291699" cy="35374"/>
            </a:xfrm>
            <a:custGeom>
              <a:rect b="b" l="l" r="r" t="t"/>
              <a:pathLst>
                <a:path extrusionOk="0" fill="none" h="802" w="6613">
                  <a:moveTo>
                    <a:pt x="0" y="1"/>
                  </a:moveTo>
                  <a:cubicBezTo>
                    <a:pt x="2165" y="564"/>
                    <a:pt x="4388" y="802"/>
                    <a:pt x="6612" y="742"/>
                  </a:cubicBezTo>
                </a:path>
              </a:pathLst>
            </a:custGeom>
            <a:noFill/>
            <a:ln cap="rnd" cmpd="sng" w="10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96"/>
            <p:cNvSpPr/>
            <p:nvPr/>
          </p:nvSpPr>
          <p:spPr>
            <a:xfrm>
              <a:off x="7245788" y="2497305"/>
              <a:ext cx="395005" cy="395027"/>
            </a:xfrm>
            <a:custGeom>
              <a:rect b="b" l="l" r="r" t="t"/>
              <a:pathLst>
                <a:path extrusionOk="0" h="8956" w="8955">
                  <a:moveTo>
                    <a:pt x="4477" y="1"/>
                  </a:moveTo>
                  <a:cubicBezTo>
                    <a:pt x="1987" y="1"/>
                    <a:pt x="0" y="1987"/>
                    <a:pt x="0" y="4478"/>
                  </a:cubicBezTo>
                  <a:cubicBezTo>
                    <a:pt x="0" y="6939"/>
                    <a:pt x="1987" y="8955"/>
                    <a:pt x="4477" y="8955"/>
                  </a:cubicBezTo>
                  <a:cubicBezTo>
                    <a:pt x="6939" y="8955"/>
                    <a:pt x="8955" y="6939"/>
                    <a:pt x="8955" y="4478"/>
                  </a:cubicBezTo>
                  <a:cubicBezTo>
                    <a:pt x="8955" y="1987"/>
                    <a:pt x="6939" y="1"/>
                    <a:pt x="4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96"/>
            <p:cNvSpPr/>
            <p:nvPr/>
          </p:nvSpPr>
          <p:spPr>
            <a:xfrm>
              <a:off x="7228761" y="2493380"/>
              <a:ext cx="395049" cy="395027"/>
            </a:xfrm>
            <a:custGeom>
              <a:rect b="b" l="l" r="r" t="t"/>
              <a:pathLst>
                <a:path extrusionOk="0" h="8956" w="8956">
                  <a:moveTo>
                    <a:pt x="4478" y="1"/>
                  </a:moveTo>
                  <a:cubicBezTo>
                    <a:pt x="1987" y="1"/>
                    <a:pt x="1" y="1987"/>
                    <a:pt x="1" y="4478"/>
                  </a:cubicBezTo>
                  <a:cubicBezTo>
                    <a:pt x="1" y="6939"/>
                    <a:pt x="1987" y="8955"/>
                    <a:pt x="4478" y="8955"/>
                  </a:cubicBezTo>
                  <a:cubicBezTo>
                    <a:pt x="6939" y="8955"/>
                    <a:pt x="8955" y="6939"/>
                    <a:pt x="8955" y="4478"/>
                  </a:cubicBezTo>
                  <a:cubicBezTo>
                    <a:pt x="8955" y="1987"/>
                    <a:pt x="6939" y="1"/>
                    <a:pt x="44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96"/>
            <p:cNvSpPr/>
            <p:nvPr/>
          </p:nvSpPr>
          <p:spPr>
            <a:xfrm>
              <a:off x="7326863" y="2599598"/>
              <a:ext cx="202774" cy="167167"/>
            </a:xfrm>
            <a:custGeom>
              <a:rect b="b" l="l" r="r" t="t"/>
              <a:pathLst>
                <a:path extrusionOk="0" h="3790" w="4597">
                  <a:moveTo>
                    <a:pt x="4314" y="0"/>
                  </a:moveTo>
                  <a:cubicBezTo>
                    <a:pt x="4245" y="0"/>
                    <a:pt x="4174" y="32"/>
                    <a:pt x="4122" y="83"/>
                  </a:cubicBezTo>
                  <a:lnTo>
                    <a:pt x="1661" y="3138"/>
                  </a:lnTo>
                  <a:lnTo>
                    <a:pt x="505" y="1625"/>
                  </a:lnTo>
                  <a:cubicBezTo>
                    <a:pt x="453" y="1574"/>
                    <a:pt x="371" y="1542"/>
                    <a:pt x="294" y="1542"/>
                  </a:cubicBezTo>
                  <a:cubicBezTo>
                    <a:pt x="239" y="1542"/>
                    <a:pt x="186" y="1558"/>
                    <a:pt x="149" y="1596"/>
                  </a:cubicBezTo>
                  <a:cubicBezTo>
                    <a:pt x="30" y="1685"/>
                    <a:pt x="1" y="1833"/>
                    <a:pt x="89" y="1922"/>
                  </a:cubicBezTo>
                  <a:lnTo>
                    <a:pt x="1483" y="3701"/>
                  </a:lnTo>
                  <a:cubicBezTo>
                    <a:pt x="1513" y="3760"/>
                    <a:pt x="1602" y="3790"/>
                    <a:pt x="1661" y="3790"/>
                  </a:cubicBezTo>
                  <a:cubicBezTo>
                    <a:pt x="1750" y="3790"/>
                    <a:pt x="1809" y="3760"/>
                    <a:pt x="1869" y="3701"/>
                  </a:cubicBezTo>
                  <a:lnTo>
                    <a:pt x="4508" y="410"/>
                  </a:lnTo>
                  <a:cubicBezTo>
                    <a:pt x="4596" y="291"/>
                    <a:pt x="4567" y="143"/>
                    <a:pt x="4448" y="54"/>
                  </a:cubicBezTo>
                  <a:cubicBezTo>
                    <a:pt x="4411" y="17"/>
                    <a:pt x="4363" y="0"/>
                    <a:pt x="4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7" name="Shape 2797"/>
        <p:cNvGrpSpPr/>
        <p:nvPr/>
      </p:nvGrpSpPr>
      <p:grpSpPr>
        <a:xfrm>
          <a:off x="0" y="0"/>
          <a:ext cx="0" cy="0"/>
          <a:chOff x="0" y="0"/>
          <a:chExt cx="0" cy="0"/>
        </a:xfrm>
      </p:grpSpPr>
      <p:sp>
        <p:nvSpPr>
          <p:cNvPr id="2798" name="Google Shape;2798;p97"/>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sz="1200">
                <a:solidFill>
                  <a:schemeClr val="dk1"/>
                </a:solidFill>
              </a:rPr>
              <a:t>Did you like the resources on this template? Get them for free at our other websites:</a:t>
            </a:r>
            <a:endParaRPr sz="1800">
              <a:solidFill>
                <a:schemeClr val="dk1"/>
              </a:solidFill>
              <a:latin typeface="Bebas Neue"/>
              <a:ea typeface="Bebas Neue"/>
              <a:cs typeface="Bebas Neue"/>
              <a:sym typeface="Bebas Neue"/>
            </a:endParaRPr>
          </a:p>
          <a:p>
            <a:pPr indent="0" lvl="0" marL="0" rtl="0" algn="l">
              <a:spcBef>
                <a:spcPts val="0"/>
              </a:spcBef>
              <a:spcAft>
                <a:spcPts val="0"/>
              </a:spcAft>
              <a:buNone/>
            </a:pPr>
            <a:r>
              <a:rPr b="1" lang="en" sz="2000"/>
              <a:t>Vectors</a:t>
            </a:r>
            <a:endParaRPr b="1" sz="2000">
              <a:solidFill>
                <a:schemeClr val="dk1"/>
              </a:solidFill>
            </a:endParaRPr>
          </a:p>
          <a:p>
            <a:pPr indent="-304800" lvl="0" marL="457200" rtl="0" algn="l">
              <a:spcBef>
                <a:spcPts val="300"/>
              </a:spcBef>
              <a:spcAft>
                <a:spcPts val="0"/>
              </a:spcAft>
              <a:buClr>
                <a:schemeClr val="dk1"/>
              </a:buClr>
              <a:buSzPts val="1200"/>
              <a:buFont typeface="Poppins"/>
              <a:buChar char="●"/>
            </a:pPr>
            <a:r>
              <a:rPr lang="en" u="sng">
                <a:solidFill>
                  <a:schemeClr val="hlink"/>
                </a:solidFill>
                <a:hlinkClick r:id="rId3"/>
              </a:rPr>
              <a:t>Hand drawn flat design affiliate marketing horizontal banner</a:t>
            </a:r>
            <a:endParaRPr/>
          </a:p>
          <a:p>
            <a:pPr indent="-304800" lvl="0" marL="457200" rtl="0" algn="l">
              <a:spcBef>
                <a:spcPts val="300"/>
              </a:spcBef>
              <a:spcAft>
                <a:spcPts val="0"/>
              </a:spcAft>
              <a:buSzPts val="1200"/>
              <a:buChar char="●"/>
            </a:pPr>
            <a:r>
              <a:rPr lang="en" u="sng">
                <a:solidFill>
                  <a:schemeClr val="hlink"/>
                </a:solidFill>
                <a:hlinkClick r:id="rId4"/>
              </a:rPr>
              <a:t>Hand drawn flat design affiliate marketing landing page</a:t>
            </a:r>
            <a:endParaRPr/>
          </a:p>
          <a:p>
            <a:pPr indent="-304800" lvl="0" marL="457200" rtl="0" algn="l">
              <a:spcBef>
                <a:spcPts val="300"/>
              </a:spcBef>
              <a:spcAft>
                <a:spcPts val="0"/>
              </a:spcAft>
              <a:buSzPts val="1200"/>
              <a:buChar char="●"/>
            </a:pPr>
            <a:r>
              <a:rPr lang="en" u="sng">
                <a:solidFill>
                  <a:schemeClr val="hlink"/>
                </a:solidFill>
                <a:hlinkClick r:id="rId5"/>
              </a:rPr>
              <a:t>Hand drawn flat design affiliate marketing landing page I</a:t>
            </a:r>
            <a:endParaRPr/>
          </a:p>
          <a:p>
            <a:pPr indent="0" lvl="0" marL="0" rtl="0" algn="l">
              <a:spcBef>
                <a:spcPts val="300"/>
              </a:spcBef>
              <a:spcAft>
                <a:spcPts val="0"/>
              </a:spcAft>
              <a:buNone/>
            </a:pPr>
            <a:r>
              <a:rPr b="1" lang="en" sz="2000"/>
              <a:t>Photos</a:t>
            </a:r>
            <a:endParaRPr b="1" sz="2000">
              <a:solidFill>
                <a:schemeClr val="dk1"/>
              </a:solidFill>
            </a:endParaRPr>
          </a:p>
          <a:p>
            <a:pPr indent="-304800" lvl="0" marL="457200" rtl="0" algn="l">
              <a:spcBef>
                <a:spcPts val="300"/>
              </a:spcBef>
              <a:spcAft>
                <a:spcPts val="0"/>
              </a:spcAft>
              <a:buClr>
                <a:schemeClr val="dk1"/>
              </a:buClr>
              <a:buSzPts val="1200"/>
              <a:buFont typeface="Poppins"/>
              <a:buChar char="●"/>
            </a:pPr>
            <a:r>
              <a:rPr lang="en" u="sng">
                <a:solidFill>
                  <a:schemeClr val="hlink"/>
                </a:solidFill>
                <a:hlinkClick r:id="rId6"/>
              </a:rPr>
              <a:t>Beautiful black young female in studio</a:t>
            </a:r>
            <a:endParaRPr/>
          </a:p>
          <a:p>
            <a:pPr indent="-304800" lvl="0" marL="457200" rtl="0" algn="l">
              <a:spcBef>
                <a:spcPts val="300"/>
              </a:spcBef>
              <a:spcAft>
                <a:spcPts val="0"/>
              </a:spcAft>
              <a:buSzPts val="1200"/>
              <a:buChar char="●"/>
            </a:pPr>
            <a:r>
              <a:rPr lang="en" u="sng">
                <a:solidFill>
                  <a:schemeClr val="hlink"/>
                </a:solidFill>
                <a:hlinkClick r:id="rId7"/>
              </a:rPr>
              <a:t>Portrait man laughing</a:t>
            </a:r>
            <a:endParaRPr/>
          </a:p>
          <a:p>
            <a:pPr indent="-304800" lvl="0" marL="457200" rtl="0" algn="l">
              <a:spcBef>
                <a:spcPts val="300"/>
              </a:spcBef>
              <a:spcAft>
                <a:spcPts val="0"/>
              </a:spcAft>
              <a:buSzPts val="1200"/>
              <a:buChar char="●"/>
            </a:pPr>
            <a:r>
              <a:rPr lang="en" u="sng">
                <a:solidFill>
                  <a:schemeClr val="hlink"/>
                </a:solidFill>
                <a:hlinkClick r:id="rId8"/>
              </a:rPr>
              <a:t>People working in elegant and cozy office space</a:t>
            </a:r>
            <a:endParaRPr/>
          </a:p>
          <a:p>
            <a:pPr indent="-304800" lvl="0" marL="457200" rtl="0" algn="l">
              <a:spcBef>
                <a:spcPts val="300"/>
              </a:spcBef>
              <a:spcAft>
                <a:spcPts val="0"/>
              </a:spcAft>
              <a:buSzPts val="1200"/>
              <a:buChar char="●"/>
            </a:pPr>
            <a:r>
              <a:rPr lang="en" u="sng">
                <a:solidFill>
                  <a:schemeClr val="hlink"/>
                </a:solidFill>
                <a:hlinkClick r:id="rId9"/>
              </a:rPr>
              <a:t>Corporate workers brainstorming together</a:t>
            </a:r>
            <a:endParaRPr/>
          </a:p>
          <a:p>
            <a:pPr indent="-304800" lvl="0" marL="457200" rtl="0" algn="l">
              <a:spcBef>
                <a:spcPts val="300"/>
              </a:spcBef>
              <a:spcAft>
                <a:spcPts val="0"/>
              </a:spcAft>
              <a:buSzPts val="1200"/>
              <a:buChar char="●"/>
            </a:pPr>
            <a:r>
              <a:rPr lang="en" u="sng">
                <a:solidFill>
                  <a:schemeClr val="hlink"/>
                </a:solidFill>
                <a:hlinkClick r:id="rId10"/>
              </a:rPr>
              <a:t>Person of indian origin having fun</a:t>
            </a:r>
            <a:endParaRPr/>
          </a:p>
          <a:p>
            <a:pPr indent="0" lvl="0" marL="0" rtl="0" algn="l">
              <a:spcBef>
                <a:spcPts val="300"/>
              </a:spcBef>
              <a:spcAft>
                <a:spcPts val="0"/>
              </a:spcAft>
              <a:buNone/>
            </a:pPr>
            <a:r>
              <a:rPr b="1" lang="en" sz="2000"/>
              <a:t>Icons</a:t>
            </a:r>
            <a:endParaRPr b="1" sz="2000"/>
          </a:p>
          <a:p>
            <a:pPr indent="-311150" lvl="0" marL="457200" rtl="0" algn="l">
              <a:spcBef>
                <a:spcPts val="300"/>
              </a:spcBef>
              <a:spcAft>
                <a:spcPts val="0"/>
              </a:spcAft>
              <a:buSzPts val="1300"/>
              <a:buChar char="●"/>
            </a:pPr>
            <a:r>
              <a:rPr lang="en" u="sng">
                <a:solidFill>
                  <a:schemeClr val="hlink"/>
                </a:solidFill>
                <a:hlinkClick r:id="rId11"/>
              </a:rPr>
              <a:t>Icon Pack: ECommerce | Flat</a:t>
            </a:r>
            <a:endParaRPr/>
          </a:p>
        </p:txBody>
      </p:sp>
      <p:sp>
        <p:nvSpPr>
          <p:cNvPr id="2799" name="Google Shape;2799;p97"/>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03" name="Shape 2803"/>
        <p:cNvGrpSpPr/>
        <p:nvPr/>
      </p:nvGrpSpPr>
      <p:grpSpPr>
        <a:xfrm>
          <a:off x="0" y="0"/>
          <a:ext cx="0" cy="0"/>
          <a:chOff x="0" y="0"/>
          <a:chExt cx="0" cy="0"/>
        </a:xfrm>
      </p:grpSpPr>
      <p:sp>
        <p:nvSpPr>
          <p:cNvPr id="2804" name="Google Shape;2804;p98"/>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Instructions for use</a:t>
            </a:r>
            <a:endParaRPr/>
          </a:p>
        </p:txBody>
      </p:sp>
      <p:sp>
        <p:nvSpPr>
          <p:cNvPr id="2805" name="Google Shape;2805;p98"/>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09" name="Shape 2809"/>
        <p:cNvGrpSpPr/>
        <p:nvPr/>
      </p:nvGrpSpPr>
      <p:grpSpPr>
        <a:xfrm>
          <a:off x="0" y="0"/>
          <a:ext cx="0" cy="0"/>
          <a:chOff x="0" y="0"/>
          <a:chExt cx="0" cy="0"/>
        </a:xfrm>
      </p:grpSpPr>
      <p:sp>
        <p:nvSpPr>
          <p:cNvPr id="2810" name="Google Shape;2810;p99"/>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2811" name="Google Shape;2811;p99"/>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15" name="Shape 2815"/>
        <p:cNvGrpSpPr/>
        <p:nvPr/>
      </p:nvGrpSpPr>
      <p:grpSpPr>
        <a:xfrm>
          <a:off x="0" y="0"/>
          <a:ext cx="0" cy="0"/>
          <a:chOff x="0" y="0"/>
          <a:chExt cx="0" cy="0"/>
        </a:xfrm>
      </p:grpSpPr>
      <p:sp>
        <p:nvSpPr>
          <p:cNvPr id="2816" name="Google Shape;2816;p100"/>
          <p:cNvSpPr txBox="1"/>
          <p:nvPr/>
        </p:nvSpPr>
        <p:spPr>
          <a:xfrm>
            <a:off x="716700" y="1188000"/>
            <a:ext cx="7710600" cy="137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Poppins Regular</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https://fonts.google.com/specimen/Poppins</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Poppins Bold</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https://fonts.google.com/specimen/Poppins</a:t>
            </a:r>
            <a:r>
              <a:rPr lang="en" sz="1100">
                <a:solidFill>
                  <a:schemeClr val="lt1"/>
                </a:solidFill>
              </a:rPr>
              <a:t>)</a:t>
            </a:r>
            <a:endParaRPr sz="1100">
              <a:solidFill>
                <a:schemeClr val="lt1"/>
              </a:solidFill>
            </a:endParaRPr>
          </a:p>
        </p:txBody>
      </p:sp>
      <p:sp>
        <p:nvSpPr>
          <p:cNvPr id="2817" name="Google Shape;2817;p100"/>
          <p:cNvSpPr/>
          <p:nvPr/>
        </p:nvSpPr>
        <p:spPr>
          <a:xfrm>
            <a:off x="2583563" y="2947175"/>
            <a:ext cx="791400" cy="754200"/>
          </a:xfrm>
          <a:prstGeom prst="roundRect">
            <a:avLst>
              <a:gd fmla="val 16667" name="adj"/>
            </a:avLst>
          </a:prstGeom>
          <a:solidFill>
            <a:srgbClr val="0B070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100"/>
          <p:cNvSpPr/>
          <p:nvPr/>
        </p:nvSpPr>
        <p:spPr>
          <a:xfrm>
            <a:off x="3645382" y="29471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100"/>
          <p:cNvSpPr/>
          <p:nvPr/>
        </p:nvSpPr>
        <p:spPr>
          <a:xfrm>
            <a:off x="4707202" y="2947175"/>
            <a:ext cx="791400" cy="754200"/>
          </a:xfrm>
          <a:prstGeom prst="roundRect">
            <a:avLst>
              <a:gd fmla="val 16667" name="adj"/>
            </a:avLst>
          </a:prstGeom>
          <a:solidFill>
            <a:srgbClr val="7F60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100"/>
          <p:cNvSpPr txBox="1"/>
          <p:nvPr/>
        </p:nvSpPr>
        <p:spPr>
          <a:xfrm>
            <a:off x="258356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#0b0704</a:t>
            </a:r>
            <a:endParaRPr sz="1000">
              <a:solidFill>
                <a:srgbClr val="FFFFFF"/>
              </a:solidFill>
            </a:endParaRPr>
          </a:p>
        </p:txBody>
      </p:sp>
      <p:sp>
        <p:nvSpPr>
          <p:cNvPr id="2821" name="Google Shape;2821;p100"/>
          <p:cNvSpPr txBox="1"/>
          <p:nvPr/>
        </p:nvSpPr>
        <p:spPr>
          <a:xfrm>
            <a:off x="364538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2822" name="Google Shape;2822;p100"/>
          <p:cNvSpPr txBox="1"/>
          <p:nvPr/>
        </p:nvSpPr>
        <p:spPr>
          <a:xfrm>
            <a:off x="470721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#7f60ff</a:t>
            </a:r>
            <a:endParaRPr sz="1000">
              <a:solidFill>
                <a:srgbClr val="FFFFFF"/>
              </a:solidFill>
            </a:endParaRPr>
          </a:p>
        </p:txBody>
      </p:sp>
      <p:sp>
        <p:nvSpPr>
          <p:cNvPr id="2823" name="Google Shape;2823;p100"/>
          <p:cNvSpPr/>
          <p:nvPr/>
        </p:nvSpPr>
        <p:spPr>
          <a:xfrm>
            <a:off x="5769038" y="2947175"/>
            <a:ext cx="791400" cy="754200"/>
          </a:xfrm>
          <a:prstGeom prst="roundRect">
            <a:avLst>
              <a:gd fmla="val 16667" name="adj"/>
            </a:avLst>
          </a:prstGeom>
          <a:solidFill>
            <a:srgbClr val="D3C3F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100"/>
          <p:cNvSpPr txBox="1"/>
          <p:nvPr/>
        </p:nvSpPr>
        <p:spPr>
          <a:xfrm>
            <a:off x="576903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#d3c3fc</a:t>
            </a:r>
            <a:endParaRPr sz="1000">
              <a:solidFill>
                <a:schemeClr val="dk1"/>
              </a:solidFill>
            </a:endParaRPr>
          </a:p>
        </p:txBody>
      </p:sp>
      <p:sp>
        <p:nvSpPr>
          <p:cNvPr id="2825" name="Google Shape;2825;p100"/>
          <p:cNvSpPr/>
          <p:nvPr/>
        </p:nvSpPr>
        <p:spPr>
          <a:xfrm>
            <a:off x="2583563" y="3878275"/>
            <a:ext cx="791400" cy="754200"/>
          </a:xfrm>
          <a:prstGeom prst="roundRect">
            <a:avLst>
              <a:gd fmla="val 16667" name="adj"/>
            </a:avLst>
          </a:prstGeom>
          <a:solidFill>
            <a:srgbClr val="FEC2F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100"/>
          <p:cNvSpPr/>
          <p:nvPr/>
        </p:nvSpPr>
        <p:spPr>
          <a:xfrm>
            <a:off x="3645382" y="3878275"/>
            <a:ext cx="791400" cy="754200"/>
          </a:xfrm>
          <a:prstGeom prst="roundRect">
            <a:avLst>
              <a:gd fmla="val 16667" name="adj"/>
            </a:avLst>
          </a:prstGeom>
          <a:solidFill>
            <a:srgbClr val="75AFA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100"/>
          <p:cNvSpPr/>
          <p:nvPr/>
        </p:nvSpPr>
        <p:spPr>
          <a:xfrm>
            <a:off x="4707202" y="3878275"/>
            <a:ext cx="791400" cy="754200"/>
          </a:xfrm>
          <a:prstGeom prst="roundRect">
            <a:avLst>
              <a:gd fmla="val 16667" name="adj"/>
            </a:avLst>
          </a:prstGeom>
          <a:solidFill>
            <a:srgbClr val="F3491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100"/>
          <p:cNvSpPr txBox="1"/>
          <p:nvPr/>
        </p:nvSpPr>
        <p:spPr>
          <a:xfrm>
            <a:off x="25860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#fec2f2</a:t>
            </a:r>
            <a:endParaRPr sz="1000">
              <a:solidFill>
                <a:schemeClr val="dk1"/>
              </a:solidFill>
            </a:endParaRPr>
          </a:p>
        </p:txBody>
      </p:sp>
      <p:sp>
        <p:nvSpPr>
          <p:cNvPr id="2829" name="Google Shape;2829;p100"/>
          <p:cNvSpPr txBox="1"/>
          <p:nvPr/>
        </p:nvSpPr>
        <p:spPr>
          <a:xfrm>
            <a:off x="36478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#75afa8</a:t>
            </a:r>
            <a:endParaRPr sz="1000">
              <a:solidFill>
                <a:srgbClr val="FFFFFF"/>
              </a:solidFill>
            </a:endParaRPr>
          </a:p>
        </p:txBody>
      </p:sp>
      <p:sp>
        <p:nvSpPr>
          <p:cNvPr id="2830" name="Google Shape;2830;p100"/>
          <p:cNvSpPr txBox="1"/>
          <p:nvPr/>
        </p:nvSpPr>
        <p:spPr>
          <a:xfrm>
            <a:off x="47097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#f34919</a:t>
            </a:r>
            <a:endParaRPr sz="1000">
              <a:solidFill>
                <a:srgbClr val="FFFFFF"/>
              </a:solidFill>
            </a:endParaRPr>
          </a:p>
        </p:txBody>
      </p:sp>
      <p:sp>
        <p:nvSpPr>
          <p:cNvPr id="2831" name="Google Shape;2831;p100"/>
          <p:cNvSpPr/>
          <p:nvPr/>
        </p:nvSpPr>
        <p:spPr>
          <a:xfrm>
            <a:off x="5769038" y="3878275"/>
            <a:ext cx="791400" cy="754200"/>
          </a:xfrm>
          <a:prstGeom prst="roundRect">
            <a:avLst>
              <a:gd fmla="val 16667" name="adj"/>
            </a:avLst>
          </a:prstGeom>
          <a:solidFill>
            <a:srgbClr val="FFB26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100"/>
          <p:cNvSpPr txBox="1"/>
          <p:nvPr/>
        </p:nvSpPr>
        <p:spPr>
          <a:xfrm>
            <a:off x="57715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#ffb26f</a:t>
            </a:r>
            <a:endParaRPr sz="1000">
              <a:solidFill>
                <a:schemeClr val="dk1"/>
              </a:solidFill>
            </a:endParaRPr>
          </a:p>
        </p:txBody>
      </p:sp>
      <p:sp>
        <p:nvSpPr>
          <p:cNvPr id="2833" name="Google Shape;2833;p10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Fonts &amp; colors used</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37" name="Shape 2837"/>
        <p:cNvGrpSpPr/>
        <p:nvPr/>
      </p:nvGrpSpPr>
      <p:grpSpPr>
        <a:xfrm>
          <a:off x="0" y="0"/>
          <a:ext cx="0" cy="0"/>
          <a:chOff x="0" y="0"/>
          <a:chExt cx="0" cy="0"/>
        </a:xfrm>
      </p:grpSpPr>
      <p:sp>
        <p:nvSpPr>
          <p:cNvPr id="2838" name="Google Shape;2838;p101"/>
          <p:cNvSpPr txBox="1"/>
          <p:nvPr/>
        </p:nvSpPr>
        <p:spPr>
          <a:xfrm>
            <a:off x="1472200" y="1188000"/>
            <a:ext cx="6199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2839" name="Google Shape;2839;p101"/>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rPr>
              <a:t>Storyset</a:t>
            </a:r>
            <a:endParaRPr/>
          </a:p>
        </p:txBody>
      </p:sp>
      <p:pic>
        <p:nvPicPr>
          <p:cNvPr id="2840" name="Google Shape;2840;p101"/>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841" name="Google Shape;2841;p101">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2842" name="Google Shape;2842;p101">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2843" name="Google Shape;2843;p101">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2844" name="Google Shape;2844;p101">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2845" name="Google Shape;2845;p101"/>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846" name="Google Shape;2846;p101"/>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847" name="Google Shape;2847;p101"/>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848" name="Google Shape;2848;p101"/>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849" name="Google Shape;2849;p101">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p48"/>
          <p:cNvSpPr txBox="1"/>
          <p:nvPr>
            <p:ph idx="1" type="subTitle"/>
          </p:nvPr>
        </p:nvSpPr>
        <p:spPr>
          <a:xfrm>
            <a:off x="720000" y="2242900"/>
            <a:ext cx="4294800" cy="175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Modality score of  0.8198 and 32 clusters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High modularity score indicates a well-defined community structure.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32 somewhat distinct groups of products that are purchased together</a:t>
            </a:r>
            <a:endParaRPr/>
          </a:p>
          <a:p>
            <a:pPr indent="0" lvl="0" marL="0" rtl="0" algn="l">
              <a:spcBef>
                <a:spcPts val="0"/>
              </a:spcBef>
              <a:spcAft>
                <a:spcPts val="0"/>
              </a:spcAft>
              <a:buNone/>
            </a:pPr>
            <a:r>
              <a:t/>
            </a:r>
            <a:endParaRPr/>
          </a:p>
        </p:txBody>
      </p:sp>
      <p:sp>
        <p:nvSpPr>
          <p:cNvPr id="564" name="Google Shape;564;p48"/>
          <p:cNvSpPr txBox="1"/>
          <p:nvPr>
            <p:ph type="title"/>
          </p:nvPr>
        </p:nvSpPr>
        <p:spPr>
          <a:xfrm>
            <a:off x="720000" y="1140800"/>
            <a:ext cx="4294800" cy="110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Community Structure</a:t>
            </a:r>
            <a:endParaRPr/>
          </a:p>
        </p:txBody>
      </p:sp>
      <p:pic>
        <p:nvPicPr>
          <p:cNvPr id="565" name="Google Shape;565;p48"/>
          <p:cNvPicPr preferRelativeResize="0"/>
          <p:nvPr/>
        </p:nvPicPr>
        <p:blipFill>
          <a:blip r:embed="rId3">
            <a:alphaModFix/>
          </a:blip>
          <a:stretch>
            <a:fillRect/>
          </a:stretch>
        </p:blipFill>
        <p:spPr>
          <a:xfrm>
            <a:off x="5329300" y="1140800"/>
            <a:ext cx="3211975" cy="2902325"/>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53" name="Shape 2853"/>
        <p:cNvGrpSpPr/>
        <p:nvPr/>
      </p:nvGrpSpPr>
      <p:grpSpPr>
        <a:xfrm>
          <a:off x="0" y="0"/>
          <a:ext cx="0" cy="0"/>
          <a:chOff x="0" y="0"/>
          <a:chExt cx="0" cy="0"/>
        </a:xfrm>
      </p:grpSpPr>
      <p:sp>
        <p:nvSpPr>
          <p:cNvPr id="2854" name="Google Shape;2854;p102"/>
          <p:cNvSpPr txBox="1"/>
          <p:nvPr/>
        </p:nvSpPr>
        <p:spPr>
          <a:xfrm>
            <a:off x="716700" y="1188004"/>
            <a:ext cx="7710600" cy="89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sp>
        <p:nvSpPr>
          <p:cNvPr id="2855" name="Google Shape;2855;p102"/>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Use our editable graphic resources...</a:t>
            </a:r>
            <a:endParaRPr/>
          </a:p>
        </p:txBody>
      </p:sp>
      <p:grpSp>
        <p:nvGrpSpPr>
          <p:cNvPr id="2856" name="Google Shape;2856;p102"/>
          <p:cNvGrpSpPr/>
          <p:nvPr/>
        </p:nvGrpSpPr>
        <p:grpSpPr>
          <a:xfrm>
            <a:off x="5048544" y="3019584"/>
            <a:ext cx="442841" cy="514271"/>
            <a:chOff x="4727025" y="1332775"/>
            <a:chExt cx="59900" cy="69625"/>
          </a:xfrm>
        </p:grpSpPr>
        <p:sp>
          <p:nvSpPr>
            <p:cNvPr id="2857" name="Google Shape;2857;p10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10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9" name="Google Shape;2859;p102"/>
          <p:cNvGrpSpPr/>
          <p:nvPr/>
        </p:nvGrpSpPr>
        <p:grpSpPr>
          <a:xfrm>
            <a:off x="5723860" y="2267072"/>
            <a:ext cx="500909" cy="500899"/>
            <a:chOff x="4820425" y="1329900"/>
            <a:chExt cx="70175" cy="70350"/>
          </a:xfrm>
        </p:grpSpPr>
        <p:sp>
          <p:nvSpPr>
            <p:cNvPr id="2860" name="Google Shape;2860;p10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10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10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10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4" name="Google Shape;2864;p102"/>
          <p:cNvGrpSpPr/>
          <p:nvPr/>
        </p:nvGrpSpPr>
        <p:grpSpPr>
          <a:xfrm>
            <a:off x="6376484" y="2278862"/>
            <a:ext cx="538135" cy="493119"/>
            <a:chOff x="4903200" y="1331525"/>
            <a:chExt cx="73575" cy="67425"/>
          </a:xfrm>
        </p:grpSpPr>
        <p:sp>
          <p:nvSpPr>
            <p:cNvPr id="2865" name="Google Shape;2865;p10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866" name="Google Shape;2866;p10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7" name="Google Shape;2867;p102"/>
          <p:cNvGrpSpPr/>
          <p:nvPr/>
        </p:nvGrpSpPr>
        <p:grpSpPr>
          <a:xfrm>
            <a:off x="5636435" y="3020840"/>
            <a:ext cx="544563" cy="511895"/>
            <a:chOff x="4815575" y="1416800"/>
            <a:chExt cx="73750" cy="71400"/>
          </a:xfrm>
        </p:grpSpPr>
        <p:sp>
          <p:nvSpPr>
            <p:cNvPr id="2868" name="Google Shape;2868;p10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10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10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1" name="Google Shape;2871;p102"/>
          <p:cNvGrpSpPr/>
          <p:nvPr/>
        </p:nvGrpSpPr>
        <p:grpSpPr>
          <a:xfrm>
            <a:off x="6333060" y="3020546"/>
            <a:ext cx="602914" cy="512477"/>
            <a:chOff x="4902475" y="1418875"/>
            <a:chExt cx="74500" cy="63775"/>
          </a:xfrm>
        </p:grpSpPr>
        <p:sp>
          <p:nvSpPr>
            <p:cNvPr id="2872" name="Google Shape;2872;p10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102"/>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4" name="Google Shape;2874;p102"/>
          <p:cNvGrpSpPr/>
          <p:nvPr/>
        </p:nvGrpSpPr>
        <p:grpSpPr>
          <a:xfrm>
            <a:off x="5748932" y="3759785"/>
            <a:ext cx="515391" cy="525699"/>
            <a:chOff x="4818100" y="1507675"/>
            <a:chExt cx="71225" cy="71625"/>
          </a:xfrm>
        </p:grpSpPr>
        <p:sp>
          <p:nvSpPr>
            <p:cNvPr id="2875" name="Google Shape;2875;p10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10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10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10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9" name="Google Shape;2879;p102"/>
          <p:cNvGrpSpPr/>
          <p:nvPr/>
        </p:nvGrpSpPr>
        <p:grpSpPr>
          <a:xfrm>
            <a:off x="5087034" y="3781317"/>
            <a:ext cx="522956" cy="489869"/>
            <a:chOff x="4721450" y="1509475"/>
            <a:chExt cx="79350" cy="74325"/>
          </a:xfrm>
        </p:grpSpPr>
        <p:sp>
          <p:nvSpPr>
            <p:cNvPr id="2880" name="Google Shape;2880;p10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10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10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10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4" name="Google Shape;2884;p102"/>
          <p:cNvGrpSpPr/>
          <p:nvPr/>
        </p:nvGrpSpPr>
        <p:grpSpPr>
          <a:xfrm>
            <a:off x="6410277" y="3761069"/>
            <a:ext cx="525704" cy="535436"/>
            <a:chOff x="4906800" y="1507500"/>
            <a:chExt cx="70350" cy="71075"/>
          </a:xfrm>
        </p:grpSpPr>
        <p:sp>
          <p:nvSpPr>
            <p:cNvPr id="2885" name="Google Shape;2885;p10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10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10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10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10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0" name="Google Shape;2890;p102"/>
          <p:cNvGrpSpPr/>
          <p:nvPr/>
        </p:nvGrpSpPr>
        <p:grpSpPr>
          <a:xfrm>
            <a:off x="4443099" y="2267050"/>
            <a:ext cx="508054" cy="508095"/>
            <a:chOff x="3736598" y="2170606"/>
            <a:chExt cx="404889" cy="404889"/>
          </a:xfrm>
        </p:grpSpPr>
        <p:sp>
          <p:nvSpPr>
            <p:cNvPr id="2891" name="Google Shape;2891;p10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10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10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10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5" name="Google Shape;2895;p102"/>
          <p:cNvGrpSpPr/>
          <p:nvPr/>
        </p:nvGrpSpPr>
        <p:grpSpPr>
          <a:xfrm>
            <a:off x="3731139" y="2267145"/>
            <a:ext cx="575790" cy="507904"/>
            <a:chOff x="3161917" y="2170682"/>
            <a:chExt cx="458870" cy="404737"/>
          </a:xfrm>
        </p:grpSpPr>
        <p:sp>
          <p:nvSpPr>
            <p:cNvPr id="2896" name="Google Shape;2896;p10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897" name="Google Shape;2897;p10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10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9" name="Google Shape;2899;p102"/>
          <p:cNvGrpSpPr/>
          <p:nvPr/>
        </p:nvGrpSpPr>
        <p:grpSpPr>
          <a:xfrm>
            <a:off x="3758669" y="3027517"/>
            <a:ext cx="520730" cy="498567"/>
            <a:chOff x="3179914" y="2889488"/>
            <a:chExt cx="422876" cy="404911"/>
          </a:xfrm>
        </p:grpSpPr>
        <p:sp>
          <p:nvSpPr>
            <p:cNvPr id="2900" name="Google Shape;2900;p10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10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10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10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10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10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6" name="Google Shape;2906;p102"/>
          <p:cNvGrpSpPr/>
          <p:nvPr/>
        </p:nvGrpSpPr>
        <p:grpSpPr>
          <a:xfrm>
            <a:off x="4387349" y="3027477"/>
            <a:ext cx="516145" cy="498648"/>
            <a:chOff x="3729467" y="2889422"/>
            <a:chExt cx="419153" cy="404977"/>
          </a:xfrm>
        </p:grpSpPr>
        <p:sp>
          <p:nvSpPr>
            <p:cNvPr id="2907" name="Google Shape;2907;p10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10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10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10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10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10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10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4" name="Google Shape;2914;p102"/>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102"/>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102"/>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102"/>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8" name="Google Shape;2918;p102"/>
          <p:cNvGrpSpPr/>
          <p:nvPr/>
        </p:nvGrpSpPr>
        <p:grpSpPr>
          <a:xfrm>
            <a:off x="7107677" y="2474362"/>
            <a:ext cx="166473" cy="141497"/>
            <a:chOff x="4660325" y="1866850"/>
            <a:chExt cx="68350" cy="58100"/>
          </a:xfrm>
        </p:grpSpPr>
        <p:sp>
          <p:nvSpPr>
            <p:cNvPr id="2919" name="Google Shape;2919;p10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10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1" name="Google Shape;2921;p102"/>
          <p:cNvGrpSpPr/>
          <p:nvPr/>
        </p:nvGrpSpPr>
        <p:grpSpPr>
          <a:xfrm>
            <a:off x="7417022" y="2500086"/>
            <a:ext cx="162515" cy="90049"/>
            <a:chOff x="4791775" y="1877500"/>
            <a:chExt cx="66725" cy="36975"/>
          </a:xfrm>
        </p:grpSpPr>
        <p:sp>
          <p:nvSpPr>
            <p:cNvPr id="2922" name="Google Shape;2922;p10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10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4" name="Google Shape;2924;p102"/>
          <p:cNvGrpSpPr/>
          <p:nvPr/>
        </p:nvGrpSpPr>
        <p:grpSpPr>
          <a:xfrm>
            <a:off x="7738734" y="2500086"/>
            <a:ext cx="144979" cy="90049"/>
            <a:chOff x="4923925" y="1877500"/>
            <a:chExt cx="59525" cy="36975"/>
          </a:xfrm>
        </p:grpSpPr>
        <p:sp>
          <p:nvSpPr>
            <p:cNvPr id="2925" name="Google Shape;2925;p10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10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7" name="Google Shape;2927;p102"/>
          <p:cNvGrpSpPr/>
          <p:nvPr/>
        </p:nvGrpSpPr>
        <p:grpSpPr>
          <a:xfrm>
            <a:off x="8033226" y="2482277"/>
            <a:ext cx="141447" cy="125667"/>
            <a:chOff x="5058450" y="1870100"/>
            <a:chExt cx="58075" cy="51600"/>
          </a:xfrm>
        </p:grpSpPr>
        <p:sp>
          <p:nvSpPr>
            <p:cNvPr id="2928" name="Google Shape;2928;p10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10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0" name="Google Shape;2930;p102"/>
          <p:cNvGrpSpPr/>
          <p:nvPr/>
        </p:nvGrpSpPr>
        <p:grpSpPr>
          <a:xfrm>
            <a:off x="7447741" y="2904685"/>
            <a:ext cx="101077" cy="107645"/>
            <a:chOff x="4811425" y="2065025"/>
            <a:chExt cx="41500" cy="44200"/>
          </a:xfrm>
        </p:grpSpPr>
        <p:sp>
          <p:nvSpPr>
            <p:cNvPr id="2931" name="Google Shape;2931;p10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10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3" name="Google Shape;2933;p102"/>
          <p:cNvGrpSpPr/>
          <p:nvPr/>
        </p:nvGrpSpPr>
        <p:grpSpPr>
          <a:xfrm>
            <a:off x="7740178" y="2904898"/>
            <a:ext cx="120867" cy="107218"/>
            <a:chOff x="4929875" y="2065025"/>
            <a:chExt cx="49625" cy="44025"/>
          </a:xfrm>
        </p:grpSpPr>
        <p:sp>
          <p:nvSpPr>
            <p:cNvPr id="2934" name="Google Shape;2934;p10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10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6" name="Google Shape;2936;p102"/>
          <p:cNvGrpSpPr/>
          <p:nvPr/>
        </p:nvGrpSpPr>
        <p:grpSpPr>
          <a:xfrm>
            <a:off x="8068847" y="2907912"/>
            <a:ext cx="70206" cy="101191"/>
            <a:chOff x="5083925" y="2066350"/>
            <a:chExt cx="28825" cy="41550"/>
          </a:xfrm>
        </p:grpSpPr>
        <p:sp>
          <p:nvSpPr>
            <p:cNvPr id="2937" name="Google Shape;2937;p10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10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9" name="Google Shape;2939;p102"/>
          <p:cNvGrpSpPr/>
          <p:nvPr/>
        </p:nvGrpSpPr>
        <p:grpSpPr>
          <a:xfrm>
            <a:off x="7100401" y="2923559"/>
            <a:ext cx="181026" cy="69896"/>
            <a:chOff x="4659775" y="2072775"/>
            <a:chExt cx="74325" cy="28700"/>
          </a:xfrm>
        </p:grpSpPr>
        <p:sp>
          <p:nvSpPr>
            <p:cNvPr id="2940" name="Google Shape;2940;p10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10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10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3" name="Google Shape;2943;p102"/>
          <p:cNvGrpSpPr/>
          <p:nvPr/>
        </p:nvGrpSpPr>
        <p:grpSpPr>
          <a:xfrm>
            <a:off x="8020257" y="2714124"/>
            <a:ext cx="167387" cy="89197"/>
            <a:chOff x="4662475" y="1976500"/>
            <a:chExt cx="68725" cy="36625"/>
          </a:xfrm>
        </p:grpSpPr>
        <p:sp>
          <p:nvSpPr>
            <p:cNvPr id="2944" name="Google Shape;2944;p10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10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10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7" name="Google Shape;2947;p102"/>
          <p:cNvGrpSpPr/>
          <p:nvPr/>
        </p:nvGrpSpPr>
        <p:grpSpPr>
          <a:xfrm>
            <a:off x="7717162" y="2717564"/>
            <a:ext cx="166899" cy="82317"/>
            <a:chOff x="4920150" y="1977875"/>
            <a:chExt cx="68525" cy="33800"/>
          </a:xfrm>
        </p:grpSpPr>
        <p:sp>
          <p:nvSpPr>
            <p:cNvPr id="2948" name="Google Shape;2948;p10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10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10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1" name="Google Shape;2951;p102"/>
          <p:cNvGrpSpPr/>
          <p:nvPr/>
        </p:nvGrpSpPr>
        <p:grpSpPr>
          <a:xfrm>
            <a:off x="7128319" y="3121482"/>
            <a:ext cx="125190" cy="127858"/>
            <a:chOff x="4676550" y="2160575"/>
            <a:chExt cx="51400" cy="52500"/>
          </a:xfrm>
        </p:grpSpPr>
        <p:sp>
          <p:nvSpPr>
            <p:cNvPr id="2952" name="Google Shape;2952;p10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10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10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5" name="Google Shape;2955;p102"/>
          <p:cNvGrpSpPr/>
          <p:nvPr/>
        </p:nvGrpSpPr>
        <p:grpSpPr>
          <a:xfrm>
            <a:off x="7425577" y="3128514"/>
            <a:ext cx="145405" cy="113794"/>
            <a:chOff x="4768325" y="2163475"/>
            <a:chExt cx="59700" cy="46725"/>
          </a:xfrm>
        </p:grpSpPr>
        <p:sp>
          <p:nvSpPr>
            <p:cNvPr id="2956" name="Google Shape;2956;p10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10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8" name="Google Shape;2958;p102"/>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102"/>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102"/>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102"/>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102"/>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102"/>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4" name="Google Shape;2964;p102"/>
          <p:cNvGrpSpPr/>
          <p:nvPr/>
        </p:nvGrpSpPr>
        <p:grpSpPr>
          <a:xfrm>
            <a:off x="7441895" y="3383608"/>
            <a:ext cx="112768" cy="106853"/>
            <a:chOff x="4768575" y="2253950"/>
            <a:chExt cx="46300" cy="43875"/>
          </a:xfrm>
        </p:grpSpPr>
        <p:sp>
          <p:nvSpPr>
            <p:cNvPr id="2965" name="Google Shape;2965;p10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10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7" name="Google Shape;2967;p102"/>
          <p:cNvGrpSpPr/>
          <p:nvPr/>
        </p:nvGrpSpPr>
        <p:grpSpPr>
          <a:xfrm>
            <a:off x="7741518" y="3872634"/>
            <a:ext cx="118187" cy="146246"/>
            <a:chOff x="4960900" y="2433225"/>
            <a:chExt cx="48525" cy="60050"/>
          </a:xfrm>
        </p:grpSpPr>
        <p:sp>
          <p:nvSpPr>
            <p:cNvPr id="2968" name="Google Shape;2968;p10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10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0" name="Google Shape;2970;p102"/>
          <p:cNvGrpSpPr/>
          <p:nvPr/>
        </p:nvGrpSpPr>
        <p:grpSpPr>
          <a:xfrm>
            <a:off x="7430083" y="4136695"/>
            <a:ext cx="136394" cy="143810"/>
            <a:chOff x="4854075" y="2527625"/>
            <a:chExt cx="56000" cy="59050"/>
          </a:xfrm>
        </p:grpSpPr>
        <p:sp>
          <p:nvSpPr>
            <p:cNvPr id="2971" name="Google Shape;2971;p10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10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3" name="Google Shape;2973;p102"/>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102"/>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102"/>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6" name="Google Shape;2976;p102"/>
          <p:cNvGrpSpPr/>
          <p:nvPr/>
        </p:nvGrpSpPr>
        <p:grpSpPr>
          <a:xfrm>
            <a:off x="8054294" y="3600439"/>
            <a:ext cx="99312" cy="160797"/>
            <a:chOff x="5059700" y="2334775"/>
            <a:chExt cx="40775" cy="66025"/>
          </a:xfrm>
        </p:grpSpPr>
        <p:sp>
          <p:nvSpPr>
            <p:cNvPr id="2977" name="Google Shape;2977;p10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10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10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10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10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10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10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10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10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6" name="Google Shape;2986;p102"/>
          <p:cNvGrpSpPr/>
          <p:nvPr/>
        </p:nvGrpSpPr>
        <p:grpSpPr>
          <a:xfrm>
            <a:off x="8011458" y="3865571"/>
            <a:ext cx="184984" cy="160371"/>
            <a:chOff x="5037700" y="2430325"/>
            <a:chExt cx="75950" cy="65850"/>
          </a:xfrm>
        </p:grpSpPr>
        <p:sp>
          <p:nvSpPr>
            <p:cNvPr id="2987" name="Google Shape;2987;p10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10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9" name="Google Shape;2989;p102"/>
          <p:cNvGrpSpPr/>
          <p:nvPr/>
        </p:nvGrpSpPr>
        <p:grpSpPr>
          <a:xfrm>
            <a:off x="7430964" y="3632023"/>
            <a:ext cx="173014" cy="97629"/>
            <a:chOff x="4756975" y="2341800"/>
            <a:chExt cx="91975" cy="51925"/>
          </a:xfrm>
        </p:grpSpPr>
        <p:sp>
          <p:nvSpPr>
            <p:cNvPr id="2990" name="Google Shape;2990;p10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10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10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10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10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10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10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10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10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10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10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10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10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10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10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10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10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10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10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10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0" name="Google Shape;3010;p102"/>
          <p:cNvGrpSpPr/>
          <p:nvPr/>
        </p:nvGrpSpPr>
        <p:grpSpPr>
          <a:xfrm>
            <a:off x="7697901" y="4120720"/>
            <a:ext cx="212497" cy="175761"/>
            <a:chOff x="4943575" y="2516350"/>
            <a:chExt cx="98675" cy="81700"/>
          </a:xfrm>
        </p:grpSpPr>
        <p:sp>
          <p:nvSpPr>
            <p:cNvPr id="3011" name="Google Shape;3011;p10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10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10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10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10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10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10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10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10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10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10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10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10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10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10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10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10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10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10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10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10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10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10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10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10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10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10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10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10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10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10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10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10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10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10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10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10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10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10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10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10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10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10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10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10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10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10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10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10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10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10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10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10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10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10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10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10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10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10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10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10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10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10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10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10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10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10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10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10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10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10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10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10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10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10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10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10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10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9" name="Google Shape;3089;p102"/>
          <p:cNvGrpSpPr/>
          <p:nvPr/>
        </p:nvGrpSpPr>
        <p:grpSpPr>
          <a:xfrm>
            <a:off x="1955962" y="3346963"/>
            <a:ext cx="965351" cy="134611"/>
            <a:chOff x="4411970" y="2962952"/>
            <a:chExt cx="706544" cy="104212"/>
          </a:xfrm>
        </p:grpSpPr>
        <p:sp>
          <p:nvSpPr>
            <p:cNvPr id="3090" name="Google Shape;3090;p10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10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10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10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4" name="Google Shape;3094;p102"/>
          <p:cNvGrpSpPr/>
          <p:nvPr/>
        </p:nvGrpSpPr>
        <p:grpSpPr>
          <a:xfrm>
            <a:off x="1955962" y="2935877"/>
            <a:ext cx="960158" cy="289172"/>
            <a:chOff x="4411970" y="2726085"/>
            <a:chExt cx="643107" cy="193659"/>
          </a:xfrm>
        </p:grpSpPr>
        <p:sp>
          <p:nvSpPr>
            <p:cNvPr id="3095" name="Google Shape;3095;p10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10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10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8" name="Google Shape;3098;p102"/>
          <p:cNvGrpSpPr/>
          <p:nvPr/>
        </p:nvGrpSpPr>
        <p:grpSpPr>
          <a:xfrm>
            <a:off x="958854" y="3201987"/>
            <a:ext cx="833173" cy="259209"/>
            <a:chOff x="4411970" y="4340222"/>
            <a:chExt cx="779467" cy="242683"/>
          </a:xfrm>
        </p:grpSpPr>
        <p:sp>
          <p:nvSpPr>
            <p:cNvPr id="3099" name="Google Shape;3099;p10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10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10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2" name="Google Shape;3102;p102"/>
          <p:cNvGrpSpPr/>
          <p:nvPr/>
        </p:nvGrpSpPr>
        <p:grpSpPr>
          <a:xfrm>
            <a:off x="1955962" y="2597733"/>
            <a:ext cx="965160" cy="216230"/>
            <a:chOff x="4411970" y="2468674"/>
            <a:chExt cx="747317" cy="167425"/>
          </a:xfrm>
        </p:grpSpPr>
        <p:sp>
          <p:nvSpPr>
            <p:cNvPr id="3103" name="Google Shape;3103;p10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10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5" name="Google Shape;3105;p102"/>
          <p:cNvGrpSpPr/>
          <p:nvPr/>
        </p:nvGrpSpPr>
        <p:grpSpPr>
          <a:xfrm>
            <a:off x="954709" y="2502450"/>
            <a:ext cx="810451" cy="319148"/>
            <a:chOff x="4411970" y="3686602"/>
            <a:chExt cx="797845" cy="314215"/>
          </a:xfrm>
        </p:grpSpPr>
        <p:sp>
          <p:nvSpPr>
            <p:cNvPr id="3106" name="Google Shape;3106;p102"/>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102"/>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102"/>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102"/>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102"/>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1" name="Google Shape;3111;p102"/>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2" name="Google Shape;3112;p102"/>
          <p:cNvGrpSpPr/>
          <p:nvPr/>
        </p:nvGrpSpPr>
        <p:grpSpPr>
          <a:xfrm>
            <a:off x="954806" y="2256974"/>
            <a:ext cx="1970333" cy="208784"/>
            <a:chOff x="6336019" y="3733725"/>
            <a:chExt cx="2566206" cy="351310"/>
          </a:xfrm>
        </p:grpSpPr>
        <p:sp>
          <p:nvSpPr>
            <p:cNvPr id="3113" name="Google Shape;3113;p102"/>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102"/>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102"/>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102"/>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7" name="Google Shape;3117;p102"/>
          <p:cNvGrpSpPr/>
          <p:nvPr/>
        </p:nvGrpSpPr>
        <p:grpSpPr>
          <a:xfrm>
            <a:off x="1955962" y="3864529"/>
            <a:ext cx="946551" cy="153200"/>
            <a:chOff x="4404545" y="3301592"/>
            <a:chExt cx="782403" cy="129272"/>
          </a:xfrm>
        </p:grpSpPr>
        <p:sp>
          <p:nvSpPr>
            <p:cNvPr id="3118" name="Google Shape;3118;p10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102"/>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0" name="Google Shape;3120;p102"/>
          <p:cNvGrpSpPr/>
          <p:nvPr/>
        </p:nvGrpSpPr>
        <p:grpSpPr>
          <a:xfrm>
            <a:off x="1955962" y="3603488"/>
            <a:ext cx="962257" cy="139127"/>
            <a:chOff x="4411970" y="3131459"/>
            <a:chExt cx="710520" cy="117397"/>
          </a:xfrm>
        </p:grpSpPr>
        <p:sp>
          <p:nvSpPr>
            <p:cNvPr id="3121" name="Google Shape;3121;p10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10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123" name="Google Shape;3123;p102"/>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4" name="Google Shape;3124;p102"/>
          <p:cNvGrpSpPr/>
          <p:nvPr/>
        </p:nvGrpSpPr>
        <p:grpSpPr>
          <a:xfrm>
            <a:off x="956107" y="3538282"/>
            <a:ext cx="823838" cy="458988"/>
            <a:chOff x="4411970" y="1801825"/>
            <a:chExt cx="734586" cy="409262"/>
          </a:xfrm>
        </p:grpSpPr>
        <p:sp>
          <p:nvSpPr>
            <p:cNvPr id="3125" name="Google Shape;3125;p10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10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7" name="Google Shape;3127;p102"/>
          <p:cNvGrpSpPr/>
          <p:nvPr/>
        </p:nvGrpSpPr>
        <p:grpSpPr>
          <a:xfrm>
            <a:off x="956107" y="4086708"/>
            <a:ext cx="856348" cy="212039"/>
            <a:chOff x="4411970" y="2233974"/>
            <a:chExt cx="763574" cy="189068"/>
          </a:xfrm>
        </p:grpSpPr>
        <p:sp>
          <p:nvSpPr>
            <p:cNvPr id="3128" name="Google Shape;3128;p102"/>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102"/>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0" name="Google Shape;3130;p102"/>
          <p:cNvGrpSpPr/>
          <p:nvPr/>
        </p:nvGrpSpPr>
        <p:grpSpPr>
          <a:xfrm>
            <a:off x="3066303" y="2262044"/>
            <a:ext cx="511602" cy="511602"/>
            <a:chOff x="5681300" y="2527788"/>
            <a:chExt cx="805800" cy="805800"/>
          </a:xfrm>
        </p:grpSpPr>
        <p:sp>
          <p:nvSpPr>
            <p:cNvPr id="3131" name="Google Shape;3131;p102"/>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10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3" name="Google Shape;3133;p102"/>
          <p:cNvGrpSpPr/>
          <p:nvPr/>
        </p:nvGrpSpPr>
        <p:grpSpPr>
          <a:xfrm>
            <a:off x="3063497" y="3028627"/>
            <a:ext cx="513021" cy="512935"/>
            <a:chOff x="4049800" y="640400"/>
            <a:chExt cx="858900" cy="858900"/>
          </a:xfrm>
        </p:grpSpPr>
        <p:sp>
          <p:nvSpPr>
            <p:cNvPr id="3134" name="Google Shape;3134;p102"/>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102"/>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6" name="Google Shape;3136;p102"/>
          <p:cNvGrpSpPr/>
          <p:nvPr/>
        </p:nvGrpSpPr>
        <p:grpSpPr>
          <a:xfrm>
            <a:off x="2980696" y="3680519"/>
            <a:ext cx="686489" cy="686585"/>
            <a:chOff x="5080188" y="927900"/>
            <a:chExt cx="961200" cy="961200"/>
          </a:xfrm>
        </p:grpSpPr>
        <p:sp>
          <p:nvSpPr>
            <p:cNvPr id="3137" name="Google Shape;3137;p102"/>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102"/>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102"/>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102"/>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10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10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10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10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5" name="Google Shape;3145;p102"/>
          <p:cNvGrpSpPr/>
          <p:nvPr/>
        </p:nvGrpSpPr>
        <p:grpSpPr>
          <a:xfrm>
            <a:off x="3763848" y="3773248"/>
            <a:ext cx="510373" cy="510937"/>
            <a:chOff x="7508249" y="1522825"/>
            <a:chExt cx="1326332" cy="1322987"/>
          </a:xfrm>
        </p:grpSpPr>
        <p:sp>
          <p:nvSpPr>
            <p:cNvPr id="3146" name="Google Shape;3146;p102"/>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102"/>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102"/>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102"/>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102"/>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102"/>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102"/>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102"/>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102"/>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102"/>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6" name="Google Shape;3156;p102"/>
          <p:cNvGrpSpPr/>
          <p:nvPr/>
        </p:nvGrpSpPr>
        <p:grpSpPr>
          <a:xfrm>
            <a:off x="4455441" y="3774653"/>
            <a:ext cx="492652" cy="503348"/>
            <a:chOff x="6039282" y="1042577"/>
            <a:chExt cx="734315" cy="731929"/>
          </a:xfrm>
        </p:grpSpPr>
        <p:sp>
          <p:nvSpPr>
            <p:cNvPr id="3157" name="Google Shape;3157;p10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10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10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10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10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10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10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10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10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10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10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10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10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10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10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10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10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10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10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10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10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8" name="Google Shape;3178;p102"/>
          <p:cNvGrpSpPr/>
          <p:nvPr/>
        </p:nvGrpSpPr>
        <p:grpSpPr>
          <a:xfrm>
            <a:off x="5095855" y="2270694"/>
            <a:ext cx="483304" cy="504902"/>
            <a:chOff x="1825800" y="1651625"/>
            <a:chExt cx="568125" cy="591775"/>
          </a:xfrm>
        </p:grpSpPr>
        <p:sp>
          <p:nvSpPr>
            <p:cNvPr id="3179" name="Google Shape;3179;p102"/>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102"/>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102"/>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102"/>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10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102"/>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85" name="Google Shape;3185;p102"/>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102"/>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102"/>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102"/>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2" name="Shape 3192"/>
        <p:cNvGrpSpPr/>
        <p:nvPr/>
      </p:nvGrpSpPr>
      <p:grpSpPr>
        <a:xfrm>
          <a:off x="0" y="0"/>
          <a:ext cx="0" cy="0"/>
          <a:chOff x="0" y="0"/>
          <a:chExt cx="0" cy="0"/>
        </a:xfrm>
      </p:grpSpPr>
      <p:grpSp>
        <p:nvGrpSpPr>
          <p:cNvPr id="3193" name="Google Shape;3193;p103"/>
          <p:cNvGrpSpPr/>
          <p:nvPr/>
        </p:nvGrpSpPr>
        <p:grpSpPr>
          <a:xfrm>
            <a:off x="722059" y="974193"/>
            <a:ext cx="2492868" cy="1379876"/>
            <a:chOff x="2654821" y="2311071"/>
            <a:chExt cx="2279715" cy="1262120"/>
          </a:xfrm>
        </p:grpSpPr>
        <p:grpSp>
          <p:nvGrpSpPr>
            <p:cNvPr id="3194" name="Google Shape;3194;p103"/>
            <p:cNvGrpSpPr/>
            <p:nvPr/>
          </p:nvGrpSpPr>
          <p:grpSpPr>
            <a:xfrm>
              <a:off x="4034269" y="2840745"/>
              <a:ext cx="40212" cy="36437"/>
              <a:chOff x="4293400" y="2574725"/>
              <a:chExt cx="84425" cy="80100"/>
            </a:xfrm>
          </p:grpSpPr>
          <p:sp>
            <p:nvSpPr>
              <p:cNvPr id="3195" name="Google Shape;3195;p10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196" name="Google Shape;3196;p10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7" name="Google Shape;3197;p103"/>
            <p:cNvGrpSpPr/>
            <p:nvPr/>
          </p:nvGrpSpPr>
          <p:grpSpPr>
            <a:xfrm>
              <a:off x="3894606" y="2334874"/>
              <a:ext cx="913198" cy="518984"/>
              <a:chOff x="4000175" y="1462675"/>
              <a:chExt cx="1917275" cy="1140875"/>
            </a:xfrm>
          </p:grpSpPr>
          <p:sp>
            <p:nvSpPr>
              <p:cNvPr id="3198" name="Google Shape;3198;p10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199" name="Google Shape;3199;p103"/>
              <p:cNvGrpSpPr/>
              <p:nvPr/>
            </p:nvGrpSpPr>
            <p:grpSpPr>
              <a:xfrm>
                <a:off x="4000175" y="1462675"/>
                <a:ext cx="1917275" cy="1140875"/>
                <a:chOff x="4000175" y="1462675"/>
                <a:chExt cx="1917275" cy="1140875"/>
              </a:xfrm>
            </p:grpSpPr>
            <p:sp>
              <p:nvSpPr>
                <p:cNvPr id="3200" name="Google Shape;3200;p10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201" name="Google Shape;3201;p10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10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10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10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205" name="Google Shape;3205;p10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06" name="Google Shape;3206;p103"/>
            <p:cNvGrpSpPr/>
            <p:nvPr/>
          </p:nvGrpSpPr>
          <p:grpSpPr>
            <a:xfrm>
              <a:off x="3875768" y="2846704"/>
              <a:ext cx="44796" cy="47366"/>
              <a:chOff x="3960625" y="2587825"/>
              <a:chExt cx="94050" cy="104125"/>
            </a:xfrm>
          </p:grpSpPr>
          <p:sp>
            <p:nvSpPr>
              <p:cNvPr id="3207" name="Google Shape;3207;p10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208" name="Google Shape;3208;p10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9" name="Google Shape;3209;p103"/>
            <p:cNvGrpSpPr/>
            <p:nvPr/>
          </p:nvGrpSpPr>
          <p:grpSpPr>
            <a:xfrm>
              <a:off x="3782759" y="2807162"/>
              <a:ext cx="82686" cy="85487"/>
              <a:chOff x="3765350" y="2500900"/>
              <a:chExt cx="173600" cy="187925"/>
            </a:xfrm>
          </p:grpSpPr>
          <p:sp>
            <p:nvSpPr>
              <p:cNvPr id="3210" name="Google Shape;3210;p10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211" name="Google Shape;3211;p10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10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10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10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10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6" name="Google Shape;3216;p103"/>
            <p:cNvGrpSpPr/>
            <p:nvPr/>
          </p:nvGrpSpPr>
          <p:grpSpPr>
            <a:xfrm>
              <a:off x="3775674" y="2798496"/>
              <a:ext cx="40545" cy="23564"/>
              <a:chOff x="3750475" y="2481850"/>
              <a:chExt cx="85125" cy="51800"/>
            </a:xfrm>
          </p:grpSpPr>
          <p:sp>
            <p:nvSpPr>
              <p:cNvPr id="3217" name="Google Shape;3217;p10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10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219" name="Google Shape;3219;p103"/>
            <p:cNvGrpSpPr/>
            <p:nvPr/>
          </p:nvGrpSpPr>
          <p:grpSpPr>
            <a:xfrm>
              <a:off x="3716946" y="2776024"/>
              <a:ext cx="81971" cy="76912"/>
              <a:chOff x="3627175" y="2432450"/>
              <a:chExt cx="172100" cy="169075"/>
            </a:xfrm>
          </p:grpSpPr>
          <p:sp>
            <p:nvSpPr>
              <p:cNvPr id="3220" name="Google Shape;3220;p10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10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222" name="Google Shape;3222;p10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223" name="Google Shape;3223;p103"/>
            <p:cNvGrpSpPr/>
            <p:nvPr/>
          </p:nvGrpSpPr>
          <p:grpSpPr>
            <a:xfrm>
              <a:off x="3685682" y="2845624"/>
              <a:ext cx="29311" cy="45055"/>
              <a:chOff x="3561536" y="2585450"/>
              <a:chExt cx="61539" cy="99045"/>
            </a:xfrm>
          </p:grpSpPr>
          <p:sp>
            <p:nvSpPr>
              <p:cNvPr id="3224" name="Google Shape;3224;p10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10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226" name="Google Shape;3226;p103"/>
            <p:cNvGrpSpPr/>
            <p:nvPr/>
          </p:nvGrpSpPr>
          <p:grpSpPr>
            <a:xfrm>
              <a:off x="3849905" y="2572252"/>
              <a:ext cx="74339" cy="119559"/>
              <a:chOff x="3906325" y="1984500"/>
              <a:chExt cx="156075" cy="262825"/>
            </a:xfrm>
          </p:grpSpPr>
          <p:sp>
            <p:nvSpPr>
              <p:cNvPr id="3227" name="Google Shape;3227;p10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228" name="Google Shape;3228;p10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9" name="Google Shape;3229;p103"/>
            <p:cNvGrpSpPr/>
            <p:nvPr/>
          </p:nvGrpSpPr>
          <p:grpSpPr>
            <a:xfrm>
              <a:off x="2654821" y="2414345"/>
              <a:ext cx="667570" cy="558731"/>
              <a:chOff x="1397225" y="1637375"/>
              <a:chExt cx="1401575" cy="1228250"/>
            </a:xfrm>
          </p:grpSpPr>
          <p:sp>
            <p:nvSpPr>
              <p:cNvPr id="3230" name="Google Shape;3230;p10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231" name="Google Shape;3231;p103"/>
              <p:cNvGrpSpPr/>
              <p:nvPr/>
            </p:nvGrpSpPr>
            <p:grpSpPr>
              <a:xfrm>
                <a:off x="1397225" y="1637375"/>
                <a:ext cx="1398775" cy="1228250"/>
                <a:chOff x="1397225" y="1637375"/>
                <a:chExt cx="1398775" cy="1228250"/>
              </a:xfrm>
            </p:grpSpPr>
            <p:sp>
              <p:nvSpPr>
                <p:cNvPr id="3232" name="Google Shape;3232;p10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10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34" name="Google Shape;3234;p103"/>
            <p:cNvGrpSpPr/>
            <p:nvPr/>
          </p:nvGrpSpPr>
          <p:grpSpPr>
            <a:xfrm>
              <a:off x="3230417" y="3103734"/>
              <a:ext cx="282982" cy="280332"/>
              <a:chOff x="2605700" y="3152850"/>
              <a:chExt cx="594125" cy="616250"/>
            </a:xfrm>
          </p:grpSpPr>
          <p:sp>
            <p:nvSpPr>
              <p:cNvPr id="3235" name="Google Shape;3235;p10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236" name="Google Shape;3236;p10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3237" name="Google Shape;3237;p103"/>
            <p:cNvGrpSpPr/>
            <p:nvPr/>
          </p:nvGrpSpPr>
          <p:grpSpPr>
            <a:xfrm>
              <a:off x="3265985" y="3226989"/>
              <a:ext cx="87151" cy="346202"/>
              <a:chOff x="2680375" y="3423800"/>
              <a:chExt cx="182975" cy="761050"/>
            </a:xfrm>
          </p:grpSpPr>
          <p:sp>
            <p:nvSpPr>
              <p:cNvPr id="3238" name="Google Shape;3238;p10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239" name="Google Shape;3239;p10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0" name="Google Shape;3240;p103"/>
            <p:cNvGrpSpPr/>
            <p:nvPr/>
          </p:nvGrpSpPr>
          <p:grpSpPr>
            <a:xfrm>
              <a:off x="3855466" y="3289811"/>
              <a:ext cx="112514" cy="94210"/>
              <a:chOff x="3918000" y="3561900"/>
              <a:chExt cx="236225" cy="207100"/>
            </a:xfrm>
          </p:grpSpPr>
          <p:sp>
            <p:nvSpPr>
              <p:cNvPr id="3241" name="Google Shape;3241;p10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242" name="Google Shape;3242;p10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3" name="Google Shape;3243;p103"/>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103"/>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103"/>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3246" name="Google Shape;3246;p103"/>
            <p:cNvGrpSpPr/>
            <p:nvPr/>
          </p:nvGrpSpPr>
          <p:grpSpPr>
            <a:xfrm>
              <a:off x="2905224" y="2311071"/>
              <a:ext cx="596721" cy="528992"/>
              <a:chOff x="1922950" y="1410350"/>
              <a:chExt cx="1252825" cy="1162875"/>
            </a:xfrm>
          </p:grpSpPr>
          <p:sp>
            <p:nvSpPr>
              <p:cNvPr id="3247" name="Google Shape;3247;p10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10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10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10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10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10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10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10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10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10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10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10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10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10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10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10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3263" name="Google Shape;3263;p103"/>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103"/>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103"/>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103"/>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103"/>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103"/>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103"/>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103"/>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103"/>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103"/>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103"/>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103"/>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103"/>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103"/>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103"/>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103"/>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103"/>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103"/>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103"/>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103"/>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283" name="Google Shape;3283;p103"/>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284" name="Google Shape;3284;p103"/>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5" name="Google Shape;3285;p103"/>
            <p:cNvGrpSpPr/>
            <p:nvPr/>
          </p:nvGrpSpPr>
          <p:grpSpPr>
            <a:xfrm>
              <a:off x="3280929" y="3294542"/>
              <a:ext cx="109894" cy="272224"/>
              <a:chOff x="2711750" y="3572300"/>
              <a:chExt cx="230725" cy="598425"/>
            </a:xfrm>
          </p:grpSpPr>
          <p:sp>
            <p:nvSpPr>
              <p:cNvPr id="3286" name="Google Shape;3286;p10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10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8" name="Google Shape;3288;p103"/>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9" name="Google Shape;3289;p103"/>
            <p:cNvGrpSpPr/>
            <p:nvPr/>
          </p:nvGrpSpPr>
          <p:grpSpPr>
            <a:xfrm>
              <a:off x="3790439" y="2408636"/>
              <a:ext cx="73017" cy="75684"/>
              <a:chOff x="3781475" y="1624825"/>
              <a:chExt cx="153300" cy="166375"/>
            </a:xfrm>
          </p:grpSpPr>
          <p:sp>
            <p:nvSpPr>
              <p:cNvPr id="3290" name="Google Shape;3290;p10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10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10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10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4" name="Google Shape;3294;p103"/>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103"/>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103"/>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103"/>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103"/>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103"/>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103"/>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1" name="Google Shape;3301;p103"/>
            <p:cNvGrpSpPr/>
            <p:nvPr/>
          </p:nvGrpSpPr>
          <p:grpSpPr>
            <a:xfrm>
              <a:off x="4403342" y="3107749"/>
              <a:ext cx="316680" cy="101374"/>
              <a:chOff x="5068275" y="3161675"/>
              <a:chExt cx="664875" cy="222850"/>
            </a:xfrm>
          </p:grpSpPr>
          <p:sp>
            <p:nvSpPr>
              <p:cNvPr id="3302" name="Google Shape;3302;p10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10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10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10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6" name="Google Shape;3306;p103"/>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103"/>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103"/>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103"/>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103"/>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103"/>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103"/>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103"/>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103"/>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103"/>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103"/>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103"/>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103"/>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103"/>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103"/>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103"/>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103"/>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103"/>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103"/>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103"/>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103"/>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103"/>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103"/>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103"/>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103"/>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103"/>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103"/>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103"/>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103"/>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5" name="Google Shape;3335;p103"/>
            <p:cNvGrpSpPr/>
            <p:nvPr/>
          </p:nvGrpSpPr>
          <p:grpSpPr>
            <a:xfrm>
              <a:off x="3697513" y="2707266"/>
              <a:ext cx="59549" cy="79733"/>
              <a:chOff x="3586375" y="2281300"/>
              <a:chExt cx="125025" cy="175275"/>
            </a:xfrm>
          </p:grpSpPr>
          <p:sp>
            <p:nvSpPr>
              <p:cNvPr id="3336" name="Google Shape;3336;p10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10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8" name="Google Shape;3338;p103"/>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9" name="Google Shape;3339;p103"/>
            <p:cNvGrpSpPr/>
            <p:nvPr/>
          </p:nvGrpSpPr>
          <p:grpSpPr>
            <a:xfrm>
              <a:off x="4513224" y="3221724"/>
              <a:ext cx="274563" cy="280321"/>
              <a:chOff x="5298975" y="3412225"/>
              <a:chExt cx="576450" cy="616225"/>
            </a:xfrm>
          </p:grpSpPr>
          <p:sp>
            <p:nvSpPr>
              <p:cNvPr id="3340" name="Google Shape;3340;p10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341" name="Google Shape;3341;p10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2" name="Google Shape;3342;p103"/>
            <p:cNvGrpSpPr/>
            <p:nvPr/>
          </p:nvGrpSpPr>
          <p:grpSpPr>
            <a:xfrm>
              <a:off x="4824403" y="3421846"/>
              <a:ext cx="110132" cy="130647"/>
              <a:chOff x="5952300" y="3852150"/>
              <a:chExt cx="231225" cy="287200"/>
            </a:xfrm>
          </p:grpSpPr>
          <p:sp>
            <p:nvSpPr>
              <p:cNvPr id="3343" name="Google Shape;3343;p10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10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5" name="Google Shape;3345;p103"/>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103"/>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103"/>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103"/>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103"/>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103"/>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103"/>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103"/>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3" name="Google Shape;3353;p103"/>
            <p:cNvGrpSpPr/>
            <p:nvPr/>
          </p:nvGrpSpPr>
          <p:grpSpPr>
            <a:xfrm>
              <a:off x="4295710" y="3079670"/>
              <a:ext cx="14968" cy="27135"/>
              <a:chOff x="4842300" y="3099950"/>
              <a:chExt cx="31425" cy="59650"/>
            </a:xfrm>
          </p:grpSpPr>
          <p:sp>
            <p:nvSpPr>
              <p:cNvPr id="3354" name="Google Shape;3354;p10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10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10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10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58" name="Google Shape;3358;p103"/>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103"/>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103"/>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103"/>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103"/>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103"/>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103"/>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103"/>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6" name="Google Shape;3366;p103"/>
            <p:cNvGrpSpPr/>
            <p:nvPr/>
          </p:nvGrpSpPr>
          <p:grpSpPr>
            <a:xfrm>
              <a:off x="3831056" y="2816010"/>
              <a:ext cx="37378" cy="27612"/>
              <a:chOff x="3866750" y="2520350"/>
              <a:chExt cx="78475" cy="60700"/>
            </a:xfrm>
          </p:grpSpPr>
          <p:sp>
            <p:nvSpPr>
              <p:cNvPr id="3367" name="Google Shape;3367;p10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10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10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10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71" name="Google Shape;3371;p103"/>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103"/>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103"/>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103"/>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103"/>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103"/>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103"/>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103"/>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103"/>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103"/>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103"/>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103"/>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103"/>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103"/>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103"/>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103"/>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103"/>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388" name="Google Shape;3388;p103"/>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103"/>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103"/>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103"/>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103"/>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103"/>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103"/>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103"/>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103"/>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103"/>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103"/>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103"/>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400" name="Google Shape;3400;p103"/>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103"/>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103"/>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103"/>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103"/>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103"/>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103"/>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103"/>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103"/>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103"/>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103"/>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103"/>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103"/>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3" name="Google Shape;3413;p103"/>
            <p:cNvGrpSpPr/>
            <p:nvPr/>
          </p:nvGrpSpPr>
          <p:grpSpPr>
            <a:xfrm>
              <a:off x="3632736" y="3051591"/>
              <a:ext cx="63288" cy="45217"/>
              <a:chOff x="3450375" y="3038225"/>
              <a:chExt cx="132875" cy="99400"/>
            </a:xfrm>
          </p:grpSpPr>
          <p:sp>
            <p:nvSpPr>
              <p:cNvPr id="3414" name="Google Shape;3414;p10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10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16" name="Google Shape;3416;p103"/>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103"/>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103"/>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103"/>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103"/>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103"/>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103"/>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103"/>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103"/>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425" name="Google Shape;3425;p103"/>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103"/>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103"/>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103"/>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103"/>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103"/>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103"/>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103"/>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103"/>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103"/>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435" name="Google Shape;3435;p103"/>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103"/>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103"/>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103"/>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103"/>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103"/>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441" name="Google Shape;3441;p103"/>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103"/>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103"/>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10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10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103"/>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103"/>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103"/>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103"/>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103"/>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1" name="Google Shape;3451;p103"/>
          <p:cNvGrpSpPr/>
          <p:nvPr/>
        </p:nvGrpSpPr>
        <p:grpSpPr>
          <a:xfrm>
            <a:off x="719116" y="2869970"/>
            <a:ext cx="2622876" cy="1333540"/>
            <a:chOff x="238125" y="1038125"/>
            <a:chExt cx="7146800" cy="3633625"/>
          </a:xfrm>
        </p:grpSpPr>
        <p:sp>
          <p:nvSpPr>
            <p:cNvPr id="3452" name="Google Shape;3452;p10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10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10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10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10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10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10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10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10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10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10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10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10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10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10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10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10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10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10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10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10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10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10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10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10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10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10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10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10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10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10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10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10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10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10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10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10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10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10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10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10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10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10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10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10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10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10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10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10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10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10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10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10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10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10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10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10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10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10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10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10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10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10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10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10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10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10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10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10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10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10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10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10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10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10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10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10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10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10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10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10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10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10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10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10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10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10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10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10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10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10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10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10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10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10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10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10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10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10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10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10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10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10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10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10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10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10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10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10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10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10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10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10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10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10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10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10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10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10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10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10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10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10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10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10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10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10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10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10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10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10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10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10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10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10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10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10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10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10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10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10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10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10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10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10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10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10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10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10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10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10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10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10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10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10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10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10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10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10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10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10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10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10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10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10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10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10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10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10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10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10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10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10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10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10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10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10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10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10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10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10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10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10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10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10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10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10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10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10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10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10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10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10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10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10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10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10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10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10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10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10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10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10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10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10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10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10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10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10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10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10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10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10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10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10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10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10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10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10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10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10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10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10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10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10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10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10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10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10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10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10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10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10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10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10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10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10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10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10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10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10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10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10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10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10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10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10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10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10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10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10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10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10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10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10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10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10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10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10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10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10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10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10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10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10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10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10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10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10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10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10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10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10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10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10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10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10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10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10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10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10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10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10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10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10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10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10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10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10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10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10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10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10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10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10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10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10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10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10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10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10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10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10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10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10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10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10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10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10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10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10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10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10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10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10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10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10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10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10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10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10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10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10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10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10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10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10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10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10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10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10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10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10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10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10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10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10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10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10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10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10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10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10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10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10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10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10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10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10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10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10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10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10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10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10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10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10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10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10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10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10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10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10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10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10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10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10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10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10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10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10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10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10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10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10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10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10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10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10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10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10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10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10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10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10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10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10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10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10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10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10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10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10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10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10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10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10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10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10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10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10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10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10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10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10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10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10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10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10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10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10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10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10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10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10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10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10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10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10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10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10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10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10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10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10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10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10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10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10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10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10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10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10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10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10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10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10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10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10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10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10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10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10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10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10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10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10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10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10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10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10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10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10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10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10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10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10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10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10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10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10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10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10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10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10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10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10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10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10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10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10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10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10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10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10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10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10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10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10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10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10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10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10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10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10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10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10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10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10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10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10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10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10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10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10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10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10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10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10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10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10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10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10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10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10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10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10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10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10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10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10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10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10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10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10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10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10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10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10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10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10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10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10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10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10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10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10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10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10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10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10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10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10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10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10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10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10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10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10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10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10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10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10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10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10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10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10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10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10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10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10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10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10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10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10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10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10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10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10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10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10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10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10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10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10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10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10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10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10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10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10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10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10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10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10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10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10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10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10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10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10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10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10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10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10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10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10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10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10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10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10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10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10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10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10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10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10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10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10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10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10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10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10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10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10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10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10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10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10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10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10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10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10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10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10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10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10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10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10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10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10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10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10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10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10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10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10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10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10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10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10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10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10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10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10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10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10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10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10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10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10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10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10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10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10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10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10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10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10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10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10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10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10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10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10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10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10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10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10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10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10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10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10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10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10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10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10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10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10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10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10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10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10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10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10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10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10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10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10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10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10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10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10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10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10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10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10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10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10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10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10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10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10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10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10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10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10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10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10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10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10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10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10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10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10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10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10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10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10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10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10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10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10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10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10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10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10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10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10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10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10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10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10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10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10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10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10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10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10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10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10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10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10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10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10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10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10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10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10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10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10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10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10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10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10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10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10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10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10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10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10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10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10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10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10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10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10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10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10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10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10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10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10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10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10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10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10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10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10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10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10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10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10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10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10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10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10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10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10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10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10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10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10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10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10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10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10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10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10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10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10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10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10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10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10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10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10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10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10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10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10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10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10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10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10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10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10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10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10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10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10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10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10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10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10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10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10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10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10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10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10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10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10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10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10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10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10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10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10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10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10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10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10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10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10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10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10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10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10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10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10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10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10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10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10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10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10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10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10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10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10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10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10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10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10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10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10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10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10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10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10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10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10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10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10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10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10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10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10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10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10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10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10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10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10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10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10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10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10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10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10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10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10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10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10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10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10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10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10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10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10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10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10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10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10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10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10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10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10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10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10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10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10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10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10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10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10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10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10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10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10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10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10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10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10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10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10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10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10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10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10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10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10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10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10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10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10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10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10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10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10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10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10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10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10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10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10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10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10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10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10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10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10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10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10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10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10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10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10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10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10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10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10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10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10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10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10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10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10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10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10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10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10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10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10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10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10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10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10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10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10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10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10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10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10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10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10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10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10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10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10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10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10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10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10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10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10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10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10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10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10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10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10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10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10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10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10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10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10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10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10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10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10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10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10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10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10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10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10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10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10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10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10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10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10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10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10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10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10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10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10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10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10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10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10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10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10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10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10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10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10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10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10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10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10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10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10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10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10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10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10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10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10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10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10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10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10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10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10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10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10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10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10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10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10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10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10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10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10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10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10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10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10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10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10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10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10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10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10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10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10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10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10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10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10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10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10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10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10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10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10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10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10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10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10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10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10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10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10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10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10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10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10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10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10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10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10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10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10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10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10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10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10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10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10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10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10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10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10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10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10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10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10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10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10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10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10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10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10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10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10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10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10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10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10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10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10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10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10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10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10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10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10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10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10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10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10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10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10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10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10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10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10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10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10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10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10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10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10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10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10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10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10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10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10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10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10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10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10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10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10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10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10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10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10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10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10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10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10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10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10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10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10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10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10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10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10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10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10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10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10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10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10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10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10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10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10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10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10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10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10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10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10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10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10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10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10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10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10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10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10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10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10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10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10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10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10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10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10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10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10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10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10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10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10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10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10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10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10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10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10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10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10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10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10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10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10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10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10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10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10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10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10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10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10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10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10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10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10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10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10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10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10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10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10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10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10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10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10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10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10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10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10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10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10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10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10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10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10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10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10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10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10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10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10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10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10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10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10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10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10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10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10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10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10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10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10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10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10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10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10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10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10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10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10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10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10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10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10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10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10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10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10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10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10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10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10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10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10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10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10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10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10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10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10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10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10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10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10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10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10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10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10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10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10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10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10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10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10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10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10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10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10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10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10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10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10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10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10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10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10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10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10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10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10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10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10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10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10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10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10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10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10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10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10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10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10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10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10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10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10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10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10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10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10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10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10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10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10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10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10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10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10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10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10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10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10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10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10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10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10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10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10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10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10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10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10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10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10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10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10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10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10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10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10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10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10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10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10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10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10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10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10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10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10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10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10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10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10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10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10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10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10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10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10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10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10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10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10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10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10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10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10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10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10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10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10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10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10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10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10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10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10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10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10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10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10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10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10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10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10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10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10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10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10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10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10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10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10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10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10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10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10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10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10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10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10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10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10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10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10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10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10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10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10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10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10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10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10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10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10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10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10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10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10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10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10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10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10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10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10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10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10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10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10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10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10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10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10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10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10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10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10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10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10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10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10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10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10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10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10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10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10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10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10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10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10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10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10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10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10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10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10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10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10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10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10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10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10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10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10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10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10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10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10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10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10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10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10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10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10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10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10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10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10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10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10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10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10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10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10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10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10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10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10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10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10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10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10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10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10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10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10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10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10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10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10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10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10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10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10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10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10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10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10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10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10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10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10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10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10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10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10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10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10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10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10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10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10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10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10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10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4" name="Google Shape;5024;p103"/>
          <p:cNvGrpSpPr/>
          <p:nvPr/>
        </p:nvGrpSpPr>
        <p:grpSpPr>
          <a:xfrm>
            <a:off x="5834044" y="1012080"/>
            <a:ext cx="2590840" cy="1380235"/>
            <a:chOff x="233350" y="949250"/>
            <a:chExt cx="7137300" cy="3802300"/>
          </a:xfrm>
        </p:grpSpPr>
        <p:sp>
          <p:nvSpPr>
            <p:cNvPr id="5025" name="Google Shape;5025;p10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10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10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10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10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10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10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10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10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10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10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10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10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10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10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10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10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10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10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10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10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10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10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10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10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10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10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10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10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10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10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10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10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10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10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10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10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10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10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10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10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10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10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10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10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10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10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10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10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10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10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6" name="Google Shape;5076;p103"/>
          <p:cNvGrpSpPr/>
          <p:nvPr/>
        </p:nvGrpSpPr>
        <p:grpSpPr>
          <a:xfrm>
            <a:off x="7648473" y="3056853"/>
            <a:ext cx="104231" cy="320340"/>
            <a:chOff x="7564426" y="3224343"/>
            <a:chExt cx="119985" cy="368801"/>
          </a:xfrm>
        </p:grpSpPr>
        <p:sp>
          <p:nvSpPr>
            <p:cNvPr id="5077" name="Google Shape;5077;p10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10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9" name="Google Shape;5079;p103"/>
          <p:cNvGrpSpPr/>
          <p:nvPr/>
        </p:nvGrpSpPr>
        <p:grpSpPr>
          <a:xfrm>
            <a:off x="7347962" y="3050954"/>
            <a:ext cx="189489" cy="332132"/>
            <a:chOff x="8370831" y="3202002"/>
            <a:chExt cx="218129" cy="382376"/>
          </a:xfrm>
        </p:grpSpPr>
        <p:sp>
          <p:nvSpPr>
            <p:cNvPr id="5080" name="Google Shape;5080;p10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10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2" name="Google Shape;5082;p103"/>
          <p:cNvGrpSpPr/>
          <p:nvPr/>
        </p:nvGrpSpPr>
        <p:grpSpPr>
          <a:xfrm>
            <a:off x="8071351" y="3462086"/>
            <a:ext cx="309429" cy="267000"/>
            <a:chOff x="6742064" y="3750480"/>
            <a:chExt cx="399315" cy="344560"/>
          </a:xfrm>
        </p:grpSpPr>
        <p:sp>
          <p:nvSpPr>
            <p:cNvPr id="5083" name="Google Shape;5083;p10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10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5" name="Google Shape;5085;p103"/>
          <p:cNvGrpSpPr/>
          <p:nvPr/>
        </p:nvGrpSpPr>
        <p:grpSpPr>
          <a:xfrm>
            <a:off x="7610370" y="3813134"/>
            <a:ext cx="180437" cy="281608"/>
            <a:chOff x="7248525" y="3739696"/>
            <a:chExt cx="230531" cy="359790"/>
          </a:xfrm>
        </p:grpSpPr>
        <p:sp>
          <p:nvSpPr>
            <p:cNvPr id="5086" name="Google Shape;5086;p10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10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8" name="Google Shape;5088;p103"/>
          <p:cNvGrpSpPr/>
          <p:nvPr/>
        </p:nvGrpSpPr>
        <p:grpSpPr>
          <a:xfrm>
            <a:off x="7856289" y="3456358"/>
            <a:ext cx="162896" cy="278710"/>
            <a:chOff x="7601242" y="3729267"/>
            <a:chExt cx="222566" cy="380803"/>
          </a:xfrm>
        </p:grpSpPr>
        <p:sp>
          <p:nvSpPr>
            <p:cNvPr id="5089" name="Google Shape;5089;p10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10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1" name="Google Shape;5091;p103"/>
          <p:cNvSpPr/>
          <p:nvPr/>
        </p:nvSpPr>
        <p:spPr>
          <a:xfrm>
            <a:off x="7822315" y="3068715"/>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2" name="Google Shape;5092;p103"/>
          <p:cNvGrpSpPr/>
          <p:nvPr/>
        </p:nvGrpSpPr>
        <p:grpSpPr>
          <a:xfrm>
            <a:off x="7345935" y="3457498"/>
            <a:ext cx="193543" cy="275990"/>
            <a:chOff x="8304647" y="3738687"/>
            <a:chExt cx="225076" cy="320956"/>
          </a:xfrm>
        </p:grpSpPr>
        <p:sp>
          <p:nvSpPr>
            <p:cNvPr id="5093" name="Google Shape;5093;p103"/>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10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10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6" name="Google Shape;5096;p103"/>
          <p:cNvGrpSpPr/>
          <p:nvPr/>
        </p:nvGrpSpPr>
        <p:grpSpPr>
          <a:xfrm>
            <a:off x="7618427" y="3457498"/>
            <a:ext cx="178492" cy="275990"/>
            <a:chOff x="8615101" y="3738687"/>
            <a:chExt cx="207573" cy="320956"/>
          </a:xfrm>
        </p:grpSpPr>
        <p:sp>
          <p:nvSpPr>
            <p:cNvPr id="5097" name="Google Shape;5097;p103"/>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10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10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0" name="Google Shape;5100;p103"/>
          <p:cNvSpPr/>
          <p:nvPr/>
        </p:nvSpPr>
        <p:spPr>
          <a:xfrm>
            <a:off x="8114867" y="3047381"/>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1" name="Google Shape;5101;p103"/>
          <p:cNvGrpSpPr/>
          <p:nvPr/>
        </p:nvGrpSpPr>
        <p:grpSpPr>
          <a:xfrm>
            <a:off x="6013132" y="3578986"/>
            <a:ext cx="557671" cy="511283"/>
            <a:chOff x="6015419" y="3716859"/>
            <a:chExt cx="557671" cy="511283"/>
          </a:xfrm>
        </p:grpSpPr>
        <p:sp>
          <p:nvSpPr>
            <p:cNvPr id="5102" name="Google Shape;5102;p103"/>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3" name="Google Shape;5103;p103"/>
            <p:cNvGrpSpPr/>
            <p:nvPr/>
          </p:nvGrpSpPr>
          <p:grpSpPr>
            <a:xfrm>
              <a:off x="6036094" y="3716980"/>
              <a:ext cx="529860" cy="510468"/>
              <a:chOff x="6036094" y="3716980"/>
              <a:chExt cx="529860" cy="510468"/>
            </a:xfrm>
          </p:grpSpPr>
          <p:sp>
            <p:nvSpPr>
              <p:cNvPr id="5104" name="Google Shape;5104;p103"/>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103"/>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103"/>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103"/>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103"/>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103"/>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103"/>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103"/>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103"/>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103"/>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14" name="Google Shape;5114;p103"/>
          <p:cNvGrpSpPr/>
          <p:nvPr/>
        </p:nvGrpSpPr>
        <p:grpSpPr>
          <a:xfrm>
            <a:off x="6642017" y="2935755"/>
            <a:ext cx="576302" cy="511871"/>
            <a:chOff x="6644304" y="3073628"/>
            <a:chExt cx="576302" cy="511871"/>
          </a:xfrm>
        </p:grpSpPr>
        <p:sp>
          <p:nvSpPr>
            <p:cNvPr id="5115" name="Google Shape;5115;p10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6" name="Google Shape;5116;p103"/>
            <p:cNvGrpSpPr/>
            <p:nvPr/>
          </p:nvGrpSpPr>
          <p:grpSpPr>
            <a:xfrm>
              <a:off x="6712169" y="3085440"/>
              <a:ext cx="481622" cy="494913"/>
              <a:chOff x="6712169" y="3085440"/>
              <a:chExt cx="481622" cy="494913"/>
            </a:xfrm>
          </p:grpSpPr>
          <p:sp>
            <p:nvSpPr>
              <p:cNvPr id="5117" name="Google Shape;5117;p103"/>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103"/>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103"/>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103"/>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103"/>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2" name="Google Shape;5122;p103"/>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103"/>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103"/>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5" name="Google Shape;5125;p103"/>
          <p:cNvSpPr/>
          <p:nvPr/>
        </p:nvSpPr>
        <p:spPr>
          <a:xfrm>
            <a:off x="6986052" y="2952384"/>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6" name="Google Shape;5126;p103"/>
          <p:cNvGrpSpPr/>
          <p:nvPr/>
        </p:nvGrpSpPr>
        <p:grpSpPr>
          <a:xfrm>
            <a:off x="6649868" y="3578750"/>
            <a:ext cx="560631" cy="511352"/>
            <a:chOff x="6652154" y="3716623"/>
            <a:chExt cx="560631" cy="511352"/>
          </a:xfrm>
        </p:grpSpPr>
        <p:sp>
          <p:nvSpPr>
            <p:cNvPr id="5127" name="Google Shape;5127;p103"/>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8" name="Google Shape;5128;p103"/>
            <p:cNvGrpSpPr/>
            <p:nvPr/>
          </p:nvGrpSpPr>
          <p:grpSpPr>
            <a:xfrm>
              <a:off x="6669657" y="3716715"/>
              <a:ext cx="466779" cy="464290"/>
              <a:chOff x="6669657" y="3716715"/>
              <a:chExt cx="466779" cy="464290"/>
            </a:xfrm>
          </p:grpSpPr>
          <p:sp>
            <p:nvSpPr>
              <p:cNvPr id="5129" name="Google Shape;5129;p103"/>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103"/>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103"/>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103"/>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103"/>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103"/>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103"/>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103"/>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103"/>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103"/>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103"/>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103"/>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103"/>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42" name="Google Shape;5142;p103"/>
          <p:cNvGrpSpPr/>
          <p:nvPr/>
        </p:nvGrpSpPr>
        <p:grpSpPr>
          <a:xfrm>
            <a:off x="7843959" y="3860159"/>
            <a:ext cx="187557" cy="187557"/>
            <a:chOff x="8565775" y="671075"/>
            <a:chExt cx="441000" cy="441000"/>
          </a:xfrm>
        </p:grpSpPr>
        <p:sp>
          <p:nvSpPr>
            <p:cNvPr id="5143" name="Google Shape;5143;p10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103"/>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5" name="Google Shape;5145;p103"/>
          <p:cNvSpPr/>
          <p:nvPr/>
        </p:nvSpPr>
        <p:spPr>
          <a:xfrm>
            <a:off x="8145173" y="3856079"/>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103"/>
          <p:cNvSpPr/>
          <p:nvPr/>
        </p:nvSpPr>
        <p:spPr>
          <a:xfrm flipH="1">
            <a:off x="7353412" y="3822535"/>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7" name="Google Shape;5147;p103"/>
          <p:cNvGrpSpPr/>
          <p:nvPr/>
        </p:nvGrpSpPr>
        <p:grpSpPr>
          <a:xfrm>
            <a:off x="5997814" y="2938377"/>
            <a:ext cx="587871" cy="512373"/>
            <a:chOff x="6000100" y="3076250"/>
            <a:chExt cx="587871" cy="512373"/>
          </a:xfrm>
        </p:grpSpPr>
        <p:sp>
          <p:nvSpPr>
            <p:cNvPr id="5148" name="Google Shape;5148;p103"/>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9" name="Google Shape;5149;p103"/>
            <p:cNvGrpSpPr/>
            <p:nvPr/>
          </p:nvGrpSpPr>
          <p:grpSpPr>
            <a:xfrm>
              <a:off x="6031360" y="3076713"/>
              <a:ext cx="539107" cy="480965"/>
              <a:chOff x="6031360" y="3076713"/>
              <a:chExt cx="539107" cy="480965"/>
            </a:xfrm>
          </p:grpSpPr>
          <p:sp>
            <p:nvSpPr>
              <p:cNvPr id="5150" name="Google Shape;5150;p103"/>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103"/>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103"/>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103"/>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103"/>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103"/>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103"/>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57" name="Google Shape;5157;p103"/>
          <p:cNvGrpSpPr/>
          <p:nvPr/>
        </p:nvGrpSpPr>
        <p:grpSpPr>
          <a:xfrm>
            <a:off x="3416805" y="919691"/>
            <a:ext cx="2310381" cy="1488888"/>
            <a:chOff x="229225" y="549050"/>
            <a:chExt cx="7161750" cy="4615275"/>
          </a:xfrm>
        </p:grpSpPr>
        <p:sp>
          <p:nvSpPr>
            <p:cNvPr id="5158" name="Google Shape;5158;p103"/>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103"/>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103"/>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103"/>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103"/>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103"/>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103"/>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103"/>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103"/>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103"/>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103"/>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103"/>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103"/>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103"/>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103"/>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103"/>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103"/>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103"/>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103"/>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103"/>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103"/>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103"/>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103"/>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103"/>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103"/>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103"/>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103"/>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103"/>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103"/>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103"/>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103"/>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103"/>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103"/>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103"/>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103"/>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103"/>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103"/>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103"/>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103"/>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103"/>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103"/>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103"/>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103"/>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103"/>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103"/>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103"/>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103"/>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103"/>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103"/>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103"/>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103"/>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103"/>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103"/>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103"/>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103"/>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103"/>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103"/>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103"/>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103"/>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103"/>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103"/>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103"/>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103"/>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103"/>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103"/>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103"/>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103"/>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103"/>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103"/>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103"/>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103"/>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103"/>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103"/>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103"/>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103"/>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103"/>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103"/>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103"/>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103"/>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103"/>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103"/>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103"/>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103"/>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103"/>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103"/>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103"/>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103"/>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103"/>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103"/>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103"/>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103"/>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103"/>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103"/>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103"/>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103"/>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103"/>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103"/>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103"/>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103"/>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103"/>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103"/>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103"/>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103"/>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103"/>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103"/>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103"/>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103"/>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103"/>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103"/>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103"/>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103"/>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103"/>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103"/>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103"/>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103"/>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103"/>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103"/>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5" name="Google Shape;5275;p103"/>
          <p:cNvGrpSpPr/>
          <p:nvPr/>
        </p:nvGrpSpPr>
        <p:grpSpPr>
          <a:xfrm>
            <a:off x="3514723" y="2849588"/>
            <a:ext cx="2310282" cy="1374222"/>
            <a:chOff x="238125" y="732525"/>
            <a:chExt cx="7130500" cy="4241425"/>
          </a:xfrm>
        </p:grpSpPr>
        <p:sp>
          <p:nvSpPr>
            <p:cNvPr id="5276" name="Google Shape;5276;p103"/>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103"/>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103"/>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103"/>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103"/>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103"/>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103"/>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103"/>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103"/>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103"/>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103"/>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103"/>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103"/>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103"/>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103"/>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103"/>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103"/>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103"/>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103"/>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103"/>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103"/>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103"/>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103"/>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103"/>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103"/>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103"/>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103"/>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103"/>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103"/>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103"/>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103"/>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103"/>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103"/>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103"/>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103"/>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103"/>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103"/>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103"/>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103"/>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103"/>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103"/>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103"/>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103"/>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103"/>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103"/>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103"/>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103"/>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103"/>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103"/>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103"/>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103"/>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103"/>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103"/>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103"/>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103"/>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103"/>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103"/>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103"/>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103"/>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103"/>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103"/>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103"/>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103"/>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103"/>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103"/>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103"/>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103"/>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103"/>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103"/>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103"/>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103"/>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103"/>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103"/>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103"/>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103"/>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103"/>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103"/>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103"/>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103"/>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103"/>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103"/>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103"/>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103"/>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103"/>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103"/>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103"/>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103"/>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103"/>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103"/>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103"/>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103"/>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103"/>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103"/>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103"/>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103"/>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103"/>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103"/>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103"/>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103"/>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103"/>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103"/>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103"/>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103"/>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103"/>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103"/>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103"/>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103"/>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103"/>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103"/>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103"/>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103"/>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103"/>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103"/>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103"/>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3" name="Shape 5393"/>
        <p:cNvGrpSpPr/>
        <p:nvPr/>
      </p:nvGrpSpPr>
      <p:grpSpPr>
        <a:xfrm>
          <a:off x="0" y="0"/>
          <a:ext cx="0" cy="0"/>
          <a:chOff x="0" y="0"/>
          <a:chExt cx="0" cy="0"/>
        </a:xfrm>
      </p:grpSpPr>
      <p:grpSp>
        <p:nvGrpSpPr>
          <p:cNvPr id="5394" name="Google Shape;5394;p104"/>
          <p:cNvGrpSpPr/>
          <p:nvPr/>
        </p:nvGrpSpPr>
        <p:grpSpPr>
          <a:xfrm>
            <a:off x="725414" y="969763"/>
            <a:ext cx="2507799" cy="206239"/>
            <a:chOff x="106648" y="895722"/>
            <a:chExt cx="4481413" cy="374300"/>
          </a:xfrm>
        </p:grpSpPr>
        <p:grpSp>
          <p:nvGrpSpPr>
            <p:cNvPr id="5395" name="Google Shape;5395;p104"/>
            <p:cNvGrpSpPr/>
            <p:nvPr/>
          </p:nvGrpSpPr>
          <p:grpSpPr>
            <a:xfrm>
              <a:off x="2233276" y="895722"/>
              <a:ext cx="1082667" cy="223591"/>
              <a:chOff x="4808316" y="2800065"/>
              <a:chExt cx="1999386" cy="412910"/>
            </a:xfrm>
          </p:grpSpPr>
          <p:sp>
            <p:nvSpPr>
              <p:cNvPr id="5396" name="Google Shape;5396;p104"/>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7" name="Google Shape;5397;p104"/>
              <p:cNvGrpSpPr/>
              <p:nvPr/>
            </p:nvGrpSpPr>
            <p:grpSpPr>
              <a:xfrm>
                <a:off x="4808316" y="2800065"/>
                <a:ext cx="92400" cy="411825"/>
                <a:chOff x="845575" y="2563700"/>
                <a:chExt cx="92400" cy="411825"/>
              </a:xfrm>
            </p:grpSpPr>
            <p:cxnSp>
              <p:nvCxnSpPr>
                <p:cNvPr id="5398" name="Google Shape;5398;p10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399" name="Google Shape;5399;p10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00" name="Google Shape;5400;p104"/>
            <p:cNvGrpSpPr/>
            <p:nvPr/>
          </p:nvGrpSpPr>
          <p:grpSpPr>
            <a:xfrm>
              <a:off x="106648" y="895722"/>
              <a:ext cx="1088401" cy="223591"/>
              <a:chOff x="881025" y="2800065"/>
              <a:chExt cx="2009975" cy="412910"/>
            </a:xfrm>
          </p:grpSpPr>
          <p:sp>
            <p:nvSpPr>
              <p:cNvPr id="5401" name="Google Shape;5401;p104"/>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2" name="Google Shape;5402;p104"/>
              <p:cNvGrpSpPr/>
              <p:nvPr/>
            </p:nvGrpSpPr>
            <p:grpSpPr>
              <a:xfrm>
                <a:off x="881025" y="2800065"/>
                <a:ext cx="92400" cy="411825"/>
                <a:chOff x="845575" y="2563700"/>
                <a:chExt cx="92400" cy="411825"/>
              </a:xfrm>
            </p:grpSpPr>
            <p:cxnSp>
              <p:nvCxnSpPr>
                <p:cNvPr id="5403" name="Google Shape;5403;p10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404" name="Google Shape;5404;p10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05" name="Google Shape;5405;p104"/>
            <p:cNvGrpSpPr/>
            <p:nvPr/>
          </p:nvGrpSpPr>
          <p:grpSpPr>
            <a:xfrm>
              <a:off x="1172346" y="1047018"/>
              <a:ext cx="1083151" cy="223003"/>
              <a:chOff x="2849073" y="3079467"/>
              <a:chExt cx="2000279" cy="411825"/>
            </a:xfrm>
          </p:grpSpPr>
          <p:sp>
            <p:nvSpPr>
              <p:cNvPr id="5406" name="Google Shape;5406;p104"/>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7" name="Google Shape;5407;p104"/>
              <p:cNvGrpSpPr/>
              <p:nvPr/>
            </p:nvGrpSpPr>
            <p:grpSpPr>
              <a:xfrm rot="10800000">
                <a:off x="2849073" y="3079467"/>
                <a:ext cx="92400" cy="411825"/>
                <a:chOff x="2070100" y="2563700"/>
                <a:chExt cx="92400" cy="411825"/>
              </a:xfrm>
            </p:grpSpPr>
            <p:cxnSp>
              <p:nvCxnSpPr>
                <p:cNvPr id="5408" name="Google Shape;5408;p10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409" name="Google Shape;5409;p10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10" name="Google Shape;5410;p104"/>
            <p:cNvGrpSpPr/>
            <p:nvPr/>
          </p:nvGrpSpPr>
          <p:grpSpPr>
            <a:xfrm>
              <a:off x="3290132" y="1047018"/>
              <a:ext cx="1297929" cy="223003"/>
              <a:chOff x="6760035" y="3079467"/>
              <a:chExt cx="2396914" cy="411825"/>
            </a:xfrm>
          </p:grpSpPr>
          <p:sp>
            <p:nvSpPr>
              <p:cNvPr id="5411" name="Google Shape;5411;p104"/>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2" name="Google Shape;5412;p104"/>
              <p:cNvGrpSpPr/>
              <p:nvPr/>
            </p:nvGrpSpPr>
            <p:grpSpPr>
              <a:xfrm rot="10800000">
                <a:off x="6760035" y="3079467"/>
                <a:ext cx="92400" cy="411825"/>
                <a:chOff x="2070100" y="2563700"/>
                <a:chExt cx="92400" cy="411825"/>
              </a:xfrm>
            </p:grpSpPr>
            <p:cxnSp>
              <p:nvCxnSpPr>
                <p:cNvPr id="5413" name="Google Shape;5413;p10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414" name="Google Shape;5414;p10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415" name="Google Shape;5415;p104"/>
          <p:cNvGrpSpPr/>
          <p:nvPr/>
        </p:nvGrpSpPr>
        <p:grpSpPr>
          <a:xfrm>
            <a:off x="2143176" y="3369134"/>
            <a:ext cx="1086701" cy="799429"/>
            <a:chOff x="2183288" y="3555572"/>
            <a:chExt cx="1136241" cy="835873"/>
          </a:xfrm>
        </p:grpSpPr>
        <p:sp>
          <p:nvSpPr>
            <p:cNvPr id="5416" name="Google Shape;5416;p104"/>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7" name="Google Shape;5417;p104"/>
            <p:cNvGrpSpPr/>
            <p:nvPr/>
          </p:nvGrpSpPr>
          <p:grpSpPr>
            <a:xfrm>
              <a:off x="2205895" y="3637269"/>
              <a:ext cx="1089848" cy="724993"/>
              <a:chOff x="2205895" y="3637269"/>
              <a:chExt cx="1089848" cy="724993"/>
            </a:xfrm>
          </p:grpSpPr>
          <p:sp>
            <p:nvSpPr>
              <p:cNvPr id="5418" name="Google Shape;5418;p104"/>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104"/>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104"/>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104"/>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104"/>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104"/>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4" name="Google Shape;5424;p104"/>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25" name="Google Shape;5425;p104"/>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426" name="Google Shape;5426;p104"/>
            <p:cNvGrpSpPr/>
            <p:nvPr/>
          </p:nvGrpSpPr>
          <p:grpSpPr>
            <a:xfrm>
              <a:off x="3173850" y="3779426"/>
              <a:ext cx="145679" cy="70048"/>
              <a:chOff x="3173850" y="3779426"/>
              <a:chExt cx="145679" cy="70048"/>
            </a:xfrm>
          </p:grpSpPr>
          <p:cxnSp>
            <p:nvCxnSpPr>
              <p:cNvPr id="5427" name="Google Shape;5427;p104"/>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5428" name="Google Shape;5428;p104"/>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9" name="Google Shape;5429;p104"/>
            <p:cNvGrpSpPr/>
            <p:nvPr/>
          </p:nvGrpSpPr>
          <p:grpSpPr>
            <a:xfrm>
              <a:off x="2183288" y="4139483"/>
              <a:ext cx="145133" cy="70048"/>
              <a:chOff x="2183288" y="4139483"/>
              <a:chExt cx="145133" cy="70048"/>
            </a:xfrm>
          </p:grpSpPr>
          <p:cxnSp>
            <p:nvCxnSpPr>
              <p:cNvPr id="5430" name="Google Shape;5430;p104"/>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5431" name="Google Shape;5431;p104"/>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32" name="Google Shape;5432;p104"/>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33" name="Google Shape;5433;p104"/>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434" name="Google Shape;5434;p104"/>
            <p:cNvGrpSpPr/>
            <p:nvPr/>
          </p:nvGrpSpPr>
          <p:grpSpPr>
            <a:xfrm>
              <a:off x="2943836" y="4268886"/>
              <a:ext cx="60717" cy="122559"/>
              <a:chOff x="2943836" y="4268886"/>
              <a:chExt cx="60717" cy="122559"/>
            </a:xfrm>
          </p:grpSpPr>
          <p:sp>
            <p:nvSpPr>
              <p:cNvPr id="5435" name="Google Shape;5435;p104"/>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36" name="Google Shape;5436;p104"/>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5437" name="Google Shape;5437;p104"/>
          <p:cNvGrpSpPr/>
          <p:nvPr/>
        </p:nvGrpSpPr>
        <p:grpSpPr>
          <a:xfrm>
            <a:off x="3406121" y="1290134"/>
            <a:ext cx="1675870" cy="758251"/>
            <a:chOff x="3530532" y="1496185"/>
            <a:chExt cx="1562000" cy="706730"/>
          </a:xfrm>
        </p:grpSpPr>
        <p:cxnSp>
          <p:nvCxnSpPr>
            <p:cNvPr id="5438" name="Google Shape;5438;p104"/>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5439" name="Google Shape;5439;p104"/>
            <p:cNvGrpSpPr/>
            <p:nvPr/>
          </p:nvGrpSpPr>
          <p:grpSpPr>
            <a:xfrm>
              <a:off x="3530532" y="1496185"/>
              <a:ext cx="323430" cy="463587"/>
              <a:chOff x="3530532" y="1496185"/>
              <a:chExt cx="323430" cy="463587"/>
            </a:xfrm>
          </p:grpSpPr>
          <p:grpSp>
            <p:nvGrpSpPr>
              <p:cNvPr id="5440" name="Google Shape;5440;p104"/>
              <p:cNvGrpSpPr/>
              <p:nvPr/>
            </p:nvGrpSpPr>
            <p:grpSpPr>
              <a:xfrm>
                <a:off x="3567462" y="1496185"/>
                <a:ext cx="286500" cy="361376"/>
                <a:chOff x="3567462" y="1496185"/>
                <a:chExt cx="286500" cy="361376"/>
              </a:xfrm>
            </p:grpSpPr>
            <p:cxnSp>
              <p:nvCxnSpPr>
                <p:cNvPr id="5441" name="Google Shape;5441;p104"/>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442" name="Google Shape;5442;p104"/>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43" name="Google Shape;5443;p104"/>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4" name="Google Shape;5444;p104"/>
            <p:cNvGrpSpPr/>
            <p:nvPr/>
          </p:nvGrpSpPr>
          <p:grpSpPr>
            <a:xfrm>
              <a:off x="3891569" y="1779209"/>
              <a:ext cx="323945" cy="423706"/>
              <a:chOff x="3891569" y="1779209"/>
              <a:chExt cx="323945" cy="423706"/>
            </a:xfrm>
          </p:grpSpPr>
          <p:grpSp>
            <p:nvGrpSpPr>
              <p:cNvPr id="5445" name="Google Shape;5445;p104"/>
              <p:cNvGrpSpPr/>
              <p:nvPr/>
            </p:nvGrpSpPr>
            <p:grpSpPr>
              <a:xfrm>
                <a:off x="3929014" y="1881638"/>
                <a:ext cx="286500" cy="321278"/>
                <a:chOff x="3929014" y="1881638"/>
                <a:chExt cx="286500" cy="321278"/>
              </a:xfrm>
            </p:grpSpPr>
            <p:cxnSp>
              <p:nvCxnSpPr>
                <p:cNvPr id="5446" name="Google Shape;5446;p104"/>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447" name="Google Shape;5447;p104"/>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48" name="Google Shape;5448;p104"/>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9" name="Google Shape;5449;p104"/>
            <p:cNvGrpSpPr/>
            <p:nvPr/>
          </p:nvGrpSpPr>
          <p:grpSpPr>
            <a:xfrm>
              <a:off x="4252606" y="1496185"/>
              <a:ext cx="324721" cy="463587"/>
              <a:chOff x="4252606" y="1496185"/>
              <a:chExt cx="324721" cy="463587"/>
            </a:xfrm>
          </p:grpSpPr>
          <p:grpSp>
            <p:nvGrpSpPr>
              <p:cNvPr id="5450" name="Google Shape;5450;p104"/>
              <p:cNvGrpSpPr/>
              <p:nvPr/>
            </p:nvGrpSpPr>
            <p:grpSpPr>
              <a:xfrm>
                <a:off x="4290828" y="1496185"/>
                <a:ext cx="286500" cy="361376"/>
                <a:chOff x="4290828" y="1496185"/>
                <a:chExt cx="286500" cy="361376"/>
              </a:xfrm>
            </p:grpSpPr>
            <p:cxnSp>
              <p:nvCxnSpPr>
                <p:cNvPr id="5451" name="Google Shape;5451;p104"/>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452" name="Google Shape;5452;p104"/>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3" name="Google Shape;5453;p104"/>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4" name="Google Shape;5454;p104"/>
            <p:cNvGrpSpPr/>
            <p:nvPr/>
          </p:nvGrpSpPr>
          <p:grpSpPr>
            <a:xfrm>
              <a:off x="4613643" y="1763716"/>
              <a:ext cx="325308" cy="439200"/>
              <a:chOff x="4613643" y="1763716"/>
              <a:chExt cx="325308" cy="439200"/>
            </a:xfrm>
          </p:grpSpPr>
          <p:grpSp>
            <p:nvGrpSpPr>
              <p:cNvPr id="5455" name="Google Shape;5455;p104"/>
              <p:cNvGrpSpPr/>
              <p:nvPr/>
            </p:nvGrpSpPr>
            <p:grpSpPr>
              <a:xfrm>
                <a:off x="4652451" y="1879538"/>
                <a:ext cx="286500" cy="323378"/>
                <a:chOff x="4652451" y="1879538"/>
                <a:chExt cx="286500" cy="323378"/>
              </a:xfrm>
            </p:grpSpPr>
            <p:cxnSp>
              <p:nvCxnSpPr>
                <p:cNvPr id="5456" name="Google Shape;5456;p104"/>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457" name="Google Shape;5457;p104"/>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8" name="Google Shape;5458;p104"/>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59" name="Google Shape;5459;p104"/>
          <p:cNvGrpSpPr/>
          <p:nvPr/>
        </p:nvGrpSpPr>
        <p:grpSpPr>
          <a:xfrm>
            <a:off x="3417981" y="2143759"/>
            <a:ext cx="1652173" cy="391517"/>
            <a:chOff x="3512551" y="2358270"/>
            <a:chExt cx="1597383" cy="378533"/>
          </a:xfrm>
        </p:grpSpPr>
        <p:cxnSp>
          <p:nvCxnSpPr>
            <p:cNvPr id="5460" name="Google Shape;5460;p104"/>
            <p:cNvCxnSpPr>
              <a:stCxn id="5461" idx="6"/>
              <a:endCxn id="5462"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463" name="Google Shape;5463;p104"/>
            <p:cNvGrpSpPr/>
            <p:nvPr/>
          </p:nvGrpSpPr>
          <p:grpSpPr>
            <a:xfrm>
              <a:off x="3512551" y="2358270"/>
              <a:ext cx="225647" cy="307714"/>
              <a:chOff x="2182679" y="2004714"/>
              <a:chExt cx="792300" cy="1080458"/>
            </a:xfrm>
          </p:grpSpPr>
          <p:cxnSp>
            <p:nvCxnSpPr>
              <p:cNvPr id="5464" name="Google Shape;5464;p104"/>
              <p:cNvCxnSpPr>
                <a:stCxn id="5465"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461" name="Google Shape;5461;p104"/>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104"/>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6" name="Google Shape;5466;p104"/>
            <p:cNvGrpSpPr/>
            <p:nvPr/>
          </p:nvGrpSpPr>
          <p:grpSpPr>
            <a:xfrm>
              <a:off x="3969644" y="2440153"/>
              <a:ext cx="225853" cy="296651"/>
              <a:chOff x="3775710" y="1729289"/>
              <a:chExt cx="136500" cy="179289"/>
            </a:xfrm>
          </p:grpSpPr>
          <p:cxnSp>
            <p:nvCxnSpPr>
              <p:cNvPr id="5467" name="Google Shape;5467;p104"/>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468" name="Google Shape;5468;p104"/>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104"/>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0" name="Google Shape;5470;p104"/>
            <p:cNvGrpSpPr/>
            <p:nvPr/>
          </p:nvGrpSpPr>
          <p:grpSpPr>
            <a:xfrm>
              <a:off x="4427051" y="2358270"/>
              <a:ext cx="225647" cy="307714"/>
              <a:chOff x="5393704" y="2004714"/>
              <a:chExt cx="792300" cy="1080458"/>
            </a:xfrm>
          </p:grpSpPr>
          <p:cxnSp>
            <p:nvCxnSpPr>
              <p:cNvPr id="5471" name="Google Shape;5471;p104"/>
              <p:cNvCxnSpPr>
                <a:stCxn id="5472"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473" name="Google Shape;5473;p104"/>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104"/>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4" name="Google Shape;5474;p104"/>
            <p:cNvGrpSpPr/>
            <p:nvPr/>
          </p:nvGrpSpPr>
          <p:grpSpPr>
            <a:xfrm>
              <a:off x="4884287" y="2440252"/>
              <a:ext cx="225647" cy="296532"/>
              <a:chOff x="6999166" y="2292572"/>
              <a:chExt cx="792300" cy="1041192"/>
            </a:xfrm>
          </p:grpSpPr>
          <p:cxnSp>
            <p:nvCxnSpPr>
              <p:cNvPr id="5475" name="Google Shape;5475;p104"/>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462" name="Google Shape;5462;p104"/>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104"/>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77" name="Google Shape;5477;p104"/>
          <p:cNvGrpSpPr/>
          <p:nvPr/>
        </p:nvGrpSpPr>
        <p:grpSpPr>
          <a:xfrm>
            <a:off x="6838789" y="979959"/>
            <a:ext cx="1581844" cy="732818"/>
            <a:chOff x="634175" y="2986275"/>
            <a:chExt cx="3147949" cy="1458344"/>
          </a:xfrm>
        </p:grpSpPr>
        <p:cxnSp>
          <p:nvCxnSpPr>
            <p:cNvPr id="5478" name="Google Shape;5478;p104"/>
            <p:cNvCxnSpPr>
              <a:stCxn id="5479" idx="4"/>
              <a:endCxn id="5480"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5481" name="Google Shape;5481;p104"/>
            <p:cNvCxnSpPr>
              <a:stCxn id="5480" idx="0"/>
              <a:endCxn id="5482"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483" name="Google Shape;5483;p104"/>
            <p:cNvCxnSpPr>
              <a:stCxn id="5482" idx="4"/>
              <a:endCxn id="5484"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485" name="Google Shape;5485;p104"/>
            <p:cNvCxnSpPr>
              <a:stCxn id="5484" idx="0"/>
              <a:endCxn id="5486"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5486" name="Google Shape;5486;p104"/>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482" name="Google Shape;5482;p104"/>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479" name="Google Shape;5479;p104"/>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484" name="Google Shape;5484;p104"/>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480" name="Google Shape;5480;p104"/>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5487" name="Google Shape;5487;p104"/>
          <p:cNvGrpSpPr/>
          <p:nvPr/>
        </p:nvGrpSpPr>
        <p:grpSpPr>
          <a:xfrm>
            <a:off x="3406504" y="2674269"/>
            <a:ext cx="1675128" cy="313674"/>
            <a:chOff x="998425" y="1182125"/>
            <a:chExt cx="1065400" cy="199500"/>
          </a:xfrm>
        </p:grpSpPr>
        <p:sp>
          <p:nvSpPr>
            <p:cNvPr id="5488" name="Google Shape;5488;p10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10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10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10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10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3" name="Google Shape;5493;p104"/>
          <p:cNvGrpSpPr/>
          <p:nvPr/>
        </p:nvGrpSpPr>
        <p:grpSpPr>
          <a:xfrm>
            <a:off x="3406503" y="3630235"/>
            <a:ext cx="1675129" cy="525345"/>
            <a:chOff x="5194708" y="3484366"/>
            <a:chExt cx="3148148" cy="987304"/>
          </a:xfrm>
        </p:grpSpPr>
        <p:grpSp>
          <p:nvGrpSpPr>
            <p:cNvPr id="5494" name="Google Shape;5494;p104"/>
            <p:cNvGrpSpPr/>
            <p:nvPr/>
          </p:nvGrpSpPr>
          <p:grpSpPr>
            <a:xfrm>
              <a:off x="7531521" y="3484366"/>
              <a:ext cx="811335" cy="987304"/>
              <a:chOff x="3379425" y="1617275"/>
              <a:chExt cx="1090650" cy="1327200"/>
            </a:xfrm>
          </p:grpSpPr>
          <p:sp>
            <p:nvSpPr>
              <p:cNvPr id="5495" name="Google Shape;5495;p10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10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10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8" name="Google Shape;5498;p104"/>
            <p:cNvGrpSpPr/>
            <p:nvPr/>
          </p:nvGrpSpPr>
          <p:grpSpPr>
            <a:xfrm>
              <a:off x="6752546" y="3484366"/>
              <a:ext cx="811428" cy="987304"/>
              <a:chOff x="2332275" y="1617275"/>
              <a:chExt cx="1090775" cy="1327200"/>
            </a:xfrm>
          </p:grpSpPr>
          <p:sp>
            <p:nvSpPr>
              <p:cNvPr id="5499" name="Google Shape;5499;p10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10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10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2" name="Google Shape;5502;p104"/>
            <p:cNvGrpSpPr/>
            <p:nvPr/>
          </p:nvGrpSpPr>
          <p:grpSpPr>
            <a:xfrm>
              <a:off x="5973664" y="3484366"/>
              <a:ext cx="811335" cy="987304"/>
              <a:chOff x="1285250" y="1617275"/>
              <a:chExt cx="1090650" cy="1327200"/>
            </a:xfrm>
          </p:grpSpPr>
          <p:sp>
            <p:nvSpPr>
              <p:cNvPr id="5503" name="Google Shape;5503;p10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10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10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6" name="Google Shape;5506;p104"/>
            <p:cNvGrpSpPr/>
            <p:nvPr/>
          </p:nvGrpSpPr>
          <p:grpSpPr>
            <a:xfrm>
              <a:off x="5194708" y="3484366"/>
              <a:ext cx="811409" cy="987304"/>
              <a:chOff x="238125" y="1617275"/>
              <a:chExt cx="1090750" cy="1327200"/>
            </a:xfrm>
          </p:grpSpPr>
          <p:sp>
            <p:nvSpPr>
              <p:cNvPr id="5507" name="Google Shape;5507;p10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10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10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10" name="Google Shape;5510;p104"/>
          <p:cNvGrpSpPr/>
          <p:nvPr/>
        </p:nvGrpSpPr>
        <p:grpSpPr>
          <a:xfrm>
            <a:off x="6840188" y="2276124"/>
            <a:ext cx="1579046" cy="522230"/>
            <a:chOff x="6853641" y="2534077"/>
            <a:chExt cx="1515545" cy="501229"/>
          </a:xfrm>
        </p:grpSpPr>
        <p:grpSp>
          <p:nvGrpSpPr>
            <p:cNvPr id="5511" name="Google Shape;5511;p104"/>
            <p:cNvGrpSpPr/>
            <p:nvPr/>
          </p:nvGrpSpPr>
          <p:grpSpPr>
            <a:xfrm>
              <a:off x="6853641" y="2618923"/>
              <a:ext cx="1515545" cy="324556"/>
              <a:chOff x="6853641" y="2618923"/>
              <a:chExt cx="1515545" cy="324556"/>
            </a:xfrm>
          </p:grpSpPr>
          <p:sp>
            <p:nvSpPr>
              <p:cNvPr id="5512" name="Google Shape;5512;p104"/>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104"/>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104"/>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104"/>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104"/>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17" name="Google Shape;5517;p104"/>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104"/>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104"/>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104"/>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104"/>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2" name="Google Shape;5522;p104"/>
          <p:cNvGrpSpPr/>
          <p:nvPr/>
        </p:nvGrpSpPr>
        <p:grpSpPr>
          <a:xfrm>
            <a:off x="3435080" y="3151165"/>
            <a:ext cx="1617976" cy="346616"/>
            <a:chOff x="1808063" y="4294338"/>
            <a:chExt cx="3370782" cy="721817"/>
          </a:xfrm>
        </p:grpSpPr>
        <p:sp>
          <p:nvSpPr>
            <p:cNvPr id="5523" name="Google Shape;5523;p10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10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10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10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10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10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10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10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10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10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3" name="Google Shape;5533;p104"/>
          <p:cNvGrpSpPr/>
          <p:nvPr/>
        </p:nvGrpSpPr>
        <p:grpSpPr>
          <a:xfrm>
            <a:off x="5261076" y="3817915"/>
            <a:ext cx="1417067" cy="350605"/>
            <a:chOff x="4234950" y="2101012"/>
            <a:chExt cx="4219974" cy="1044090"/>
          </a:xfrm>
        </p:grpSpPr>
        <p:sp>
          <p:nvSpPr>
            <p:cNvPr id="5534" name="Google Shape;5534;p104"/>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104"/>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104"/>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104"/>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104"/>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104"/>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104"/>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104"/>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104"/>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104"/>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104"/>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104"/>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104"/>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104"/>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104"/>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104"/>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0" name="Google Shape;5550;p104"/>
          <p:cNvGrpSpPr/>
          <p:nvPr/>
        </p:nvGrpSpPr>
        <p:grpSpPr>
          <a:xfrm>
            <a:off x="6836548" y="1808672"/>
            <a:ext cx="1586327" cy="371557"/>
            <a:chOff x="1247650" y="2075423"/>
            <a:chExt cx="6648477" cy="1557238"/>
          </a:xfrm>
        </p:grpSpPr>
        <p:sp>
          <p:nvSpPr>
            <p:cNvPr id="5551" name="Google Shape;5551;p10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10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10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10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10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10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7" name="Google Shape;5557;p104"/>
          <p:cNvGrpSpPr/>
          <p:nvPr/>
        </p:nvGrpSpPr>
        <p:grpSpPr>
          <a:xfrm>
            <a:off x="5267818" y="961862"/>
            <a:ext cx="1415601" cy="1648533"/>
            <a:chOff x="1839112" y="2209163"/>
            <a:chExt cx="1918159" cy="2233784"/>
          </a:xfrm>
        </p:grpSpPr>
        <p:sp>
          <p:nvSpPr>
            <p:cNvPr id="5558" name="Google Shape;5558;p104"/>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104"/>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104"/>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61" name="Google Shape;5561;p104"/>
            <p:cNvCxnSpPr>
              <a:stCxn id="5558" idx="6"/>
              <a:endCxn id="5559"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562" name="Google Shape;5562;p104"/>
            <p:cNvCxnSpPr>
              <a:stCxn id="5559" idx="4"/>
              <a:endCxn id="5563"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5564" name="Google Shape;5564;p104"/>
            <p:cNvCxnSpPr>
              <a:stCxn id="5563" idx="6"/>
              <a:endCxn id="5560"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565" name="Google Shape;5565;p104"/>
            <p:cNvCxnSpPr>
              <a:stCxn id="5560" idx="4"/>
              <a:endCxn id="5566"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5563" name="Google Shape;5563;p104"/>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104"/>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104"/>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68" name="Google Shape;5568;p104"/>
            <p:cNvCxnSpPr>
              <a:endCxn id="5567"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5569" name="Google Shape;5569;p104"/>
          <p:cNvGrpSpPr/>
          <p:nvPr/>
        </p:nvGrpSpPr>
        <p:grpSpPr>
          <a:xfrm>
            <a:off x="3425084" y="979946"/>
            <a:ext cx="1637968" cy="154942"/>
            <a:chOff x="238125" y="2506075"/>
            <a:chExt cx="7115411" cy="673075"/>
          </a:xfrm>
        </p:grpSpPr>
        <p:sp>
          <p:nvSpPr>
            <p:cNvPr id="5570" name="Google Shape;5570;p10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10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10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10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10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5" name="Google Shape;5575;p104"/>
          <p:cNvGrpSpPr/>
          <p:nvPr/>
        </p:nvGrpSpPr>
        <p:grpSpPr>
          <a:xfrm>
            <a:off x="1965820" y="1294664"/>
            <a:ext cx="1262932" cy="785408"/>
            <a:chOff x="548861" y="389676"/>
            <a:chExt cx="3843371" cy="2390163"/>
          </a:xfrm>
        </p:grpSpPr>
        <p:cxnSp>
          <p:nvCxnSpPr>
            <p:cNvPr id="5576" name="Google Shape;5576;p104"/>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577" name="Google Shape;5577;p104"/>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578" name="Google Shape;5578;p104"/>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579" name="Google Shape;5579;p104"/>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5580" name="Google Shape;5580;p104"/>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5581" name="Google Shape;5581;p104"/>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82" name="Google Shape;5582;p104"/>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5583" name="Google Shape;5583;p104"/>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104"/>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104"/>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104"/>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104"/>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104"/>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9" name="Google Shape;5589;p104"/>
          <p:cNvGrpSpPr/>
          <p:nvPr/>
        </p:nvGrpSpPr>
        <p:grpSpPr>
          <a:xfrm>
            <a:off x="753952" y="2401541"/>
            <a:ext cx="1412054" cy="633562"/>
            <a:chOff x="1187400" y="2529299"/>
            <a:chExt cx="6769193" cy="2241903"/>
          </a:xfrm>
        </p:grpSpPr>
        <p:sp>
          <p:nvSpPr>
            <p:cNvPr id="5590" name="Google Shape;5590;p104"/>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591" name="Google Shape;5591;p104"/>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592" name="Google Shape;5592;p104"/>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593" name="Google Shape;5593;p104"/>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594" name="Google Shape;5594;p104"/>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595" name="Google Shape;5595;p104"/>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596" name="Google Shape;5596;p104"/>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5597" name="Google Shape;5597;p104"/>
            <p:cNvCxnSpPr>
              <a:stCxn id="5590" idx="2"/>
              <a:endCxn id="5591"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598" name="Google Shape;5598;p104"/>
            <p:cNvCxnSpPr>
              <a:stCxn id="5592" idx="0"/>
              <a:endCxn id="5590"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599" name="Google Shape;5599;p104"/>
            <p:cNvCxnSpPr>
              <a:stCxn id="5592" idx="2"/>
              <a:endCxn id="5594"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600" name="Google Shape;5600;p104"/>
            <p:cNvCxnSpPr>
              <a:stCxn id="5593" idx="0"/>
              <a:endCxn id="5592"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601" name="Google Shape;5601;p104"/>
            <p:cNvCxnSpPr>
              <a:stCxn id="5591" idx="2"/>
              <a:endCxn id="5596"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602" name="Google Shape;5602;p104"/>
            <p:cNvCxnSpPr>
              <a:stCxn id="5595" idx="0"/>
              <a:endCxn id="5591"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5603" name="Google Shape;5603;p104"/>
          <p:cNvGrpSpPr/>
          <p:nvPr/>
        </p:nvGrpSpPr>
        <p:grpSpPr>
          <a:xfrm>
            <a:off x="6840198" y="2894250"/>
            <a:ext cx="1579035" cy="540873"/>
            <a:chOff x="6895650" y="3126697"/>
            <a:chExt cx="1436662" cy="492105"/>
          </a:xfrm>
        </p:grpSpPr>
        <p:sp>
          <p:nvSpPr>
            <p:cNvPr id="5604" name="Google Shape;5604;p104"/>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104"/>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104"/>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104"/>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104"/>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9" name="Google Shape;5609;p104"/>
            <p:cNvGrpSpPr/>
            <p:nvPr/>
          </p:nvGrpSpPr>
          <p:grpSpPr>
            <a:xfrm>
              <a:off x="6995957" y="3335810"/>
              <a:ext cx="1230393" cy="71754"/>
              <a:chOff x="6995957" y="3287964"/>
              <a:chExt cx="1230393" cy="71754"/>
            </a:xfrm>
          </p:grpSpPr>
          <p:sp>
            <p:nvSpPr>
              <p:cNvPr id="5610" name="Google Shape;5610;p104"/>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104"/>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104"/>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104"/>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104"/>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15" name="Google Shape;5615;p104"/>
          <p:cNvGrpSpPr/>
          <p:nvPr/>
        </p:nvGrpSpPr>
        <p:grpSpPr>
          <a:xfrm>
            <a:off x="6838780" y="3531013"/>
            <a:ext cx="1581862" cy="650625"/>
            <a:chOff x="6777990" y="3710194"/>
            <a:chExt cx="1646915" cy="677382"/>
          </a:xfrm>
        </p:grpSpPr>
        <p:grpSp>
          <p:nvGrpSpPr>
            <p:cNvPr id="5616" name="Google Shape;5616;p104"/>
            <p:cNvGrpSpPr/>
            <p:nvPr/>
          </p:nvGrpSpPr>
          <p:grpSpPr>
            <a:xfrm>
              <a:off x="6777990" y="3874492"/>
              <a:ext cx="411129" cy="513083"/>
              <a:chOff x="6777990" y="3874492"/>
              <a:chExt cx="411129" cy="513083"/>
            </a:xfrm>
          </p:grpSpPr>
          <p:cxnSp>
            <p:nvCxnSpPr>
              <p:cNvPr id="5617" name="Google Shape;5617;p104"/>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618" name="Google Shape;5618;p104"/>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9" name="Google Shape;5619;p104"/>
            <p:cNvGrpSpPr/>
            <p:nvPr/>
          </p:nvGrpSpPr>
          <p:grpSpPr>
            <a:xfrm>
              <a:off x="7188425" y="3710194"/>
              <a:ext cx="411123" cy="520535"/>
              <a:chOff x="7188425" y="3710194"/>
              <a:chExt cx="411123" cy="520535"/>
            </a:xfrm>
          </p:grpSpPr>
          <p:cxnSp>
            <p:nvCxnSpPr>
              <p:cNvPr id="5620" name="Google Shape;5620;p104"/>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621" name="Google Shape;5621;p104"/>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2" name="Google Shape;5622;p104"/>
            <p:cNvGrpSpPr/>
            <p:nvPr/>
          </p:nvGrpSpPr>
          <p:grpSpPr>
            <a:xfrm>
              <a:off x="7603341" y="3874492"/>
              <a:ext cx="411474" cy="513083"/>
              <a:chOff x="7603341" y="3874492"/>
              <a:chExt cx="411474" cy="513083"/>
            </a:xfrm>
          </p:grpSpPr>
          <p:cxnSp>
            <p:nvCxnSpPr>
              <p:cNvPr id="5623" name="Google Shape;5623;p104"/>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624" name="Google Shape;5624;p104"/>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5" name="Google Shape;5625;p104"/>
            <p:cNvGrpSpPr/>
            <p:nvPr/>
          </p:nvGrpSpPr>
          <p:grpSpPr>
            <a:xfrm>
              <a:off x="8013776" y="3722847"/>
              <a:ext cx="411129" cy="507881"/>
              <a:chOff x="8013776" y="3722847"/>
              <a:chExt cx="411129" cy="507881"/>
            </a:xfrm>
          </p:grpSpPr>
          <p:cxnSp>
            <p:nvCxnSpPr>
              <p:cNvPr id="5626" name="Google Shape;5626;p104"/>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627" name="Google Shape;5627;p104"/>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28" name="Google Shape;5628;p104"/>
          <p:cNvGrpSpPr/>
          <p:nvPr/>
        </p:nvGrpSpPr>
        <p:grpSpPr>
          <a:xfrm>
            <a:off x="5258295" y="2703853"/>
            <a:ext cx="1421889" cy="1020603"/>
            <a:chOff x="5190863" y="2824811"/>
            <a:chExt cx="1544860" cy="1108869"/>
          </a:xfrm>
        </p:grpSpPr>
        <p:grpSp>
          <p:nvGrpSpPr>
            <p:cNvPr id="5629" name="Google Shape;5629;p104"/>
            <p:cNvGrpSpPr/>
            <p:nvPr/>
          </p:nvGrpSpPr>
          <p:grpSpPr>
            <a:xfrm>
              <a:off x="5938695" y="3176919"/>
              <a:ext cx="685761" cy="404739"/>
              <a:chOff x="5938695" y="3176919"/>
              <a:chExt cx="685761" cy="404739"/>
            </a:xfrm>
          </p:grpSpPr>
          <p:grpSp>
            <p:nvGrpSpPr>
              <p:cNvPr id="5630" name="Google Shape;5630;p104"/>
              <p:cNvGrpSpPr/>
              <p:nvPr/>
            </p:nvGrpSpPr>
            <p:grpSpPr>
              <a:xfrm>
                <a:off x="5938695" y="3176919"/>
                <a:ext cx="685761" cy="404739"/>
                <a:chOff x="5938695" y="3176919"/>
                <a:chExt cx="685761" cy="404739"/>
              </a:xfrm>
            </p:grpSpPr>
            <p:sp>
              <p:nvSpPr>
                <p:cNvPr id="5631" name="Google Shape;5631;p104"/>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104"/>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33" name="Google Shape;5633;p104"/>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4" name="Google Shape;5634;p104"/>
            <p:cNvGrpSpPr/>
            <p:nvPr/>
          </p:nvGrpSpPr>
          <p:grpSpPr>
            <a:xfrm>
              <a:off x="5305233" y="3176835"/>
              <a:ext cx="685971" cy="404655"/>
              <a:chOff x="5305233" y="3176835"/>
              <a:chExt cx="685971" cy="404655"/>
            </a:xfrm>
          </p:grpSpPr>
          <p:grpSp>
            <p:nvGrpSpPr>
              <p:cNvPr id="5635" name="Google Shape;5635;p104"/>
              <p:cNvGrpSpPr/>
              <p:nvPr/>
            </p:nvGrpSpPr>
            <p:grpSpPr>
              <a:xfrm>
                <a:off x="5305233" y="3176835"/>
                <a:ext cx="685971" cy="404655"/>
                <a:chOff x="5305233" y="3176835"/>
                <a:chExt cx="685971" cy="404655"/>
              </a:xfrm>
            </p:grpSpPr>
            <p:sp>
              <p:nvSpPr>
                <p:cNvPr id="5636" name="Google Shape;5636;p104"/>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104"/>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38" name="Google Shape;5638;p104"/>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39" name="Google Shape;5639;p104"/>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40" name="Google Shape;5640;p104"/>
            <p:cNvGrpSpPr/>
            <p:nvPr/>
          </p:nvGrpSpPr>
          <p:grpSpPr>
            <a:xfrm>
              <a:off x="5657361" y="2824811"/>
              <a:ext cx="1078361" cy="404655"/>
              <a:chOff x="5657361" y="2824811"/>
              <a:chExt cx="1078361" cy="404655"/>
            </a:xfrm>
          </p:grpSpPr>
          <p:grpSp>
            <p:nvGrpSpPr>
              <p:cNvPr id="5641" name="Google Shape;5641;p104"/>
              <p:cNvGrpSpPr/>
              <p:nvPr/>
            </p:nvGrpSpPr>
            <p:grpSpPr>
              <a:xfrm>
                <a:off x="5657361" y="2824811"/>
                <a:ext cx="1078361" cy="404655"/>
                <a:chOff x="5657361" y="2824811"/>
                <a:chExt cx="1078361" cy="404655"/>
              </a:xfrm>
            </p:grpSpPr>
            <p:grpSp>
              <p:nvGrpSpPr>
                <p:cNvPr id="5642" name="Google Shape;5642;p104"/>
                <p:cNvGrpSpPr/>
                <p:nvPr/>
              </p:nvGrpSpPr>
              <p:grpSpPr>
                <a:xfrm>
                  <a:off x="5938485" y="2824811"/>
                  <a:ext cx="797237" cy="404655"/>
                  <a:chOff x="5938485" y="2824811"/>
                  <a:chExt cx="797237" cy="404655"/>
                </a:xfrm>
              </p:grpSpPr>
              <p:sp>
                <p:nvSpPr>
                  <p:cNvPr id="5643" name="Google Shape;5643;p104"/>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104"/>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45" name="Google Shape;5645;p104"/>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46" name="Google Shape;5646;p104"/>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7" name="Google Shape;5647;p104"/>
            <p:cNvGrpSpPr/>
            <p:nvPr/>
          </p:nvGrpSpPr>
          <p:grpSpPr>
            <a:xfrm>
              <a:off x="5190863" y="3528942"/>
              <a:ext cx="1078026" cy="404739"/>
              <a:chOff x="5190863" y="3528942"/>
              <a:chExt cx="1078026" cy="404739"/>
            </a:xfrm>
          </p:grpSpPr>
          <p:sp>
            <p:nvSpPr>
              <p:cNvPr id="5648" name="Google Shape;5648;p104"/>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49" name="Google Shape;5649;p104"/>
              <p:cNvGrpSpPr/>
              <p:nvPr/>
            </p:nvGrpSpPr>
            <p:grpSpPr>
              <a:xfrm>
                <a:off x="5190863" y="3528942"/>
                <a:ext cx="1078026" cy="404739"/>
                <a:chOff x="5190863" y="3528942"/>
                <a:chExt cx="1078026" cy="404739"/>
              </a:xfrm>
            </p:grpSpPr>
            <p:sp>
              <p:nvSpPr>
                <p:cNvPr id="5650" name="Google Shape;5650;p104"/>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104"/>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652" name="Google Shape;5652;p104"/>
          <p:cNvGrpSpPr/>
          <p:nvPr/>
        </p:nvGrpSpPr>
        <p:grpSpPr>
          <a:xfrm>
            <a:off x="724302" y="1268321"/>
            <a:ext cx="1086719" cy="879487"/>
            <a:chOff x="803162" y="1474292"/>
            <a:chExt cx="1086719" cy="879487"/>
          </a:xfrm>
        </p:grpSpPr>
        <p:grpSp>
          <p:nvGrpSpPr>
            <p:cNvPr id="5653" name="Google Shape;5653;p104"/>
            <p:cNvGrpSpPr/>
            <p:nvPr/>
          </p:nvGrpSpPr>
          <p:grpSpPr>
            <a:xfrm>
              <a:off x="803162" y="1625948"/>
              <a:ext cx="445856" cy="576579"/>
              <a:chOff x="803162" y="1625948"/>
              <a:chExt cx="445856" cy="576579"/>
            </a:xfrm>
          </p:grpSpPr>
          <p:sp>
            <p:nvSpPr>
              <p:cNvPr id="5654" name="Google Shape;5654;p104"/>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5" name="Google Shape;5655;p104"/>
              <p:cNvGrpSpPr/>
              <p:nvPr/>
            </p:nvGrpSpPr>
            <p:grpSpPr>
              <a:xfrm>
                <a:off x="1056023" y="1625948"/>
                <a:ext cx="192995" cy="576579"/>
                <a:chOff x="1056023" y="1625948"/>
                <a:chExt cx="192995" cy="576579"/>
              </a:xfrm>
            </p:grpSpPr>
            <p:sp>
              <p:nvSpPr>
                <p:cNvPr id="5656" name="Google Shape;5656;p104"/>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104"/>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104"/>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104"/>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104"/>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61" name="Google Shape;5661;p104"/>
            <p:cNvGrpSpPr/>
            <p:nvPr/>
          </p:nvGrpSpPr>
          <p:grpSpPr>
            <a:xfrm>
              <a:off x="1371406" y="1474292"/>
              <a:ext cx="518475" cy="879487"/>
              <a:chOff x="1398231" y="1474292"/>
              <a:chExt cx="518475" cy="879487"/>
            </a:xfrm>
          </p:grpSpPr>
          <p:grpSp>
            <p:nvGrpSpPr>
              <p:cNvPr id="5662" name="Google Shape;5662;p104"/>
              <p:cNvGrpSpPr/>
              <p:nvPr/>
            </p:nvGrpSpPr>
            <p:grpSpPr>
              <a:xfrm>
                <a:off x="1398231" y="1474292"/>
                <a:ext cx="518475" cy="341643"/>
                <a:chOff x="1398231" y="1474292"/>
                <a:chExt cx="518475" cy="341643"/>
              </a:xfrm>
            </p:grpSpPr>
            <p:sp>
              <p:nvSpPr>
                <p:cNvPr id="5663" name="Google Shape;5663;p104"/>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4" name="Google Shape;5664;p104"/>
                <p:cNvGrpSpPr/>
                <p:nvPr/>
              </p:nvGrpSpPr>
              <p:grpSpPr>
                <a:xfrm>
                  <a:off x="1616453" y="1474292"/>
                  <a:ext cx="300253" cy="341643"/>
                  <a:chOff x="1616453" y="1475379"/>
                  <a:chExt cx="300253" cy="341643"/>
                </a:xfrm>
              </p:grpSpPr>
              <p:sp>
                <p:nvSpPr>
                  <p:cNvPr id="5665" name="Google Shape;5665;p104"/>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104"/>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104"/>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104"/>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104"/>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104"/>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104"/>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2" name="Google Shape;5672;p104"/>
                  <p:cNvGrpSpPr/>
                  <p:nvPr/>
                </p:nvGrpSpPr>
                <p:grpSpPr>
                  <a:xfrm>
                    <a:off x="1839639" y="1475379"/>
                    <a:ext cx="77067" cy="341643"/>
                    <a:chOff x="1839639" y="1475379"/>
                    <a:chExt cx="77067" cy="341643"/>
                  </a:xfrm>
                </p:grpSpPr>
                <p:sp>
                  <p:nvSpPr>
                    <p:cNvPr id="5673" name="Google Shape;5673;p104"/>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104"/>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675" name="Google Shape;5675;p104"/>
              <p:cNvGrpSpPr/>
              <p:nvPr/>
            </p:nvGrpSpPr>
            <p:grpSpPr>
              <a:xfrm>
                <a:off x="1398451" y="2012951"/>
                <a:ext cx="518255" cy="340828"/>
                <a:chOff x="1398451" y="2012951"/>
                <a:chExt cx="518255" cy="340828"/>
              </a:xfrm>
            </p:grpSpPr>
            <p:sp>
              <p:nvSpPr>
                <p:cNvPr id="5676" name="Google Shape;5676;p104"/>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7" name="Google Shape;5677;p104"/>
                <p:cNvGrpSpPr/>
                <p:nvPr/>
              </p:nvGrpSpPr>
              <p:grpSpPr>
                <a:xfrm>
                  <a:off x="1616453" y="2012951"/>
                  <a:ext cx="300253" cy="340828"/>
                  <a:chOff x="1616453" y="2013538"/>
                  <a:chExt cx="300253" cy="340828"/>
                </a:xfrm>
              </p:grpSpPr>
              <p:sp>
                <p:nvSpPr>
                  <p:cNvPr id="5678" name="Google Shape;5678;p104"/>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104"/>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104"/>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104"/>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104"/>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104"/>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104"/>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5" name="Google Shape;5685;p104"/>
                  <p:cNvGrpSpPr/>
                  <p:nvPr/>
                </p:nvGrpSpPr>
                <p:grpSpPr>
                  <a:xfrm>
                    <a:off x="1839639" y="2013538"/>
                    <a:ext cx="77067" cy="340828"/>
                    <a:chOff x="1839639" y="2013538"/>
                    <a:chExt cx="77067" cy="340828"/>
                  </a:xfrm>
                </p:grpSpPr>
                <p:sp>
                  <p:nvSpPr>
                    <p:cNvPr id="5686" name="Google Shape;5686;p104"/>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104"/>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688" name="Google Shape;5688;p104"/>
          <p:cNvGrpSpPr/>
          <p:nvPr/>
        </p:nvGrpSpPr>
        <p:grpSpPr>
          <a:xfrm>
            <a:off x="721126" y="3399508"/>
            <a:ext cx="1368681" cy="682918"/>
            <a:chOff x="724986" y="3605478"/>
            <a:chExt cx="1368681" cy="682918"/>
          </a:xfrm>
        </p:grpSpPr>
        <p:grpSp>
          <p:nvGrpSpPr>
            <p:cNvPr id="5689" name="Google Shape;5689;p104"/>
            <p:cNvGrpSpPr/>
            <p:nvPr/>
          </p:nvGrpSpPr>
          <p:grpSpPr>
            <a:xfrm>
              <a:off x="1289102" y="3823629"/>
              <a:ext cx="240442" cy="250435"/>
              <a:chOff x="-165066" y="3843615"/>
              <a:chExt cx="221259" cy="230455"/>
            </a:xfrm>
          </p:grpSpPr>
          <p:sp>
            <p:nvSpPr>
              <p:cNvPr id="5690" name="Google Shape;5690;p104"/>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104"/>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104"/>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104"/>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104"/>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104"/>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104"/>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104"/>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104"/>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104"/>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104"/>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104"/>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104"/>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104"/>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104"/>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104"/>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104"/>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104"/>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104"/>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104"/>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0" name="Google Shape;5710;p104"/>
            <p:cNvGrpSpPr/>
            <p:nvPr/>
          </p:nvGrpSpPr>
          <p:grpSpPr>
            <a:xfrm>
              <a:off x="724986" y="3605478"/>
              <a:ext cx="1368681" cy="682918"/>
              <a:chOff x="724986" y="3605478"/>
              <a:chExt cx="1368681" cy="682918"/>
            </a:xfrm>
          </p:grpSpPr>
          <p:grpSp>
            <p:nvGrpSpPr>
              <p:cNvPr id="5711" name="Google Shape;5711;p104"/>
              <p:cNvGrpSpPr/>
              <p:nvPr/>
            </p:nvGrpSpPr>
            <p:grpSpPr>
              <a:xfrm>
                <a:off x="1498221" y="4047614"/>
                <a:ext cx="529172" cy="240783"/>
                <a:chOff x="1498221" y="4047614"/>
                <a:chExt cx="529172" cy="240783"/>
              </a:xfrm>
            </p:grpSpPr>
            <p:grpSp>
              <p:nvGrpSpPr>
                <p:cNvPr id="5712" name="Google Shape;5712;p104"/>
                <p:cNvGrpSpPr/>
                <p:nvPr/>
              </p:nvGrpSpPr>
              <p:grpSpPr>
                <a:xfrm>
                  <a:off x="1826655" y="4224370"/>
                  <a:ext cx="200738" cy="25631"/>
                  <a:chOff x="1826655" y="4224370"/>
                  <a:chExt cx="200738" cy="25631"/>
                </a:xfrm>
              </p:grpSpPr>
              <p:sp>
                <p:nvSpPr>
                  <p:cNvPr id="5713" name="Google Shape;5713;p104"/>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104"/>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5" name="Google Shape;5715;p104"/>
                <p:cNvGrpSpPr/>
                <p:nvPr/>
              </p:nvGrpSpPr>
              <p:grpSpPr>
                <a:xfrm>
                  <a:off x="1498221" y="4047614"/>
                  <a:ext cx="328444" cy="240783"/>
                  <a:chOff x="1498221" y="4047614"/>
                  <a:chExt cx="328444" cy="240783"/>
                </a:xfrm>
              </p:grpSpPr>
              <p:sp>
                <p:nvSpPr>
                  <p:cNvPr id="5716" name="Google Shape;5716;p104"/>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7" name="Google Shape;5717;p104"/>
                  <p:cNvGrpSpPr/>
                  <p:nvPr/>
                </p:nvGrpSpPr>
                <p:grpSpPr>
                  <a:xfrm>
                    <a:off x="1498221" y="4047614"/>
                    <a:ext cx="150566" cy="190416"/>
                    <a:chOff x="1498221" y="4047614"/>
                    <a:chExt cx="150566" cy="190416"/>
                  </a:xfrm>
                </p:grpSpPr>
                <p:sp>
                  <p:nvSpPr>
                    <p:cNvPr id="5718" name="Google Shape;5718;p104"/>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104"/>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720" name="Google Shape;5720;p104"/>
              <p:cNvGrpSpPr/>
              <p:nvPr/>
            </p:nvGrpSpPr>
            <p:grpSpPr>
              <a:xfrm>
                <a:off x="1560718" y="3800594"/>
                <a:ext cx="532948" cy="302090"/>
                <a:chOff x="1560718" y="3800594"/>
                <a:chExt cx="532948" cy="302090"/>
              </a:xfrm>
            </p:grpSpPr>
            <p:grpSp>
              <p:nvGrpSpPr>
                <p:cNvPr id="5721" name="Google Shape;5721;p104"/>
                <p:cNvGrpSpPr/>
                <p:nvPr/>
              </p:nvGrpSpPr>
              <p:grpSpPr>
                <a:xfrm>
                  <a:off x="1912179" y="3827344"/>
                  <a:ext cx="181487" cy="25631"/>
                  <a:chOff x="1912179" y="3827344"/>
                  <a:chExt cx="181487" cy="25631"/>
                </a:xfrm>
              </p:grpSpPr>
              <p:sp>
                <p:nvSpPr>
                  <p:cNvPr id="5722" name="Google Shape;5722;p104"/>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104"/>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4" name="Google Shape;5724;p104"/>
                <p:cNvGrpSpPr/>
                <p:nvPr/>
              </p:nvGrpSpPr>
              <p:grpSpPr>
                <a:xfrm>
                  <a:off x="1912179" y="4044505"/>
                  <a:ext cx="181487" cy="25622"/>
                  <a:chOff x="1912179" y="4044506"/>
                  <a:chExt cx="181487" cy="25622"/>
                </a:xfrm>
              </p:grpSpPr>
              <p:sp>
                <p:nvSpPr>
                  <p:cNvPr id="5725" name="Google Shape;5725;p104"/>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104"/>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7" name="Google Shape;5727;p104"/>
                <p:cNvGrpSpPr/>
                <p:nvPr/>
              </p:nvGrpSpPr>
              <p:grpSpPr>
                <a:xfrm>
                  <a:off x="1560718" y="3800594"/>
                  <a:ext cx="351472" cy="302090"/>
                  <a:chOff x="1560718" y="3800594"/>
                  <a:chExt cx="351472" cy="302090"/>
                </a:xfrm>
              </p:grpSpPr>
              <p:grpSp>
                <p:nvGrpSpPr>
                  <p:cNvPr id="5728" name="Google Shape;5728;p104"/>
                  <p:cNvGrpSpPr/>
                  <p:nvPr/>
                </p:nvGrpSpPr>
                <p:grpSpPr>
                  <a:xfrm>
                    <a:off x="1560718" y="3842857"/>
                    <a:ext cx="173586" cy="217131"/>
                    <a:chOff x="1560718" y="3842857"/>
                    <a:chExt cx="173586" cy="217131"/>
                  </a:xfrm>
                </p:grpSpPr>
                <p:sp>
                  <p:nvSpPr>
                    <p:cNvPr id="5729" name="Google Shape;5729;p104"/>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104"/>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104"/>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2" name="Google Shape;5732;p104"/>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104"/>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734" name="Google Shape;5734;p104"/>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5" name="Google Shape;5735;p104"/>
              <p:cNvGrpSpPr/>
              <p:nvPr/>
            </p:nvGrpSpPr>
            <p:grpSpPr>
              <a:xfrm>
                <a:off x="785350" y="3605478"/>
                <a:ext cx="535311" cy="249245"/>
                <a:chOff x="785350" y="3605478"/>
                <a:chExt cx="535311" cy="249245"/>
              </a:xfrm>
            </p:grpSpPr>
            <p:grpSp>
              <p:nvGrpSpPr>
                <p:cNvPr id="5736" name="Google Shape;5736;p104"/>
                <p:cNvGrpSpPr/>
                <p:nvPr/>
              </p:nvGrpSpPr>
              <p:grpSpPr>
                <a:xfrm>
                  <a:off x="785350" y="3605478"/>
                  <a:ext cx="376191" cy="102736"/>
                  <a:chOff x="785350" y="3605478"/>
                  <a:chExt cx="376191" cy="102736"/>
                </a:xfrm>
              </p:grpSpPr>
              <p:sp>
                <p:nvSpPr>
                  <p:cNvPr id="5737" name="Google Shape;5737;p104"/>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104"/>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104"/>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0" name="Google Shape;5740;p104"/>
                <p:cNvGrpSpPr/>
                <p:nvPr/>
              </p:nvGrpSpPr>
              <p:grpSpPr>
                <a:xfrm>
                  <a:off x="1161530" y="3655851"/>
                  <a:ext cx="159131" cy="198872"/>
                  <a:chOff x="1161530" y="3655851"/>
                  <a:chExt cx="159131" cy="198872"/>
                </a:xfrm>
              </p:grpSpPr>
              <p:sp>
                <p:nvSpPr>
                  <p:cNvPr id="5741" name="Google Shape;5741;p104"/>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104"/>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43" name="Google Shape;5743;p104"/>
              <p:cNvGrpSpPr/>
              <p:nvPr/>
            </p:nvGrpSpPr>
            <p:grpSpPr>
              <a:xfrm>
                <a:off x="785350" y="4047614"/>
                <a:ext cx="535311" cy="240783"/>
                <a:chOff x="785350" y="4047614"/>
                <a:chExt cx="535311" cy="240783"/>
              </a:xfrm>
            </p:grpSpPr>
            <p:grpSp>
              <p:nvGrpSpPr>
                <p:cNvPr id="5744" name="Google Shape;5744;p104"/>
                <p:cNvGrpSpPr/>
                <p:nvPr/>
              </p:nvGrpSpPr>
              <p:grpSpPr>
                <a:xfrm>
                  <a:off x="1161636" y="4047614"/>
                  <a:ext cx="159025" cy="190415"/>
                  <a:chOff x="1161636" y="4047614"/>
                  <a:chExt cx="159025" cy="190415"/>
                </a:xfrm>
              </p:grpSpPr>
              <p:sp>
                <p:nvSpPr>
                  <p:cNvPr id="5745" name="Google Shape;5745;p104"/>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104"/>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7" name="Google Shape;5747;p104"/>
                <p:cNvGrpSpPr/>
                <p:nvPr/>
              </p:nvGrpSpPr>
              <p:grpSpPr>
                <a:xfrm>
                  <a:off x="785350" y="4185661"/>
                  <a:ext cx="376191" cy="102736"/>
                  <a:chOff x="785350" y="4185661"/>
                  <a:chExt cx="376191" cy="102736"/>
                </a:xfrm>
              </p:grpSpPr>
              <p:sp>
                <p:nvSpPr>
                  <p:cNvPr id="5748" name="Google Shape;5748;p104"/>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104"/>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104"/>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51" name="Google Shape;5751;p104"/>
              <p:cNvGrpSpPr/>
              <p:nvPr/>
            </p:nvGrpSpPr>
            <p:grpSpPr>
              <a:xfrm>
                <a:off x="1501054" y="3605478"/>
                <a:ext cx="526340" cy="249240"/>
                <a:chOff x="1501054" y="3605478"/>
                <a:chExt cx="526340" cy="249240"/>
              </a:xfrm>
            </p:grpSpPr>
            <p:grpSp>
              <p:nvGrpSpPr>
                <p:cNvPr id="5752" name="Google Shape;5752;p104"/>
                <p:cNvGrpSpPr/>
                <p:nvPr/>
              </p:nvGrpSpPr>
              <p:grpSpPr>
                <a:xfrm>
                  <a:off x="1834208" y="3643867"/>
                  <a:ext cx="193185" cy="25622"/>
                  <a:chOff x="1834208" y="3643867"/>
                  <a:chExt cx="193185" cy="25622"/>
                </a:xfrm>
              </p:grpSpPr>
              <p:sp>
                <p:nvSpPr>
                  <p:cNvPr id="5753" name="Google Shape;5753;p104"/>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104"/>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5" name="Google Shape;5755;p104"/>
                <p:cNvGrpSpPr/>
                <p:nvPr/>
              </p:nvGrpSpPr>
              <p:grpSpPr>
                <a:xfrm>
                  <a:off x="1501054" y="3605478"/>
                  <a:ext cx="333165" cy="249240"/>
                  <a:chOff x="1501054" y="3605478"/>
                  <a:chExt cx="333165" cy="249240"/>
                </a:xfrm>
              </p:grpSpPr>
              <p:sp>
                <p:nvSpPr>
                  <p:cNvPr id="5756" name="Google Shape;5756;p104"/>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7" name="Google Shape;5757;p104"/>
                  <p:cNvGrpSpPr/>
                  <p:nvPr/>
                </p:nvGrpSpPr>
                <p:grpSpPr>
                  <a:xfrm>
                    <a:off x="1501054" y="3655851"/>
                    <a:ext cx="155286" cy="198867"/>
                    <a:chOff x="1501054" y="3655851"/>
                    <a:chExt cx="155286" cy="198867"/>
                  </a:xfrm>
                </p:grpSpPr>
                <p:sp>
                  <p:nvSpPr>
                    <p:cNvPr id="5758" name="Google Shape;5758;p104"/>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104"/>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760" name="Google Shape;5760;p104"/>
              <p:cNvGrpSpPr/>
              <p:nvPr/>
            </p:nvGrpSpPr>
            <p:grpSpPr>
              <a:xfrm>
                <a:off x="724986" y="3800594"/>
                <a:ext cx="532950" cy="302090"/>
                <a:chOff x="724986" y="3800594"/>
                <a:chExt cx="532950" cy="302090"/>
              </a:xfrm>
            </p:grpSpPr>
            <p:grpSp>
              <p:nvGrpSpPr>
                <p:cNvPr id="5761" name="Google Shape;5761;p104"/>
                <p:cNvGrpSpPr/>
                <p:nvPr/>
              </p:nvGrpSpPr>
              <p:grpSpPr>
                <a:xfrm>
                  <a:off x="724986" y="4044367"/>
                  <a:ext cx="181314" cy="25626"/>
                  <a:chOff x="724986" y="4044367"/>
                  <a:chExt cx="181314" cy="25626"/>
                </a:xfrm>
              </p:grpSpPr>
              <p:sp>
                <p:nvSpPr>
                  <p:cNvPr id="5762" name="Google Shape;5762;p104"/>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104"/>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4" name="Google Shape;5764;p104"/>
                <p:cNvGrpSpPr/>
                <p:nvPr/>
              </p:nvGrpSpPr>
              <p:grpSpPr>
                <a:xfrm>
                  <a:off x="906290" y="3800594"/>
                  <a:ext cx="351646" cy="302090"/>
                  <a:chOff x="906290" y="3800594"/>
                  <a:chExt cx="351646" cy="302090"/>
                </a:xfrm>
              </p:grpSpPr>
              <p:grpSp>
                <p:nvGrpSpPr>
                  <p:cNvPr id="5765" name="Google Shape;5765;p104"/>
                  <p:cNvGrpSpPr/>
                  <p:nvPr/>
                </p:nvGrpSpPr>
                <p:grpSpPr>
                  <a:xfrm>
                    <a:off x="1084172" y="3842857"/>
                    <a:ext cx="173764" cy="217131"/>
                    <a:chOff x="1084172" y="3842857"/>
                    <a:chExt cx="173764" cy="217131"/>
                  </a:xfrm>
                </p:grpSpPr>
                <p:grpSp>
                  <p:nvGrpSpPr>
                    <p:cNvPr id="5766" name="Google Shape;5766;p104"/>
                    <p:cNvGrpSpPr/>
                    <p:nvPr/>
                  </p:nvGrpSpPr>
                  <p:grpSpPr>
                    <a:xfrm>
                      <a:off x="1156862" y="3936509"/>
                      <a:ext cx="101073" cy="25622"/>
                      <a:chOff x="1156862" y="3936509"/>
                      <a:chExt cx="101073" cy="25622"/>
                    </a:xfrm>
                  </p:grpSpPr>
                  <p:sp>
                    <p:nvSpPr>
                      <p:cNvPr id="5767" name="Google Shape;5767;p104"/>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104"/>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69" name="Google Shape;5769;p104"/>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70" name="Google Shape;5770;p104"/>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104"/>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2" name="Google Shape;5772;p104"/>
                <p:cNvGrpSpPr/>
                <p:nvPr/>
              </p:nvGrpSpPr>
              <p:grpSpPr>
                <a:xfrm>
                  <a:off x="724986" y="3830189"/>
                  <a:ext cx="189533" cy="25626"/>
                  <a:chOff x="724986" y="3830189"/>
                  <a:chExt cx="189533" cy="25626"/>
                </a:xfrm>
              </p:grpSpPr>
              <p:sp>
                <p:nvSpPr>
                  <p:cNvPr id="5773" name="Google Shape;5773;p104"/>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104"/>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775" name="Google Shape;5775;p104"/>
          <p:cNvGrpSpPr/>
          <p:nvPr/>
        </p:nvGrpSpPr>
        <p:grpSpPr>
          <a:xfrm>
            <a:off x="2249438" y="2249669"/>
            <a:ext cx="948701" cy="935378"/>
            <a:chOff x="2253298" y="2428317"/>
            <a:chExt cx="948701" cy="935378"/>
          </a:xfrm>
        </p:grpSpPr>
        <p:sp>
          <p:nvSpPr>
            <p:cNvPr id="5776" name="Google Shape;5776;p104"/>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104"/>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104"/>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104"/>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104"/>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104"/>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104"/>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104"/>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104"/>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104"/>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104"/>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104"/>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104"/>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104"/>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104"/>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104"/>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104"/>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104"/>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104"/>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104"/>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104"/>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104"/>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104"/>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104"/>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104"/>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104"/>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104"/>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104"/>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104"/>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104"/>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104"/>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104"/>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104"/>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2" name="Shape 5812"/>
        <p:cNvGrpSpPr/>
        <p:nvPr/>
      </p:nvGrpSpPr>
      <p:grpSpPr>
        <a:xfrm>
          <a:off x="0" y="0"/>
          <a:ext cx="0" cy="0"/>
          <a:chOff x="0" y="0"/>
          <a:chExt cx="0" cy="0"/>
        </a:xfrm>
      </p:grpSpPr>
      <p:graphicFrame>
        <p:nvGraphicFramePr>
          <p:cNvPr id="5813" name="Google Shape;5813;p105"/>
          <p:cNvGraphicFramePr/>
          <p:nvPr/>
        </p:nvGraphicFramePr>
        <p:xfrm>
          <a:off x="3342575" y="2130461"/>
          <a:ext cx="3000000" cy="3000000"/>
        </p:xfrm>
        <a:graphic>
          <a:graphicData uri="http://schemas.openxmlformats.org/drawingml/2006/table">
            <a:tbl>
              <a:tblPr>
                <a:noFill/>
                <a:tableStyleId>{97F13E1D-7A37-414A-85AF-D759FB3C63FE}</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814" name="Google Shape;5814;p105"/>
          <p:cNvGrpSpPr/>
          <p:nvPr/>
        </p:nvGrpSpPr>
        <p:grpSpPr>
          <a:xfrm>
            <a:off x="3339745" y="952988"/>
            <a:ext cx="2363393" cy="1017867"/>
            <a:chOff x="3292400" y="1219146"/>
            <a:chExt cx="2615240" cy="1110239"/>
          </a:xfrm>
        </p:grpSpPr>
        <p:sp>
          <p:nvSpPr>
            <p:cNvPr id="5815" name="Google Shape;5815;p105"/>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5816" name="Google Shape;5816;p105"/>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17" name="Google Shape;5817;p105"/>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5818" name="Google Shape;5818;p105"/>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5819" name="Google Shape;5819;p105"/>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5820" name="Google Shape;5820;p105"/>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5821" name="Google Shape;5821;p105"/>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5822" name="Google Shape;5822;p105"/>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5823" name="Google Shape;5823;p105"/>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5824" name="Google Shape;5824;p105"/>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5825" name="Google Shape;5825;p105"/>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826" name="Google Shape;5826;p105"/>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827" name="Google Shape;5827;p105"/>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828" name="Google Shape;5828;p105"/>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829" name="Google Shape;5829;p105"/>
            <p:cNvGrpSpPr/>
            <p:nvPr/>
          </p:nvGrpSpPr>
          <p:grpSpPr>
            <a:xfrm>
              <a:off x="3748438" y="1378608"/>
              <a:ext cx="2159202" cy="903971"/>
              <a:chOff x="1683525" y="2179850"/>
              <a:chExt cx="4519050" cy="2134525"/>
            </a:xfrm>
          </p:grpSpPr>
          <p:sp>
            <p:nvSpPr>
              <p:cNvPr id="5830" name="Google Shape;5830;p10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31" name="Google Shape;5831;p10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32" name="Google Shape;5832;p10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33" name="Google Shape;5833;p10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34" name="Google Shape;5834;p10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35" name="Google Shape;5835;p10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36" name="Google Shape;5836;p10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37" name="Google Shape;5837;p10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38" name="Google Shape;5838;p10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39" name="Google Shape;5839;p10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40" name="Google Shape;5840;p10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41" name="Google Shape;5841;p10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5842" name="Google Shape;5842;p105"/>
          <p:cNvGraphicFramePr/>
          <p:nvPr/>
        </p:nvGraphicFramePr>
        <p:xfrm>
          <a:off x="5935838" y="2130461"/>
          <a:ext cx="3000000" cy="3000000"/>
        </p:xfrm>
        <a:graphic>
          <a:graphicData uri="http://schemas.openxmlformats.org/drawingml/2006/table">
            <a:tbl>
              <a:tblPr>
                <a:noFill/>
                <a:tableStyleId>{97F13E1D-7A37-414A-85AF-D759FB3C63FE}</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843" name="Google Shape;5843;p105"/>
          <p:cNvGrpSpPr/>
          <p:nvPr/>
        </p:nvGrpSpPr>
        <p:grpSpPr>
          <a:xfrm>
            <a:off x="5910045" y="3189058"/>
            <a:ext cx="2522867" cy="1001454"/>
            <a:chOff x="1904318" y="789980"/>
            <a:chExt cx="1489472" cy="606868"/>
          </a:xfrm>
        </p:grpSpPr>
        <p:cxnSp>
          <p:nvCxnSpPr>
            <p:cNvPr id="5844" name="Google Shape;5844;p10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845" name="Google Shape;5845;p10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846" name="Google Shape;5846;p10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847" name="Google Shape;5847;p105"/>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5848" name="Google Shape;5848;p105"/>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5849" name="Google Shape;5849;p105"/>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5850" name="Google Shape;5850;p105"/>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5851" name="Google Shape;5851;p10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10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10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10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10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10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105"/>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5858" name="Google Shape;5858;p105"/>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859" name="Google Shape;5859;p105"/>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860" name="Google Shape;5860;p10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1" name="Google Shape;5861;p105"/>
          <p:cNvGrpSpPr/>
          <p:nvPr/>
        </p:nvGrpSpPr>
        <p:grpSpPr>
          <a:xfrm>
            <a:off x="712562" y="998017"/>
            <a:ext cx="2394370" cy="976502"/>
            <a:chOff x="749309" y="1112739"/>
            <a:chExt cx="2371603" cy="976502"/>
          </a:xfrm>
        </p:grpSpPr>
        <p:sp>
          <p:nvSpPr>
            <p:cNvPr id="5862" name="Google Shape;5862;p105"/>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105"/>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105"/>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105"/>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105"/>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105"/>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105"/>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105"/>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105"/>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105"/>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105"/>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105"/>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105"/>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105"/>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105"/>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105"/>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105"/>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105"/>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105"/>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105"/>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105"/>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105"/>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105"/>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105"/>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105"/>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105"/>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105"/>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105"/>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10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10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10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10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894" name="Google Shape;5894;p105"/>
          <p:cNvGraphicFramePr/>
          <p:nvPr/>
        </p:nvGraphicFramePr>
        <p:xfrm>
          <a:off x="5935863" y="996311"/>
          <a:ext cx="3000000" cy="3000000"/>
        </p:xfrm>
        <a:graphic>
          <a:graphicData uri="http://schemas.openxmlformats.org/drawingml/2006/table">
            <a:tbl>
              <a:tblPr>
                <a:noFill/>
                <a:tableStyleId>{97F13E1D-7A37-414A-85AF-D759FB3C63FE}</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5895" name="Google Shape;5895;p105"/>
          <p:cNvGrpSpPr/>
          <p:nvPr/>
        </p:nvGrpSpPr>
        <p:grpSpPr>
          <a:xfrm>
            <a:off x="4086505" y="2517104"/>
            <a:ext cx="1517436" cy="74460"/>
            <a:chOff x="3980086" y="2804397"/>
            <a:chExt cx="1227600" cy="66900"/>
          </a:xfrm>
        </p:grpSpPr>
        <p:sp>
          <p:nvSpPr>
            <p:cNvPr id="5896" name="Google Shape;5896;p10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10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8" name="Google Shape;5898;p105"/>
          <p:cNvGrpSpPr/>
          <p:nvPr/>
        </p:nvGrpSpPr>
        <p:grpSpPr>
          <a:xfrm>
            <a:off x="4711569" y="2809692"/>
            <a:ext cx="892956" cy="74460"/>
            <a:chOff x="3980086" y="2804397"/>
            <a:chExt cx="1227600" cy="66900"/>
          </a:xfrm>
        </p:grpSpPr>
        <p:sp>
          <p:nvSpPr>
            <p:cNvPr id="5899" name="Google Shape;5899;p10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10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1" name="Google Shape;5901;p105"/>
          <p:cNvGrpSpPr/>
          <p:nvPr/>
        </p:nvGrpSpPr>
        <p:grpSpPr>
          <a:xfrm>
            <a:off x="3344661" y="3168575"/>
            <a:ext cx="2363244" cy="1005943"/>
            <a:chOff x="3358415" y="3361302"/>
            <a:chExt cx="2363244" cy="1024695"/>
          </a:xfrm>
        </p:grpSpPr>
        <p:grpSp>
          <p:nvGrpSpPr>
            <p:cNvPr id="5902" name="Google Shape;5902;p105"/>
            <p:cNvGrpSpPr/>
            <p:nvPr/>
          </p:nvGrpSpPr>
          <p:grpSpPr>
            <a:xfrm>
              <a:off x="3358415" y="3361302"/>
              <a:ext cx="441300" cy="1024695"/>
              <a:chOff x="3358415" y="3361302"/>
              <a:chExt cx="441300" cy="1024695"/>
            </a:xfrm>
          </p:grpSpPr>
          <p:sp>
            <p:nvSpPr>
              <p:cNvPr id="5903" name="Google Shape;5903;p105"/>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105"/>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105"/>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105"/>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105"/>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105"/>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9" name="Google Shape;5909;p105"/>
            <p:cNvGrpSpPr/>
            <p:nvPr/>
          </p:nvGrpSpPr>
          <p:grpSpPr>
            <a:xfrm>
              <a:off x="3838901" y="3361302"/>
              <a:ext cx="441300" cy="1024695"/>
              <a:chOff x="3838901" y="3361302"/>
              <a:chExt cx="441300" cy="1024695"/>
            </a:xfrm>
          </p:grpSpPr>
          <p:sp>
            <p:nvSpPr>
              <p:cNvPr id="5910" name="Google Shape;5910;p105"/>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105"/>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105"/>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105"/>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105"/>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105"/>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6" name="Google Shape;5916;p105"/>
            <p:cNvGrpSpPr/>
            <p:nvPr/>
          </p:nvGrpSpPr>
          <p:grpSpPr>
            <a:xfrm>
              <a:off x="4319387" y="3361302"/>
              <a:ext cx="441300" cy="1024695"/>
              <a:chOff x="4319387" y="3361302"/>
              <a:chExt cx="441300" cy="1024695"/>
            </a:xfrm>
          </p:grpSpPr>
          <p:sp>
            <p:nvSpPr>
              <p:cNvPr id="5917" name="Google Shape;5917;p105"/>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105"/>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105"/>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105"/>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105"/>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105"/>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3" name="Google Shape;5923;p105"/>
            <p:cNvGrpSpPr/>
            <p:nvPr/>
          </p:nvGrpSpPr>
          <p:grpSpPr>
            <a:xfrm>
              <a:off x="4799873" y="3361302"/>
              <a:ext cx="441300" cy="1024695"/>
              <a:chOff x="4799873" y="3361302"/>
              <a:chExt cx="441300" cy="1024695"/>
            </a:xfrm>
          </p:grpSpPr>
          <p:sp>
            <p:nvSpPr>
              <p:cNvPr id="5924" name="Google Shape;5924;p105"/>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105"/>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105"/>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105"/>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105"/>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105"/>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0" name="Google Shape;5930;p105"/>
            <p:cNvGrpSpPr/>
            <p:nvPr/>
          </p:nvGrpSpPr>
          <p:grpSpPr>
            <a:xfrm>
              <a:off x="5280360" y="3361302"/>
              <a:ext cx="441300" cy="1024695"/>
              <a:chOff x="5280360" y="3361302"/>
              <a:chExt cx="441300" cy="1024695"/>
            </a:xfrm>
          </p:grpSpPr>
          <p:sp>
            <p:nvSpPr>
              <p:cNvPr id="5931" name="Google Shape;5931;p105"/>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105"/>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105"/>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105"/>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105"/>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105"/>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937" name="Google Shape;5937;p105"/>
          <p:cNvGraphicFramePr/>
          <p:nvPr/>
        </p:nvGraphicFramePr>
        <p:xfrm>
          <a:off x="711088" y="2130461"/>
          <a:ext cx="3000000" cy="3000000"/>
        </p:xfrm>
        <a:graphic>
          <a:graphicData uri="http://schemas.openxmlformats.org/drawingml/2006/table">
            <a:tbl>
              <a:tblPr>
                <a:noFill/>
                <a:tableStyleId>{97F13E1D-7A37-414A-85AF-D759FB3C63FE}</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938" name="Google Shape;5938;p105"/>
          <p:cNvGrpSpPr/>
          <p:nvPr/>
        </p:nvGrpSpPr>
        <p:grpSpPr>
          <a:xfrm>
            <a:off x="712613" y="3180186"/>
            <a:ext cx="2403614" cy="1005900"/>
            <a:chOff x="726450" y="3372825"/>
            <a:chExt cx="2403614" cy="1005900"/>
          </a:xfrm>
        </p:grpSpPr>
        <p:grpSp>
          <p:nvGrpSpPr>
            <p:cNvPr id="5939" name="Google Shape;5939;p105"/>
            <p:cNvGrpSpPr/>
            <p:nvPr/>
          </p:nvGrpSpPr>
          <p:grpSpPr>
            <a:xfrm>
              <a:off x="726450" y="3696000"/>
              <a:ext cx="2403614" cy="500898"/>
              <a:chOff x="726450" y="3696000"/>
              <a:chExt cx="2403614" cy="500898"/>
            </a:xfrm>
          </p:grpSpPr>
          <p:sp>
            <p:nvSpPr>
              <p:cNvPr id="5940" name="Google Shape;5940;p105"/>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941" name="Google Shape;5941;p105"/>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942" name="Google Shape;5942;p105"/>
            <p:cNvGrpSpPr/>
            <p:nvPr/>
          </p:nvGrpSpPr>
          <p:grpSpPr>
            <a:xfrm>
              <a:off x="1348050" y="3372825"/>
              <a:ext cx="1720425" cy="1005900"/>
              <a:chOff x="1348050" y="3372825"/>
              <a:chExt cx="1720425" cy="1005900"/>
            </a:xfrm>
          </p:grpSpPr>
          <p:sp>
            <p:nvSpPr>
              <p:cNvPr id="5943" name="Google Shape;5943;p105"/>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944" name="Google Shape;5944;p105"/>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945" name="Google Shape;5945;p105"/>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946" name="Google Shape;5946;p105"/>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947" name="Google Shape;5947;p105"/>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948" name="Google Shape;5948;p105"/>
            <p:cNvGrpSpPr/>
            <p:nvPr/>
          </p:nvGrpSpPr>
          <p:grpSpPr>
            <a:xfrm>
              <a:off x="1455707" y="3731058"/>
              <a:ext cx="1491150" cy="417657"/>
              <a:chOff x="1455707" y="3731058"/>
              <a:chExt cx="1491150" cy="417657"/>
            </a:xfrm>
          </p:grpSpPr>
          <p:grpSp>
            <p:nvGrpSpPr>
              <p:cNvPr id="5949" name="Google Shape;5949;p105"/>
              <p:cNvGrpSpPr/>
              <p:nvPr/>
            </p:nvGrpSpPr>
            <p:grpSpPr>
              <a:xfrm>
                <a:off x="1472938" y="3745828"/>
                <a:ext cx="72126" cy="53788"/>
                <a:chOff x="1472938" y="3745828"/>
                <a:chExt cx="72126" cy="53788"/>
              </a:xfrm>
            </p:grpSpPr>
            <p:sp>
              <p:nvSpPr>
                <p:cNvPr id="5950" name="Google Shape;5950;p105"/>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105"/>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2" name="Google Shape;5952;p105"/>
              <p:cNvGrpSpPr/>
              <p:nvPr/>
            </p:nvGrpSpPr>
            <p:grpSpPr>
              <a:xfrm>
                <a:off x="1819181" y="4089633"/>
                <a:ext cx="72126" cy="53788"/>
                <a:chOff x="1819181" y="4089633"/>
                <a:chExt cx="72126" cy="53788"/>
              </a:xfrm>
            </p:grpSpPr>
            <p:sp>
              <p:nvSpPr>
                <p:cNvPr id="5953" name="Google Shape;5953;p105"/>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105"/>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5" name="Google Shape;5955;p105"/>
              <p:cNvGrpSpPr/>
              <p:nvPr/>
            </p:nvGrpSpPr>
            <p:grpSpPr>
              <a:xfrm>
                <a:off x="1455707" y="4084171"/>
                <a:ext cx="64321" cy="64544"/>
                <a:chOff x="1455707" y="4084171"/>
                <a:chExt cx="64321" cy="64544"/>
              </a:xfrm>
            </p:grpSpPr>
            <p:sp>
              <p:nvSpPr>
                <p:cNvPr id="5956" name="Google Shape;5956;p105"/>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105"/>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8" name="Google Shape;5958;p105"/>
              <p:cNvGrpSpPr/>
              <p:nvPr/>
            </p:nvGrpSpPr>
            <p:grpSpPr>
              <a:xfrm>
                <a:off x="1818610" y="3731058"/>
                <a:ext cx="64321" cy="64544"/>
                <a:chOff x="1818610" y="3731058"/>
                <a:chExt cx="64321" cy="64544"/>
              </a:xfrm>
            </p:grpSpPr>
            <p:sp>
              <p:nvSpPr>
                <p:cNvPr id="5959" name="Google Shape;5959;p105"/>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105"/>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1" name="Google Shape;5961;p105"/>
              <p:cNvGrpSpPr/>
              <p:nvPr/>
            </p:nvGrpSpPr>
            <p:grpSpPr>
              <a:xfrm>
                <a:off x="2172491" y="4089633"/>
                <a:ext cx="72126" cy="53788"/>
                <a:chOff x="2172491" y="4089633"/>
                <a:chExt cx="72126" cy="53788"/>
              </a:xfrm>
            </p:grpSpPr>
            <p:sp>
              <p:nvSpPr>
                <p:cNvPr id="5962" name="Google Shape;5962;p105"/>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105"/>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4" name="Google Shape;5964;p105"/>
              <p:cNvGrpSpPr/>
              <p:nvPr/>
            </p:nvGrpSpPr>
            <p:grpSpPr>
              <a:xfrm>
                <a:off x="2171920" y="3731058"/>
                <a:ext cx="64321" cy="64544"/>
                <a:chOff x="2171920" y="3731058"/>
                <a:chExt cx="64321" cy="64544"/>
              </a:xfrm>
            </p:grpSpPr>
            <p:sp>
              <p:nvSpPr>
                <p:cNvPr id="5965" name="Google Shape;5965;p105"/>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105"/>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7" name="Google Shape;5967;p105"/>
              <p:cNvGrpSpPr/>
              <p:nvPr/>
            </p:nvGrpSpPr>
            <p:grpSpPr>
              <a:xfrm>
                <a:off x="2874730" y="3745828"/>
                <a:ext cx="72126" cy="53788"/>
                <a:chOff x="2874730" y="3745828"/>
                <a:chExt cx="72126" cy="53788"/>
              </a:xfrm>
            </p:grpSpPr>
            <p:sp>
              <p:nvSpPr>
                <p:cNvPr id="5968" name="Google Shape;5968;p105"/>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105"/>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0" name="Google Shape;5970;p105"/>
              <p:cNvGrpSpPr/>
              <p:nvPr/>
            </p:nvGrpSpPr>
            <p:grpSpPr>
              <a:xfrm>
                <a:off x="2878589" y="4081481"/>
                <a:ext cx="64321" cy="64544"/>
                <a:chOff x="2878589" y="4081481"/>
                <a:chExt cx="64321" cy="64544"/>
              </a:xfrm>
            </p:grpSpPr>
            <p:sp>
              <p:nvSpPr>
                <p:cNvPr id="5971" name="Google Shape;5971;p105"/>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105"/>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3" name="Google Shape;5973;p105"/>
              <p:cNvGrpSpPr/>
              <p:nvPr/>
            </p:nvGrpSpPr>
            <p:grpSpPr>
              <a:xfrm>
                <a:off x="2525796" y="4089633"/>
                <a:ext cx="72126" cy="53788"/>
                <a:chOff x="2525796" y="4089633"/>
                <a:chExt cx="72126" cy="53788"/>
              </a:xfrm>
            </p:grpSpPr>
            <p:sp>
              <p:nvSpPr>
                <p:cNvPr id="5974" name="Google Shape;5974;p105"/>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105"/>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6" name="Google Shape;5976;p105"/>
              <p:cNvGrpSpPr/>
              <p:nvPr/>
            </p:nvGrpSpPr>
            <p:grpSpPr>
              <a:xfrm>
                <a:off x="2525225" y="3731058"/>
                <a:ext cx="64321" cy="64544"/>
                <a:chOff x="2525225" y="3731058"/>
                <a:chExt cx="64321" cy="64544"/>
              </a:xfrm>
            </p:grpSpPr>
            <p:sp>
              <p:nvSpPr>
                <p:cNvPr id="5977" name="Google Shape;5977;p105"/>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105"/>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2" name="Shape 5982"/>
        <p:cNvGrpSpPr/>
        <p:nvPr/>
      </p:nvGrpSpPr>
      <p:grpSpPr>
        <a:xfrm>
          <a:off x="0" y="0"/>
          <a:ext cx="0" cy="0"/>
          <a:chOff x="0" y="0"/>
          <a:chExt cx="0" cy="0"/>
        </a:xfrm>
      </p:grpSpPr>
      <p:grpSp>
        <p:nvGrpSpPr>
          <p:cNvPr id="5983" name="Google Shape;5983;p106"/>
          <p:cNvGrpSpPr/>
          <p:nvPr/>
        </p:nvGrpSpPr>
        <p:grpSpPr>
          <a:xfrm>
            <a:off x="716996" y="971307"/>
            <a:ext cx="845921" cy="690752"/>
            <a:chOff x="732428" y="1198513"/>
            <a:chExt cx="845921" cy="690752"/>
          </a:xfrm>
        </p:grpSpPr>
        <p:grpSp>
          <p:nvGrpSpPr>
            <p:cNvPr id="5984" name="Google Shape;5984;p106"/>
            <p:cNvGrpSpPr/>
            <p:nvPr/>
          </p:nvGrpSpPr>
          <p:grpSpPr>
            <a:xfrm>
              <a:off x="823030" y="1198513"/>
              <a:ext cx="755319" cy="690752"/>
              <a:chOff x="823030" y="1198513"/>
              <a:chExt cx="755319" cy="690752"/>
            </a:xfrm>
          </p:grpSpPr>
          <p:sp>
            <p:nvSpPr>
              <p:cNvPr id="5985" name="Google Shape;5985;p106"/>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106"/>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7" name="Google Shape;5987;p106"/>
            <p:cNvGrpSpPr/>
            <p:nvPr/>
          </p:nvGrpSpPr>
          <p:grpSpPr>
            <a:xfrm>
              <a:off x="732428" y="1239937"/>
              <a:ext cx="739912" cy="607886"/>
              <a:chOff x="732428" y="1239937"/>
              <a:chExt cx="739912" cy="607886"/>
            </a:xfrm>
          </p:grpSpPr>
          <p:sp>
            <p:nvSpPr>
              <p:cNvPr id="5988" name="Google Shape;5988;p106"/>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106"/>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0" name="Google Shape;5990;p106"/>
            <p:cNvGrpSpPr/>
            <p:nvPr/>
          </p:nvGrpSpPr>
          <p:grpSpPr>
            <a:xfrm>
              <a:off x="732428" y="1277018"/>
              <a:ext cx="702832" cy="533758"/>
              <a:chOff x="732428" y="1277018"/>
              <a:chExt cx="702832" cy="533758"/>
            </a:xfrm>
          </p:grpSpPr>
          <p:sp>
            <p:nvSpPr>
              <p:cNvPr id="5991" name="Google Shape;5991;p106"/>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106"/>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3" name="Google Shape;5993;p106"/>
            <p:cNvGrpSpPr/>
            <p:nvPr/>
          </p:nvGrpSpPr>
          <p:grpSpPr>
            <a:xfrm>
              <a:off x="931170" y="1306653"/>
              <a:ext cx="647179" cy="474455"/>
              <a:chOff x="931170" y="1306653"/>
              <a:chExt cx="647179" cy="474455"/>
            </a:xfrm>
          </p:grpSpPr>
          <p:sp>
            <p:nvSpPr>
              <p:cNvPr id="5994" name="Google Shape;5994;p106"/>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106"/>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6" name="Google Shape;5996;p106"/>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7" name="Google Shape;5997;p106"/>
          <p:cNvGrpSpPr/>
          <p:nvPr/>
        </p:nvGrpSpPr>
        <p:grpSpPr>
          <a:xfrm>
            <a:off x="3948605" y="971313"/>
            <a:ext cx="634656" cy="699982"/>
            <a:chOff x="5985650" y="2860025"/>
            <a:chExt cx="1396075" cy="1539775"/>
          </a:xfrm>
        </p:grpSpPr>
        <p:sp>
          <p:nvSpPr>
            <p:cNvPr id="5998" name="Google Shape;5998;p106"/>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106"/>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106"/>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106"/>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106"/>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106"/>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106"/>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106"/>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106"/>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106"/>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106"/>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106"/>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106"/>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106"/>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106"/>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106"/>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106"/>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106"/>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106"/>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106"/>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106"/>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106"/>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106"/>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106"/>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106"/>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106"/>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106"/>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106"/>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106"/>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106"/>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106"/>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106"/>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0" name="Google Shape;6030;p106"/>
          <p:cNvGrpSpPr/>
          <p:nvPr/>
        </p:nvGrpSpPr>
        <p:grpSpPr>
          <a:xfrm>
            <a:off x="4704254" y="971307"/>
            <a:ext cx="725845" cy="699975"/>
            <a:chOff x="4249973" y="1201875"/>
            <a:chExt cx="1958568" cy="1888762"/>
          </a:xfrm>
        </p:grpSpPr>
        <p:sp>
          <p:nvSpPr>
            <p:cNvPr id="6031" name="Google Shape;6031;p106"/>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2" name="Google Shape;6032;p106"/>
            <p:cNvGrpSpPr/>
            <p:nvPr/>
          </p:nvGrpSpPr>
          <p:grpSpPr>
            <a:xfrm>
              <a:off x="5853086" y="1789142"/>
              <a:ext cx="355454" cy="1048099"/>
              <a:chOff x="5576108" y="2016725"/>
              <a:chExt cx="565200" cy="1666560"/>
            </a:xfrm>
          </p:grpSpPr>
          <p:sp>
            <p:nvSpPr>
              <p:cNvPr id="6033" name="Google Shape;6033;p106"/>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034" name="Google Shape;6034;p10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5" name="Google Shape;6035;p106"/>
            <p:cNvGrpSpPr/>
            <p:nvPr/>
          </p:nvGrpSpPr>
          <p:grpSpPr>
            <a:xfrm>
              <a:off x="4869455" y="2691676"/>
              <a:ext cx="1013897" cy="398961"/>
              <a:chOff x="4012057" y="3451825"/>
              <a:chExt cx="1612175" cy="634379"/>
            </a:xfrm>
          </p:grpSpPr>
          <p:sp>
            <p:nvSpPr>
              <p:cNvPr id="6036" name="Google Shape;6036;p106"/>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037" name="Google Shape;6037;p10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8" name="Google Shape;6038;p106"/>
            <p:cNvGrpSpPr/>
            <p:nvPr/>
          </p:nvGrpSpPr>
          <p:grpSpPr>
            <a:xfrm>
              <a:off x="4276937" y="2155961"/>
              <a:ext cx="651965" cy="891358"/>
              <a:chOff x="3069908" y="2599997"/>
              <a:chExt cx="1036675" cy="1417328"/>
            </a:xfrm>
          </p:grpSpPr>
          <p:sp>
            <p:nvSpPr>
              <p:cNvPr id="6039" name="Google Shape;6039;p106"/>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040" name="Google Shape;6040;p10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1" name="Google Shape;6041;p106"/>
            <p:cNvGrpSpPr/>
            <p:nvPr/>
          </p:nvGrpSpPr>
          <p:grpSpPr>
            <a:xfrm>
              <a:off x="5054918" y="1201875"/>
              <a:ext cx="999548" cy="602711"/>
              <a:chOff x="4306958" y="1082925"/>
              <a:chExt cx="1589359" cy="958358"/>
            </a:xfrm>
          </p:grpSpPr>
          <p:sp>
            <p:nvSpPr>
              <p:cNvPr id="6042" name="Google Shape;6042;p106"/>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043" name="Google Shape;6043;p10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4" name="Google Shape;6044;p106"/>
            <p:cNvGrpSpPr/>
            <p:nvPr/>
          </p:nvGrpSpPr>
          <p:grpSpPr>
            <a:xfrm>
              <a:off x="4249973" y="1303451"/>
              <a:ext cx="799317" cy="841334"/>
              <a:chOff x="3027033" y="1244439"/>
              <a:chExt cx="1270977" cy="1337786"/>
            </a:xfrm>
          </p:grpSpPr>
          <p:sp>
            <p:nvSpPr>
              <p:cNvPr id="6045" name="Google Shape;6045;p106"/>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046" name="Google Shape;6046;p10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47" name="Google Shape;6047;p106"/>
          <p:cNvGrpSpPr/>
          <p:nvPr/>
        </p:nvGrpSpPr>
        <p:grpSpPr>
          <a:xfrm>
            <a:off x="4057119" y="1858087"/>
            <a:ext cx="750769" cy="683784"/>
            <a:chOff x="4204684" y="2104422"/>
            <a:chExt cx="699822" cy="637382"/>
          </a:xfrm>
        </p:grpSpPr>
        <p:grpSp>
          <p:nvGrpSpPr>
            <p:cNvPr id="6048" name="Google Shape;6048;p106"/>
            <p:cNvGrpSpPr/>
            <p:nvPr/>
          </p:nvGrpSpPr>
          <p:grpSpPr>
            <a:xfrm>
              <a:off x="4204684" y="2430067"/>
              <a:ext cx="342957" cy="311738"/>
              <a:chOff x="4204684" y="2430067"/>
              <a:chExt cx="342957" cy="311738"/>
            </a:xfrm>
          </p:grpSpPr>
          <p:sp>
            <p:nvSpPr>
              <p:cNvPr id="6049" name="Google Shape;6049;p106"/>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106"/>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1" name="Google Shape;6051;p106"/>
            <p:cNvGrpSpPr/>
            <p:nvPr/>
          </p:nvGrpSpPr>
          <p:grpSpPr>
            <a:xfrm>
              <a:off x="4561586" y="2430067"/>
              <a:ext cx="342920" cy="311738"/>
              <a:chOff x="4561586" y="2430067"/>
              <a:chExt cx="342920" cy="311738"/>
            </a:xfrm>
          </p:grpSpPr>
          <p:sp>
            <p:nvSpPr>
              <p:cNvPr id="6052" name="Google Shape;6052;p106"/>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106"/>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4" name="Google Shape;6054;p106"/>
            <p:cNvGrpSpPr/>
            <p:nvPr/>
          </p:nvGrpSpPr>
          <p:grpSpPr>
            <a:xfrm>
              <a:off x="4561586" y="2104422"/>
              <a:ext cx="342920" cy="311738"/>
              <a:chOff x="4561586" y="2104422"/>
              <a:chExt cx="342920" cy="311738"/>
            </a:xfrm>
          </p:grpSpPr>
          <p:sp>
            <p:nvSpPr>
              <p:cNvPr id="6055" name="Google Shape;6055;p106"/>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106"/>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7" name="Google Shape;6057;p106"/>
            <p:cNvGrpSpPr/>
            <p:nvPr/>
          </p:nvGrpSpPr>
          <p:grpSpPr>
            <a:xfrm>
              <a:off x="4204684" y="2104422"/>
              <a:ext cx="342957" cy="311664"/>
              <a:chOff x="4204684" y="2104422"/>
              <a:chExt cx="342957" cy="311664"/>
            </a:xfrm>
          </p:grpSpPr>
          <p:sp>
            <p:nvSpPr>
              <p:cNvPr id="6058" name="Google Shape;6058;p106"/>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106"/>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60" name="Google Shape;6060;p106"/>
          <p:cNvGrpSpPr/>
          <p:nvPr/>
        </p:nvGrpSpPr>
        <p:grpSpPr>
          <a:xfrm>
            <a:off x="5521552" y="971301"/>
            <a:ext cx="660591" cy="688867"/>
            <a:chOff x="5830645" y="1267368"/>
            <a:chExt cx="530340" cy="553040"/>
          </a:xfrm>
        </p:grpSpPr>
        <p:sp>
          <p:nvSpPr>
            <p:cNvPr id="6061" name="Google Shape;6061;p106"/>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2" name="Google Shape;6062;p106"/>
            <p:cNvGrpSpPr/>
            <p:nvPr/>
          </p:nvGrpSpPr>
          <p:grpSpPr>
            <a:xfrm>
              <a:off x="5830645" y="1267368"/>
              <a:ext cx="259743" cy="269909"/>
              <a:chOff x="5830645" y="1267368"/>
              <a:chExt cx="259743" cy="269909"/>
            </a:xfrm>
          </p:grpSpPr>
          <p:sp>
            <p:nvSpPr>
              <p:cNvPr id="6063" name="Google Shape;6063;p106"/>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106"/>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5" name="Google Shape;6065;p106"/>
            <p:cNvGrpSpPr/>
            <p:nvPr/>
          </p:nvGrpSpPr>
          <p:grpSpPr>
            <a:xfrm>
              <a:off x="6101293" y="1267368"/>
              <a:ext cx="259692" cy="269909"/>
              <a:chOff x="6101293" y="1267368"/>
              <a:chExt cx="259692" cy="269909"/>
            </a:xfrm>
          </p:grpSpPr>
          <p:sp>
            <p:nvSpPr>
              <p:cNvPr id="6066" name="Google Shape;6066;p106"/>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106"/>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8" name="Google Shape;6068;p106"/>
            <p:cNvGrpSpPr/>
            <p:nvPr/>
          </p:nvGrpSpPr>
          <p:grpSpPr>
            <a:xfrm>
              <a:off x="5830645" y="1550500"/>
              <a:ext cx="259692" cy="269909"/>
              <a:chOff x="5830645" y="1550500"/>
              <a:chExt cx="259692" cy="269909"/>
            </a:xfrm>
          </p:grpSpPr>
          <p:sp>
            <p:nvSpPr>
              <p:cNvPr id="6069" name="Google Shape;6069;p106"/>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106"/>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1" name="Google Shape;6071;p106"/>
            <p:cNvGrpSpPr/>
            <p:nvPr/>
          </p:nvGrpSpPr>
          <p:grpSpPr>
            <a:xfrm>
              <a:off x="6101293" y="1550500"/>
              <a:ext cx="259692" cy="269909"/>
              <a:chOff x="6101293" y="1550500"/>
              <a:chExt cx="259692" cy="269909"/>
            </a:xfrm>
          </p:grpSpPr>
          <p:sp>
            <p:nvSpPr>
              <p:cNvPr id="6072" name="Google Shape;6072;p106"/>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106"/>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74" name="Google Shape;6074;p106"/>
          <p:cNvGrpSpPr/>
          <p:nvPr/>
        </p:nvGrpSpPr>
        <p:grpSpPr>
          <a:xfrm>
            <a:off x="723705" y="1861761"/>
            <a:ext cx="697154" cy="679574"/>
            <a:chOff x="2679875" y="2361475"/>
            <a:chExt cx="780425" cy="760575"/>
          </a:xfrm>
        </p:grpSpPr>
        <p:sp>
          <p:nvSpPr>
            <p:cNvPr id="6075" name="Google Shape;6075;p106"/>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106"/>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10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106"/>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10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10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1" name="Google Shape;6081;p106"/>
          <p:cNvGrpSpPr/>
          <p:nvPr/>
        </p:nvGrpSpPr>
        <p:grpSpPr>
          <a:xfrm>
            <a:off x="3122864" y="971353"/>
            <a:ext cx="735829" cy="684547"/>
            <a:chOff x="3351965" y="1148808"/>
            <a:chExt cx="750770" cy="698375"/>
          </a:xfrm>
        </p:grpSpPr>
        <p:grpSp>
          <p:nvGrpSpPr>
            <p:cNvPr id="6082" name="Google Shape;6082;p106"/>
            <p:cNvGrpSpPr/>
            <p:nvPr/>
          </p:nvGrpSpPr>
          <p:grpSpPr>
            <a:xfrm>
              <a:off x="3586796" y="1148808"/>
              <a:ext cx="294857" cy="286830"/>
              <a:chOff x="3750225" y="1774000"/>
              <a:chExt cx="149575" cy="145525"/>
            </a:xfrm>
          </p:grpSpPr>
          <p:sp>
            <p:nvSpPr>
              <p:cNvPr id="6083" name="Google Shape;6083;p10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10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5" name="Google Shape;6085;p106"/>
            <p:cNvGrpSpPr/>
            <p:nvPr/>
          </p:nvGrpSpPr>
          <p:grpSpPr>
            <a:xfrm>
              <a:off x="3779245" y="1375768"/>
              <a:ext cx="323490" cy="286978"/>
              <a:chOff x="3847850" y="1889150"/>
              <a:chExt cx="164100" cy="145600"/>
            </a:xfrm>
          </p:grpSpPr>
          <p:sp>
            <p:nvSpPr>
              <p:cNvPr id="6086" name="Google Shape;6086;p10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10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8" name="Google Shape;6088;p106"/>
            <p:cNvGrpSpPr/>
            <p:nvPr/>
          </p:nvGrpSpPr>
          <p:grpSpPr>
            <a:xfrm>
              <a:off x="3351965" y="1330435"/>
              <a:ext cx="295449" cy="285401"/>
              <a:chOff x="3631100" y="1866150"/>
              <a:chExt cx="149875" cy="144800"/>
            </a:xfrm>
          </p:grpSpPr>
          <p:sp>
            <p:nvSpPr>
              <p:cNvPr id="6089" name="Google Shape;6089;p106"/>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106"/>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1" name="Google Shape;6091;p106"/>
            <p:cNvGrpSpPr/>
            <p:nvPr/>
          </p:nvGrpSpPr>
          <p:grpSpPr>
            <a:xfrm>
              <a:off x="3548208" y="1560352"/>
              <a:ext cx="294808" cy="286830"/>
              <a:chOff x="3730650" y="1982800"/>
              <a:chExt cx="149550" cy="145525"/>
            </a:xfrm>
          </p:grpSpPr>
          <p:sp>
            <p:nvSpPr>
              <p:cNvPr id="6092" name="Google Shape;6092;p10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10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94" name="Google Shape;6094;p106"/>
          <p:cNvGrpSpPr/>
          <p:nvPr/>
        </p:nvGrpSpPr>
        <p:grpSpPr>
          <a:xfrm>
            <a:off x="7624517" y="971307"/>
            <a:ext cx="804565" cy="677795"/>
            <a:chOff x="7636443" y="1204988"/>
            <a:chExt cx="804565" cy="677795"/>
          </a:xfrm>
        </p:grpSpPr>
        <p:grpSp>
          <p:nvGrpSpPr>
            <p:cNvPr id="6095" name="Google Shape;6095;p106"/>
            <p:cNvGrpSpPr/>
            <p:nvPr/>
          </p:nvGrpSpPr>
          <p:grpSpPr>
            <a:xfrm>
              <a:off x="7636443" y="1509705"/>
              <a:ext cx="804565" cy="373078"/>
              <a:chOff x="7636443" y="1509705"/>
              <a:chExt cx="804565" cy="373078"/>
            </a:xfrm>
          </p:grpSpPr>
          <p:sp>
            <p:nvSpPr>
              <p:cNvPr id="6096" name="Google Shape;6096;p106"/>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106"/>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8" name="Google Shape;6098;p106"/>
            <p:cNvGrpSpPr/>
            <p:nvPr/>
          </p:nvGrpSpPr>
          <p:grpSpPr>
            <a:xfrm>
              <a:off x="7636443" y="1408133"/>
              <a:ext cx="804565" cy="373078"/>
              <a:chOff x="7636443" y="1408133"/>
              <a:chExt cx="804565" cy="373078"/>
            </a:xfrm>
          </p:grpSpPr>
          <p:sp>
            <p:nvSpPr>
              <p:cNvPr id="6099" name="Google Shape;6099;p106"/>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106"/>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1" name="Google Shape;6101;p106"/>
            <p:cNvGrpSpPr/>
            <p:nvPr/>
          </p:nvGrpSpPr>
          <p:grpSpPr>
            <a:xfrm>
              <a:off x="7636443" y="1306560"/>
              <a:ext cx="804565" cy="373078"/>
              <a:chOff x="7636443" y="1306560"/>
              <a:chExt cx="804565" cy="373078"/>
            </a:xfrm>
          </p:grpSpPr>
          <p:sp>
            <p:nvSpPr>
              <p:cNvPr id="6102" name="Google Shape;6102;p106"/>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106"/>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4" name="Google Shape;6104;p106"/>
            <p:cNvGrpSpPr/>
            <p:nvPr/>
          </p:nvGrpSpPr>
          <p:grpSpPr>
            <a:xfrm>
              <a:off x="7636443" y="1204988"/>
              <a:ext cx="804565" cy="373078"/>
              <a:chOff x="7636443" y="1204988"/>
              <a:chExt cx="804565" cy="373078"/>
            </a:xfrm>
          </p:grpSpPr>
          <p:sp>
            <p:nvSpPr>
              <p:cNvPr id="6105" name="Google Shape;6105;p106"/>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106"/>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07" name="Google Shape;6107;p106"/>
          <p:cNvGrpSpPr/>
          <p:nvPr/>
        </p:nvGrpSpPr>
        <p:grpSpPr>
          <a:xfrm>
            <a:off x="4963363" y="1878721"/>
            <a:ext cx="661339" cy="661188"/>
            <a:chOff x="3990000" y="975400"/>
            <a:chExt cx="3934200" cy="3933300"/>
          </a:xfrm>
        </p:grpSpPr>
        <p:sp>
          <p:nvSpPr>
            <p:cNvPr id="6108" name="Google Shape;6108;p106"/>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106"/>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106"/>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106"/>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2" name="Google Shape;6112;p106"/>
          <p:cNvGrpSpPr/>
          <p:nvPr/>
        </p:nvGrpSpPr>
        <p:grpSpPr>
          <a:xfrm>
            <a:off x="6607011" y="1857359"/>
            <a:ext cx="868881" cy="684241"/>
            <a:chOff x="6598259" y="2078634"/>
            <a:chExt cx="868881" cy="684241"/>
          </a:xfrm>
        </p:grpSpPr>
        <p:sp>
          <p:nvSpPr>
            <p:cNvPr id="6113" name="Google Shape;6113;p106"/>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106"/>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106"/>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106"/>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106"/>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106"/>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9" name="Google Shape;6119;p106"/>
            <p:cNvGrpSpPr/>
            <p:nvPr/>
          </p:nvGrpSpPr>
          <p:grpSpPr>
            <a:xfrm>
              <a:off x="6808175" y="2078634"/>
              <a:ext cx="452229" cy="684241"/>
              <a:chOff x="6808175" y="2078634"/>
              <a:chExt cx="452229" cy="684241"/>
            </a:xfrm>
          </p:grpSpPr>
          <p:sp>
            <p:nvSpPr>
              <p:cNvPr id="6120" name="Google Shape;6120;p106"/>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106"/>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106"/>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106"/>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106"/>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106"/>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6" name="Google Shape;6126;p106"/>
              <p:cNvGrpSpPr/>
              <p:nvPr/>
            </p:nvGrpSpPr>
            <p:grpSpPr>
              <a:xfrm>
                <a:off x="6821586" y="2078634"/>
                <a:ext cx="426871" cy="684241"/>
                <a:chOff x="6821586" y="2078634"/>
                <a:chExt cx="426871" cy="684241"/>
              </a:xfrm>
            </p:grpSpPr>
            <p:grpSp>
              <p:nvGrpSpPr>
                <p:cNvPr id="6127" name="Google Shape;6127;p106"/>
                <p:cNvGrpSpPr/>
                <p:nvPr/>
              </p:nvGrpSpPr>
              <p:grpSpPr>
                <a:xfrm>
                  <a:off x="6821586" y="2078634"/>
                  <a:ext cx="426871" cy="684241"/>
                  <a:chOff x="6821586" y="2078634"/>
                  <a:chExt cx="426871" cy="684241"/>
                </a:xfrm>
              </p:grpSpPr>
              <p:sp>
                <p:nvSpPr>
                  <p:cNvPr id="6128" name="Google Shape;6128;p106"/>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106"/>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106"/>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106"/>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106"/>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106"/>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106"/>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106"/>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106"/>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106"/>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106"/>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106"/>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106"/>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106"/>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106"/>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106"/>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106"/>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106"/>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106"/>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7" name="Google Shape;6147;p106"/>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106"/>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106"/>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106"/>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106"/>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106"/>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153" name="Google Shape;6153;p106"/>
          <p:cNvGrpSpPr/>
          <p:nvPr/>
        </p:nvGrpSpPr>
        <p:grpSpPr>
          <a:xfrm>
            <a:off x="5780178" y="1862968"/>
            <a:ext cx="671358" cy="671358"/>
            <a:chOff x="6535625" y="760425"/>
            <a:chExt cx="1665900" cy="1665900"/>
          </a:xfrm>
        </p:grpSpPr>
        <p:sp>
          <p:nvSpPr>
            <p:cNvPr id="6154" name="Google Shape;6154;p106"/>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106"/>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106"/>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106"/>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8" name="Google Shape;6158;p106"/>
          <p:cNvGrpSpPr/>
          <p:nvPr/>
        </p:nvGrpSpPr>
        <p:grpSpPr>
          <a:xfrm>
            <a:off x="716994" y="3531369"/>
            <a:ext cx="1340789" cy="640830"/>
            <a:chOff x="238125" y="1151100"/>
            <a:chExt cx="7139450" cy="3412300"/>
          </a:xfrm>
        </p:grpSpPr>
        <p:sp>
          <p:nvSpPr>
            <p:cNvPr id="6159" name="Google Shape;6159;p106"/>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106"/>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106"/>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106"/>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106"/>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106"/>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106"/>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106"/>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106"/>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106"/>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106"/>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106"/>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1" name="Google Shape;6171;p106"/>
          <p:cNvGrpSpPr/>
          <p:nvPr/>
        </p:nvGrpSpPr>
        <p:grpSpPr>
          <a:xfrm>
            <a:off x="5584217" y="2734650"/>
            <a:ext cx="985357" cy="585764"/>
            <a:chOff x="5145061" y="2881789"/>
            <a:chExt cx="1107641" cy="658458"/>
          </a:xfrm>
        </p:grpSpPr>
        <p:grpSp>
          <p:nvGrpSpPr>
            <p:cNvPr id="6172" name="Google Shape;6172;p106"/>
            <p:cNvGrpSpPr/>
            <p:nvPr/>
          </p:nvGrpSpPr>
          <p:grpSpPr>
            <a:xfrm>
              <a:off x="5722989" y="3244587"/>
              <a:ext cx="529713" cy="295659"/>
              <a:chOff x="5722989" y="3244587"/>
              <a:chExt cx="529713" cy="295659"/>
            </a:xfrm>
          </p:grpSpPr>
          <p:sp>
            <p:nvSpPr>
              <p:cNvPr id="6173" name="Google Shape;6173;p106"/>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174" name="Google Shape;6174;p106"/>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175" name="Google Shape;6175;p106"/>
            <p:cNvGrpSpPr/>
            <p:nvPr/>
          </p:nvGrpSpPr>
          <p:grpSpPr>
            <a:xfrm>
              <a:off x="5145061" y="3244587"/>
              <a:ext cx="536807" cy="295659"/>
              <a:chOff x="5145061" y="3244587"/>
              <a:chExt cx="536807" cy="295659"/>
            </a:xfrm>
          </p:grpSpPr>
          <p:sp>
            <p:nvSpPr>
              <p:cNvPr id="6176" name="Google Shape;6176;p106"/>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177" name="Google Shape;6177;p106"/>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178" name="Google Shape;6178;p106"/>
            <p:cNvGrpSpPr/>
            <p:nvPr/>
          </p:nvGrpSpPr>
          <p:grpSpPr>
            <a:xfrm>
              <a:off x="5341327" y="2898245"/>
              <a:ext cx="532309" cy="614891"/>
              <a:chOff x="5341327" y="2898245"/>
              <a:chExt cx="532309" cy="614891"/>
            </a:xfrm>
          </p:grpSpPr>
          <p:sp>
            <p:nvSpPr>
              <p:cNvPr id="6179" name="Google Shape;6179;p106"/>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180" name="Google Shape;6180;p106"/>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181" name="Google Shape;6181;p106"/>
            <p:cNvGrpSpPr/>
            <p:nvPr/>
          </p:nvGrpSpPr>
          <p:grpSpPr>
            <a:xfrm>
              <a:off x="5532290" y="2881789"/>
              <a:ext cx="620516" cy="305456"/>
              <a:chOff x="5532290" y="2881789"/>
              <a:chExt cx="620516" cy="305456"/>
            </a:xfrm>
          </p:grpSpPr>
          <p:sp>
            <p:nvSpPr>
              <p:cNvPr id="6182" name="Google Shape;6182;p106"/>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183" name="Google Shape;6183;p106"/>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6184" name="Google Shape;6184;p106"/>
          <p:cNvGrpSpPr/>
          <p:nvPr/>
        </p:nvGrpSpPr>
        <p:grpSpPr>
          <a:xfrm>
            <a:off x="8163140" y="3526708"/>
            <a:ext cx="269068" cy="645491"/>
            <a:chOff x="7026852" y="3311869"/>
            <a:chExt cx="434331" cy="1041954"/>
          </a:xfrm>
        </p:grpSpPr>
        <p:sp>
          <p:nvSpPr>
            <p:cNvPr id="6185" name="Google Shape;6185;p106"/>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106"/>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106"/>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8" name="Google Shape;6188;p106"/>
          <p:cNvGrpSpPr/>
          <p:nvPr/>
        </p:nvGrpSpPr>
        <p:grpSpPr>
          <a:xfrm>
            <a:off x="6179721" y="3565945"/>
            <a:ext cx="293882" cy="293836"/>
            <a:chOff x="4873519" y="3311869"/>
            <a:chExt cx="499374" cy="499296"/>
          </a:xfrm>
        </p:grpSpPr>
        <p:sp>
          <p:nvSpPr>
            <p:cNvPr id="6189" name="Google Shape;6189;p106"/>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106"/>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1" name="Google Shape;6191;p106"/>
          <p:cNvGrpSpPr/>
          <p:nvPr/>
        </p:nvGrpSpPr>
        <p:grpSpPr>
          <a:xfrm>
            <a:off x="6179721" y="3878317"/>
            <a:ext cx="293882" cy="293882"/>
            <a:chOff x="4873519" y="3875839"/>
            <a:chExt cx="499374" cy="499374"/>
          </a:xfrm>
        </p:grpSpPr>
        <p:sp>
          <p:nvSpPr>
            <p:cNvPr id="6192" name="Google Shape;6192;p106"/>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106"/>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4" name="Google Shape;6194;p106"/>
          <p:cNvGrpSpPr/>
          <p:nvPr/>
        </p:nvGrpSpPr>
        <p:grpSpPr>
          <a:xfrm>
            <a:off x="2410248" y="1850269"/>
            <a:ext cx="698104" cy="698208"/>
            <a:chOff x="2565073" y="2075876"/>
            <a:chExt cx="672482" cy="672518"/>
          </a:xfrm>
        </p:grpSpPr>
        <p:sp>
          <p:nvSpPr>
            <p:cNvPr id="6195" name="Google Shape;6195;p106"/>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106"/>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106"/>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106"/>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106"/>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106"/>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1" name="Google Shape;6201;p106"/>
          <p:cNvGrpSpPr/>
          <p:nvPr/>
        </p:nvGrpSpPr>
        <p:grpSpPr>
          <a:xfrm>
            <a:off x="5633660" y="3534870"/>
            <a:ext cx="438354" cy="637329"/>
            <a:chOff x="1697726" y="3244179"/>
            <a:chExt cx="788124" cy="1146069"/>
          </a:xfrm>
        </p:grpSpPr>
        <p:sp>
          <p:nvSpPr>
            <p:cNvPr id="6202" name="Google Shape;6202;p10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10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4" name="Google Shape;6204;p106"/>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5" name="Google Shape;6205;p106"/>
          <p:cNvGrpSpPr/>
          <p:nvPr/>
        </p:nvGrpSpPr>
        <p:grpSpPr>
          <a:xfrm>
            <a:off x="7634874" y="1863232"/>
            <a:ext cx="799565" cy="670282"/>
            <a:chOff x="7617850" y="2063282"/>
            <a:chExt cx="799565" cy="670282"/>
          </a:xfrm>
        </p:grpSpPr>
        <p:cxnSp>
          <p:nvCxnSpPr>
            <p:cNvPr id="6206" name="Google Shape;6206;p106"/>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207" name="Google Shape;6207;p106"/>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208" name="Google Shape;6208;p106"/>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209" name="Google Shape;6209;p106"/>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210" name="Google Shape;6210;p106"/>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6211" name="Google Shape;6211;p106"/>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6212" name="Google Shape;6212;p106"/>
            <p:cNvGrpSpPr/>
            <p:nvPr/>
          </p:nvGrpSpPr>
          <p:grpSpPr>
            <a:xfrm>
              <a:off x="7734309" y="2063282"/>
              <a:ext cx="570957" cy="620095"/>
              <a:chOff x="7734309" y="2063282"/>
              <a:chExt cx="570957" cy="620095"/>
            </a:xfrm>
          </p:grpSpPr>
          <p:grpSp>
            <p:nvGrpSpPr>
              <p:cNvPr id="6213" name="Google Shape;6213;p106"/>
              <p:cNvGrpSpPr/>
              <p:nvPr/>
            </p:nvGrpSpPr>
            <p:grpSpPr>
              <a:xfrm>
                <a:off x="8031573" y="2063282"/>
                <a:ext cx="273693" cy="620095"/>
                <a:chOff x="8031573" y="2063282"/>
                <a:chExt cx="273693" cy="620095"/>
              </a:xfrm>
            </p:grpSpPr>
            <p:sp>
              <p:nvSpPr>
                <p:cNvPr id="6214" name="Google Shape;6214;p10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10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10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10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8" name="Google Shape;6218;p106"/>
              <p:cNvGrpSpPr/>
              <p:nvPr/>
            </p:nvGrpSpPr>
            <p:grpSpPr>
              <a:xfrm flipH="1">
                <a:off x="7734309" y="2063282"/>
                <a:ext cx="273693" cy="620095"/>
                <a:chOff x="8031573" y="2063282"/>
                <a:chExt cx="273693" cy="620095"/>
              </a:xfrm>
            </p:grpSpPr>
            <p:sp>
              <p:nvSpPr>
                <p:cNvPr id="6219" name="Google Shape;6219;p10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10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10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10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6223" name="Google Shape;6223;p106"/>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106"/>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5" name="Google Shape;6225;p106"/>
          <p:cNvGrpSpPr/>
          <p:nvPr/>
        </p:nvGrpSpPr>
        <p:grpSpPr>
          <a:xfrm>
            <a:off x="7821480" y="2716716"/>
            <a:ext cx="602567" cy="601884"/>
            <a:chOff x="1186975" y="238125"/>
            <a:chExt cx="5244275" cy="5238325"/>
          </a:xfrm>
        </p:grpSpPr>
        <p:sp>
          <p:nvSpPr>
            <p:cNvPr id="6226" name="Google Shape;6226;p10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106"/>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106"/>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106"/>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0" name="Google Shape;6230;p106"/>
          <p:cNvGrpSpPr/>
          <p:nvPr/>
        </p:nvGrpSpPr>
        <p:grpSpPr>
          <a:xfrm>
            <a:off x="3264218" y="1856199"/>
            <a:ext cx="651848" cy="687338"/>
            <a:chOff x="3400515" y="2056248"/>
            <a:chExt cx="698134" cy="735987"/>
          </a:xfrm>
        </p:grpSpPr>
        <p:grpSp>
          <p:nvGrpSpPr>
            <p:cNvPr id="6231" name="Google Shape;6231;p106"/>
            <p:cNvGrpSpPr/>
            <p:nvPr/>
          </p:nvGrpSpPr>
          <p:grpSpPr>
            <a:xfrm>
              <a:off x="3400515" y="2283913"/>
              <a:ext cx="312919" cy="219900"/>
              <a:chOff x="3400515" y="2283913"/>
              <a:chExt cx="312919" cy="219900"/>
            </a:xfrm>
          </p:grpSpPr>
          <p:sp>
            <p:nvSpPr>
              <p:cNvPr id="6232" name="Google Shape;6232;p106"/>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233" name="Google Shape;6233;p106"/>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6234" name="Google Shape;6234;p106"/>
            <p:cNvGrpSpPr/>
            <p:nvPr/>
          </p:nvGrpSpPr>
          <p:grpSpPr>
            <a:xfrm>
              <a:off x="3547823" y="2461089"/>
              <a:ext cx="219900" cy="331146"/>
              <a:chOff x="3547823" y="2461089"/>
              <a:chExt cx="219900" cy="331146"/>
            </a:xfrm>
          </p:grpSpPr>
          <p:sp>
            <p:nvSpPr>
              <p:cNvPr id="6235" name="Google Shape;6235;p106"/>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236" name="Google Shape;6236;p106"/>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6237" name="Google Shape;6237;p106"/>
            <p:cNvGrpSpPr/>
            <p:nvPr/>
          </p:nvGrpSpPr>
          <p:grpSpPr>
            <a:xfrm>
              <a:off x="3734138" y="2461089"/>
              <a:ext cx="219900" cy="331146"/>
              <a:chOff x="3734138" y="2461089"/>
              <a:chExt cx="219900" cy="331146"/>
            </a:xfrm>
          </p:grpSpPr>
          <p:sp>
            <p:nvSpPr>
              <p:cNvPr id="6238" name="Google Shape;6238;p106"/>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239" name="Google Shape;6239;p106"/>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6240" name="Google Shape;6240;p106"/>
            <p:cNvGrpSpPr/>
            <p:nvPr/>
          </p:nvGrpSpPr>
          <p:grpSpPr>
            <a:xfrm>
              <a:off x="3787560" y="2281742"/>
              <a:ext cx="311089" cy="219900"/>
              <a:chOff x="3787560" y="2281742"/>
              <a:chExt cx="311089" cy="219900"/>
            </a:xfrm>
          </p:grpSpPr>
          <p:sp>
            <p:nvSpPr>
              <p:cNvPr id="6241" name="Google Shape;6241;p106"/>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242" name="Google Shape;6242;p106"/>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6243" name="Google Shape;6243;p106"/>
            <p:cNvGrpSpPr/>
            <p:nvPr/>
          </p:nvGrpSpPr>
          <p:grpSpPr>
            <a:xfrm>
              <a:off x="3637290" y="2056248"/>
              <a:ext cx="219900" cy="330736"/>
              <a:chOff x="3637290" y="2056248"/>
              <a:chExt cx="219900" cy="330736"/>
            </a:xfrm>
          </p:grpSpPr>
          <p:sp>
            <p:nvSpPr>
              <p:cNvPr id="6244" name="Google Shape;6244;p106"/>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6245" name="Google Shape;6245;p106"/>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6246" name="Google Shape;6246;p106"/>
          <p:cNvGrpSpPr/>
          <p:nvPr/>
        </p:nvGrpSpPr>
        <p:grpSpPr>
          <a:xfrm>
            <a:off x="2555923" y="2726206"/>
            <a:ext cx="1268144" cy="592394"/>
            <a:chOff x="238125" y="1188750"/>
            <a:chExt cx="7140450" cy="3335550"/>
          </a:xfrm>
        </p:grpSpPr>
        <p:sp>
          <p:nvSpPr>
            <p:cNvPr id="6247" name="Google Shape;6247;p10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10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10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10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10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2" name="Google Shape;6252;p106"/>
          <p:cNvGrpSpPr/>
          <p:nvPr/>
        </p:nvGrpSpPr>
        <p:grpSpPr>
          <a:xfrm>
            <a:off x="6663824" y="2728360"/>
            <a:ext cx="1053944" cy="590147"/>
            <a:chOff x="238125" y="1335475"/>
            <a:chExt cx="5418735" cy="3034175"/>
          </a:xfrm>
        </p:grpSpPr>
        <p:sp>
          <p:nvSpPr>
            <p:cNvPr id="6253" name="Google Shape;6253;p10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10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10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6" name="Google Shape;6256;p106"/>
          <p:cNvGrpSpPr/>
          <p:nvPr/>
        </p:nvGrpSpPr>
        <p:grpSpPr>
          <a:xfrm>
            <a:off x="4094633" y="3533260"/>
            <a:ext cx="1268207" cy="638939"/>
            <a:chOff x="3967651" y="3645904"/>
            <a:chExt cx="1479304" cy="745292"/>
          </a:xfrm>
        </p:grpSpPr>
        <p:grpSp>
          <p:nvGrpSpPr>
            <p:cNvPr id="6257" name="Google Shape;6257;p106"/>
            <p:cNvGrpSpPr/>
            <p:nvPr/>
          </p:nvGrpSpPr>
          <p:grpSpPr>
            <a:xfrm>
              <a:off x="3967651" y="4009026"/>
              <a:ext cx="1479304" cy="382170"/>
              <a:chOff x="3967651" y="4009026"/>
              <a:chExt cx="1479304" cy="382170"/>
            </a:xfrm>
          </p:grpSpPr>
          <p:grpSp>
            <p:nvGrpSpPr>
              <p:cNvPr id="6258" name="Google Shape;6258;p106"/>
              <p:cNvGrpSpPr/>
              <p:nvPr/>
            </p:nvGrpSpPr>
            <p:grpSpPr>
              <a:xfrm>
                <a:off x="4892216" y="4195630"/>
                <a:ext cx="554739" cy="195566"/>
                <a:chOff x="3604375" y="4892160"/>
                <a:chExt cx="1651500" cy="582215"/>
              </a:xfrm>
            </p:grpSpPr>
            <p:sp>
              <p:nvSpPr>
                <p:cNvPr id="6259" name="Google Shape;6259;p106"/>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106"/>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1" name="Google Shape;6261;p106"/>
              <p:cNvGrpSpPr/>
              <p:nvPr/>
            </p:nvGrpSpPr>
            <p:grpSpPr>
              <a:xfrm>
                <a:off x="3967651" y="4146303"/>
                <a:ext cx="579402" cy="244893"/>
                <a:chOff x="851875" y="4745310"/>
                <a:chExt cx="1724925" cy="729065"/>
              </a:xfrm>
            </p:grpSpPr>
            <p:sp>
              <p:nvSpPr>
                <p:cNvPr id="6262" name="Google Shape;6262;p106"/>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106"/>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4" name="Google Shape;6264;p106"/>
              <p:cNvGrpSpPr/>
              <p:nvPr/>
            </p:nvGrpSpPr>
            <p:grpSpPr>
              <a:xfrm>
                <a:off x="4460753" y="4009026"/>
                <a:ext cx="493110" cy="382170"/>
                <a:chOff x="2319875" y="4336625"/>
                <a:chExt cx="1468025" cy="1137750"/>
              </a:xfrm>
            </p:grpSpPr>
            <p:sp>
              <p:nvSpPr>
                <p:cNvPr id="6265" name="Google Shape;6265;p106"/>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106"/>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67" name="Google Shape;6267;p106"/>
            <p:cNvGrpSpPr/>
            <p:nvPr/>
          </p:nvGrpSpPr>
          <p:grpSpPr>
            <a:xfrm>
              <a:off x="4479443" y="3645904"/>
              <a:ext cx="455965" cy="388789"/>
              <a:chOff x="2957425" y="238100"/>
              <a:chExt cx="1910200" cy="1628775"/>
            </a:xfrm>
          </p:grpSpPr>
          <p:sp>
            <p:nvSpPr>
              <p:cNvPr id="6268" name="Google Shape;6268;p106"/>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106"/>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106"/>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106"/>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106"/>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106"/>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106"/>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106"/>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106"/>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106"/>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78" name="Google Shape;6278;p106"/>
          <p:cNvGrpSpPr/>
          <p:nvPr/>
        </p:nvGrpSpPr>
        <p:grpSpPr>
          <a:xfrm>
            <a:off x="2480746" y="3534460"/>
            <a:ext cx="1243128" cy="637739"/>
            <a:chOff x="2496310" y="3693351"/>
            <a:chExt cx="1342906" cy="688926"/>
          </a:xfrm>
        </p:grpSpPr>
        <p:grpSp>
          <p:nvGrpSpPr>
            <p:cNvPr id="6279" name="Google Shape;6279;p106"/>
            <p:cNvGrpSpPr/>
            <p:nvPr/>
          </p:nvGrpSpPr>
          <p:grpSpPr>
            <a:xfrm>
              <a:off x="2496310" y="3693351"/>
              <a:ext cx="1342906" cy="688875"/>
              <a:chOff x="2496310" y="3693351"/>
              <a:chExt cx="1342906" cy="688875"/>
            </a:xfrm>
          </p:grpSpPr>
          <p:sp>
            <p:nvSpPr>
              <p:cNvPr id="6280" name="Google Shape;6280;p106"/>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106"/>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106"/>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106"/>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106"/>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106"/>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86" name="Google Shape;6286;p106"/>
              <p:cNvCxnSpPr>
                <a:stCxn id="6284"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6287" name="Google Shape;6287;p106"/>
              <p:cNvCxnSpPr>
                <a:stCxn id="6281"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6288" name="Google Shape;6288;p106"/>
              <p:cNvCxnSpPr>
                <a:stCxn id="6282"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289" name="Google Shape;6289;p106"/>
              <p:cNvCxnSpPr>
                <a:stCxn id="6285"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290" name="Google Shape;6290;p106"/>
              <p:cNvCxnSpPr>
                <a:stCxn id="6283"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6291" name="Google Shape;6291;p106"/>
            <p:cNvGrpSpPr/>
            <p:nvPr/>
          </p:nvGrpSpPr>
          <p:grpSpPr>
            <a:xfrm>
              <a:off x="2675275" y="3930557"/>
              <a:ext cx="1003306" cy="451719"/>
              <a:chOff x="2675275" y="4174282"/>
              <a:chExt cx="1003306" cy="451719"/>
            </a:xfrm>
          </p:grpSpPr>
          <p:sp>
            <p:nvSpPr>
              <p:cNvPr id="6292" name="Google Shape;6292;p106"/>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106"/>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106"/>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95" name="Google Shape;6295;p106"/>
          <p:cNvGrpSpPr/>
          <p:nvPr/>
        </p:nvGrpSpPr>
        <p:grpSpPr>
          <a:xfrm>
            <a:off x="1654417" y="971307"/>
            <a:ext cx="574511" cy="874709"/>
            <a:chOff x="1715404" y="1112080"/>
            <a:chExt cx="642270" cy="977984"/>
          </a:xfrm>
        </p:grpSpPr>
        <p:grpSp>
          <p:nvGrpSpPr>
            <p:cNvPr id="6296" name="Google Shape;6296;p106"/>
            <p:cNvGrpSpPr/>
            <p:nvPr/>
          </p:nvGrpSpPr>
          <p:grpSpPr>
            <a:xfrm>
              <a:off x="1715404" y="1112080"/>
              <a:ext cx="642270" cy="977984"/>
              <a:chOff x="1715404" y="1112080"/>
              <a:chExt cx="642270" cy="977984"/>
            </a:xfrm>
          </p:grpSpPr>
          <p:sp>
            <p:nvSpPr>
              <p:cNvPr id="6297" name="Google Shape;6297;p106"/>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106"/>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9" name="Google Shape;6299;p106"/>
            <p:cNvGrpSpPr/>
            <p:nvPr/>
          </p:nvGrpSpPr>
          <p:grpSpPr>
            <a:xfrm>
              <a:off x="1768927" y="1165603"/>
              <a:ext cx="535225" cy="851367"/>
              <a:chOff x="1768927" y="1165603"/>
              <a:chExt cx="535225" cy="851367"/>
            </a:xfrm>
          </p:grpSpPr>
          <p:sp>
            <p:nvSpPr>
              <p:cNvPr id="6300" name="Google Shape;6300;p106"/>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106"/>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2" name="Google Shape;6302;p106"/>
            <p:cNvGrpSpPr/>
            <p:nvPr/>
          </p:nvGrpSpPr>
          <p:grpSpPr>
            <a:xfrm>
              <a:off x="1822449" y="1219125"/>
              <a:ext cx="428180" cy="718859"/>
              <a:chOff x="1822449" y="1219125"/>
              <a:chExt cx="428180" cy="718859"/>
            </a:xfrm>
          </p:grpSpPr>
          <p:sp>
            <p:nvSpPr>
              <p:cNvPr id="6303" name="Google Shape;6303;p106"/>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106"/>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5" name="Google Shape;6305;p106"/>
            <p:cNvGrpSpPr/>
            <p:nvPr/>
          </p:nvGrpSpPr>
          <p:grpSpPr>
            <a:xfrm>
              <a:off x="1875972" y="1272648"/>
              <a:ext cx="321135" cy="586939"/>
              <a:chOff x="1875972" y="1272648"/>
              <a:chExt cx="321135" cy="586939"/>
            </a:xfrm>
          </p:grpSpPr>
          <p:sp>
            <p:nvSpPr>
              <p:cNvPr id="6306" name="Google Shape;6306;p106"/>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106"/>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08" name="Google Shape;6308;p106"/>
          <p:cNvGrpSpPr/>
          <p:nvPr/>
        </p:nvGrpSpPr>
        <p:grpSpPr>
          <a:xfrm>
            <a:off x="7761578" y="3528028"/>
            <a:ext cx="293855" cy="644170"/>
            <a:chOff x="241025" y="3151575"/>
            <a:chExt cx="293855" cy="644170"/>
          </a:xfrm>
        </p:grpSpPr>
        <p:sp>
          <p:nvSpPr>
            <p:cNvPr id="6309" name="Google Shape;6309;p106"/>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106"/>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1" name="Google Shape;6311;p106"/>
          <p:cNvGrpSpPr/>
          <p:nvPr/>
        </p:nvGrpSpPr>
        <p:grpSpPr>
          <a:xfrm>
            <a:off x="709562" y="2728028"/>
            <a:ext cx="1779649" cy="591620"/>
            <a:chOff x="246070" y="1983375"/>
            <a:chExt cx="1855347" cy="616849"/>
          </a:xfrm>
        </p:grpSpPr>
        <p:sp>
          <p:nvSpPr>
            <p:cNvPr id="6312" name="Google Shape;6312;p106"/>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106"/>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106"/>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106"/>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106"/>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106"/>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106"/>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106"/>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106"/>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1" name="Google Shape;6321;p106"/>
          <p:cNvGrpSpPr/>
          <p:nvPr/>
        </p:nvGrpSpPr>
        <p:grpSpPr>
          <a:xfrm>
            <a:off x="2320428" y="971307"/>
            <a:ext cx="711055" cy="745993"/>
            <a:chOff x="2496269" y="1171698"/>
            <a:chExt cx="761953" cy="799392"/>
          </a:xfrm>
        </p:grpSpPr>
        <p:grpSp>
          <p:nvGrpSpPr>
            <p:cNvPr id="6322" name="Google Shape;6322;p106"/>
            <p:cNvGrpSpPr/>
            <p:nvPr/>
          </p:nvGrpSpPr>
          <p:grpSpPr>
            <a:xfrm>
              <a:off x="2496269" y="1171698"/>
              <a:ext cx="761953" cy="723022"/>
              <a:chOff x="2496269" y="1171698"/>
              <a:chExt cx="761953" cy="723022"/>
            </a:xfrm>
          </p:grpSpPr>
          <p:sp>
            <p:nvSpPr>
              <p:cNvPr id="6323" name="Google Shape;6323;p106"/>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106"/>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5" name="Google Shape;6325;p106"/>
              <p:cNvGrpSpPr/>
              <p:nvPr/>
            </p:nvGrpSpPr>
            <p:grpSpPr>
              <a:xfrm>
                <a:off x="2496269" y="1171698"/>
                <a:ext cx="761953" cy="723022"/>
                <a:chOff x="2496269" y="1120652"/>
                <a:chExt cx="761953" cy="723022"/>
              </a:xfrm>
            </p:grpSpPr>
            <p:grpSp>
              <p:nvGrpSpPr>
                <p:cNvPr id="6326" name="Google Shape;6326;p106"/>
                <p:cNvGrpSpPr/>
                <p:nvPr/>
              </p:nvGrpSpPr>
              <p:grpSpPr>
                <a:xfrm>
                  <a:off x="2496269" y="1120652"/>
                  <a:ext cx="761953" cy="723022"/>
                  <a:chOff x="2496269" y="1120652"/>
                  <a:chExt cx="761953" cy="723022"/>
                </a:xfrm>
              </p:grpSpPr>
              <p:grpSp>
                <p:nvGrpSpPr>
                  <p:cNvPr id="6327" name="Google Shape;6327;p106"/>
                  <p:cNvGrpSpPr/>
                  <p:nvPr/>
                </p:nvGrpSpPr>
                <p:grpSpPr>
                  <a:xfrm>
                    <a:off x="2496269" y="1304589"/>
                    <a:ext cx="407089" cy="305057"/>
                    <a:chOff x="2496269" y="1304589"/>
                    <a:chExt cx="407089" cy="305057"/>
                  </a:xfrm>
                </p:grpSpPr>
                <p:sp>
                  <p:nvSpPr>
                    <p:cNvPr id="6328" name="Google Shape;6328;p106"/>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106"/>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106"/>
                  <p:cNvGrpSpPr/>
                  <p:nvPr/>
                </p:nvGrpSpPr>
                <p:grpSpPr>
                  <a:xfrm>
                    <a:off x="2586468" y="1493376"/>
                    <a:ext cx="358850" cy="349656"/>
                    <a:chOff x="2586468" y="1493376"/>
                    <a:chExt cx="358850" cy="349656"/>
                  </a:xfrm>
                </p:grpSpPr>
                <p:sp>
                  <p:nvSpPr>
                    <p:cNvPr id="6331" name="Google Shape;6331;p106"/>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106"/>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3" name="Google Shape;6333;p106"/>
                  <p:cNvGrpSpPr/>
                  <p:nvPr/>
                </p:nvGrpSpPr>
                <p:grpSpPr>
                  <a:xfrm>
                    <a:off x="2807939" y="1494024"/>
                    <a:ext cx="358857" cy="349650"/>
                    <a:chOff x="2807939" y="1494024"/>
                    <a:chExt cx="358857" cy="349650"/>
                  </a:xfrm>
                </p:grpSpPr>
                <p:sp>
                  <p:nvSpPr>
                    <p:cNvPr id="6334" name="Google Shape;6334;p106"/>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106"/>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6" name="Google Shape;6336;p106"/>
                  <p:cNvGrpSpPr/>
                  <p:nvPr/>
                </p:nvGrpSpPr>
                <p:grpSpPr>
                  <a:xfrm>
                    <a:off x="2851133" y="1305635"/>
                    <a:ext cx="407089" cy="305057"/>
                    <a:chOff x="2851133" y="1305635"/>
                    <a:chExt cx="407089" cy="305057"/>
                  </a:xfrm>
                </p:grpSpPr>
                <p:sp>
                  <p:nvSpPr>
                    <p:cNvPr id="6337" name="Google Shape;6337;p106"/>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106"/>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9" name="Google Shape;6339;p106"/>
                  <p:cNvGrpSpPr/>
                  <p:nvPr/>
                </p:nvGrpSpPr>
                <p:grpSpPr>
                  <a:xfrm>
                    <a:off x="2727495" y="1120652"/>
                    <a:ext cx="300271" cy="396358"/>
                    <a:chOff x="2727495" y="1120652"/>
                    <a:chExt cx="300271" cy="396358"/>
                  </a:xfrm>
                </p:grpSpPr>
                <p:sp>
                  <p:nvSpPr>
                    <p:cNvPr id="6340" name="Google Shape;6340;p106"/>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106"/>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42" name="Google Shape;6342;p106"/>
                <p:cNvGrpSpPr/>
                <p:nvPr/>
              </p:nvGrpSpPr>
              <p:grpSpPr>
                <a:xfrm>
                  <a:off x="2722305" y="1350460"/>
                  <a:ext cx="308357" cy="308344"/>
                  <a:chOff x="2722305" y="1350460"/>
                  <a:chExt cx="308357" cy="308344"/>
                </a:xfrm>
              </p:grpSpPr>
              <p:sp>
                <p:nvSpPr>
                  <p:cNvPr id="6343" name="Google Shape;6343;p106"/>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4" name="Google Shape;6344;p106"/>
                  <p:cNvGrpSpPr/>
                  <p:nvPr/>
                </p:nvGrpSpPr>
                <p:grpSpPr>
                  <a:xfrm>
                    <a:off x="2725064" y="1364529"/>
                    <a:ext cx="297954" cy="280182"/>
                    <a:chOff x="2725064" y="1364529"/>
                    <a:chExt cx="297954" cy="280182"/>
                  </a:xfrm>
                </p:grpSpPr>
                <p:sp>
                  <p:nvSpPr>
                    <p:cNvPr id="6345" name="Google Shape;6345;p106"/>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106"/>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106"/>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106"/>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106"/>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350" name="Google Shape;6350;p106"/>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106"/>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106"/>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106"/>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106"/>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5" name="Google Shape;6355;p106"/>
          <p:cNvGrpSpPr/>
          <p:nvPr/>
        </p:nvGrpSpPr>
        <p:grpSpPr>
          <a:xfrm>
            <a:off x="3909129" y="2727412"/>
            <a:ext cx="1569144" cy="591015"/>
            <a:chOff x="3820100" y="3023049"/>
            <a:chExt cx="1303926" cy="491162"/>
          </a:xfrm>
        </p:grpSpPr>
        <p:grpSp>
          <p:nvGrpSpPr>
            <p:cNvPr id="6356" name="Google Shape;6356;p106"/>
            <p:cNvGrpSpPr/>
            <p:nvPr/>
          </p:nvGrpSpPr>
          <p:grpSpPr>
            <a:xfrm>
              <a:off x="3820100" y="3023072"/>
              <a:ext cx="1303926" cy="491139"/>
              <a:chOff x="3820100" y="3023072"/>
              <a:chExt cx="1303926" cy="491139"/>
            </a:xfrm>
          </p:grpSpPr>
          <p:sp>
            <p:nvSpPr>
              <p:cNvPr id="6357" name="Google Shape;6357;p106"/>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106"/>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9" name="Google Shape;6359;p106"/>
            <p:cNvGrpSpPr/>
            <p:nvPr/>
          </p:nvGrpSpPr>
          <p:grpSpPr>
            <a:xfrm>
              <a:off x="4132439" y="3023645"/>
              <a:ext cx="393633" cy="177096"/>
              <a:chOff x="4132439" y="3023645"/>
              <a:chExt cx="393633" cy="177096"/>
            </a:xfrm>
          </p:grpSpPr>
          <p:sp>
            <p:nvSpPr>
              <p:cNvPr id="6360" name="Google Shape;6360;p106"/>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106"/>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2" name="Google Shape;6362;p106"/>
            <p:cNvGrpSpPr/>
            <p:nvPr/>
          </p:nvGrpSpPr>
          <p:grpSpPr>
            <a:xfrm>
              <a:off x="3921811" y="3023049"/>
              <a:ext cx="1002397" cy="388943"/>
              <a:chOff x="3921811" y="3023049"/>
              <a:chExt cx="1002397" cy="388943"/>
            </a:xfrm>
          </p:grpSpPr>
          <p:sp>
            <p:nvSpPr>
              <p:cNvPr id="6363" name="Google Shape;6363;p106"/>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106"/>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5" name="Google Shape;6365;p106"/>
            <p:cNvGrpSpPr/>
            <p:nvPr/>
          </p:nvGrpSpPr>
          <p:grpSpPr>
            <a:xfrm>
              <a:off x="4023645" y="3023049"/>
              <a:ext cx="683032" cy="286722"/>
              <a:chOff x="4023645" y="3023049"/>
              <a:chExt cx="683032" cy="286722"/>
            </a:xfrm>
          </p:grpSpPr>
          <p:sp>
            <p:nvSpPr>
              <p:cNvPr id="6366" name="Google Shape;6366;p106"/>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106"/>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68" name="Google Shape;6368;p106"/>
          <p:cNvGrpSpPr/>
          <p:nvPr/>
        </p:nvGrpSpPr>
        <p:grpSpPr>
          <a:xfrm>
            <a:off x="1541251" y="1854258"/>
            <a:ext cx="713522" cy="688025"/>
            <a:chOff x="1706078" y="2092648"/>
            <a:chExt cx="660913" cy="637296"/>
          </a:xfrm>
        </p:grpSpPr>
        <p:sp>
          <p:nvSpPr>
            <p:cNvPr id="6369" name="Google Shape;6369;p106"/>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70" name="Google Shape;6370;p106"/>
            <p:cNvGrpSpPr/>
            <p:nvPr/>
          </p:nvGrpSpPr>
          <p:grpSpPr>
            <a:xfrm>
              <a:off x="1706078" y="2092648"/>
              <a:ext cx="660913" cy="575241"/>
              <a:chOff x="1706078" y="2092648"/>
              <a:chExt cx="660913" cy="575241"/>
            </a:xfrm>
          </p:grpSpPr>
          <p:sp>
            <p:nvSpPr>
              <p:cNvPr id="6371" name="Google Shape;6371;p106"/>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106"/>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106"/>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74" name="Google Shape;6374;p106"/>
          <p:cNvGrpSpPr/>
          <p:nvPr/>
        </p:nvGrpSpPr>
        <p:grpSpPr>
          <a:xfrm>
            <a:off x="6303109" y="971806"/>
            <a:ext cx="1317459" cy="684168"/>
            <a:chOff x="238125" y="999450"/>
            <a:chExt cx="7140700" cy="3708225"/>
          </a:xfrm>
        </p:grpSpPr>
        <p:sp>
          <p:nvSpPr>
            <p:cNvPr id="6375" name="Google Shape;6375;p106"/>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10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10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10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106"/>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10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10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10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10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7" name="Shape 6387"/>
        <p:cNvGrpSpPr/>
        <p:nvPr/>
      </p:nvGrpSpPr>
      <p:grpSpPr>
        <a:xfrm>
          <a:off x="0" y="0"/>
          <a:ext cx="0" cy="0"/>
          <a:chOff x="0" y="0"/>
          <a:chExt cx="0" cy="0"/>
        </a:xfrm>
      </p:grpSpPr>
      <p:grpSp>
        <p:nvGrpSpPr>
          <p:cNvPr id="6388" name="Google Shape;6388;p107"/>
          <p:cNvGrpSpPr/>
          <p:nvPr/>
        </p:nvGrpSpPr>
        <p:grpSpPr>
          <a:xfrm>
            <a:off x="717027" y="967622"/>
            <a:ext cx="1636117" cy="1526144"/>
            <a:chOff x="729238" y="1179665"/>
            <a:chExt cx="1636117" cy="1526144"/>
          </a:xfrm>
        </p:grpSpPr>
        <p:grpSp>
          <p:nvGrpSpPr>
            <p:cNvPr id="6389" name="Google Shape;6389;p107"/>
            <p:cNvGrpSpPr/>
            <p:nvPr/>
          </p:nvGrpSpPr>
          <p:grpSpPr>
            <a:xfrm>
              <a:off x="729238" y="1179665"/>
              <a:ext cx="80700" cy="1526144"/>
              <a:chOff x="729238" y="1179665"/>
              <a:chExt cx="80700" cy="1526144"/>
            </a:xfrm>
          </p:grpSpPr>
          <p:sp>
            <p:nvSpPr>
              <p:cNvPr id="6390" name="Google Shape;6390;p107"/>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107"/>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107"/>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107"/>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10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10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10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10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10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10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0" name="Google Shape;6400;p107"/>
            <p:cNvGrpSpPr/>
            <p:nvPr/>
          </p:nvGrpSpPr>
          <p:grpSpPr>
            <a:xfrm>
              <a:off x="903098" y="1179665"/>
              <a:ext cx="80700" cy="1526144"/>
              <a:chOff x="903098" y="1179665"/>
              <a:chExt cx="80700" cy="1526144"/>
            </a:xfrm>
          </p:grpSpPr>
          <p:sp>
            <p:nvSpPr>
              <p:cNvPr id="6401" name="Google Shape;6401;p107"/>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107"/>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107"/>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107"/>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107"/>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107"/>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10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10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10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10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1" name="Google Shape;6411;p107"/>
            <p:cNvGrpSpPr/>
            <p:nvPr/>
          </p:nvGrpSpPr>
          <p:grpSpPr>
            <a:xfrm>
              <a:off x="1076958" y="1179665"/>
              <a:ext cx="80700" cy="1526144"/>
              <a:chOff x="1076958" y="1179665"/>
              <a:chExt cx="80700" cy="1526144"/>
            </a:xfrm>
          </p:grpSpPr>
          <p:sp>
            <p:nvSpPr>
              <p:cNvPr id="6412" name="Google Shape;6412;p107"/>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107"/>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107"/>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107"/>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107"/>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107"/>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107"/>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10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10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10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2" name="Google Shape;6422;p107"/>
            <p:cNvGrpSpPr/>
            <p:nvPr/>
          </p:nvGrpSpPr>
          <p:grpSpPr>
            <a:xfrm>
              <a:off x="1247707" y="1179665"/>
              <a:ext cx="80700" cy="1526144"/>
              <a:chOff x="1247707" y="1179665"/>
              <a:chExt cx="80700" cy="1526144"/>
            </a:xfrm>
          </p:grpSpPr>
          <p:sp>
            <p:nvSpPr>
              <p:cNvPr id="6423" name="Google Shape;6423;p107"/>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107"/>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107"/>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10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10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10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10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10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10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10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3" name="Google Shape;6433;p107"/>
            <p:cNvGrpSpPr/>
            <p:nvPr/>
          </p:nvGrpSpPr>
          <p:grpSpPr>
            <a:xfrm>
              <a:off x="1421567" y="1179665"/>
              <a:ext cx="80700" cy="1526144"/>
              <a:chOff x="1421567" y="1179665"/>
              <a:chExt cx="80700" cy="1526144"/>
            </a:xfrm>
          </p:grpSpPr>
          <p:sp>
            <p:nvSpPr>
              <p:cNvPr id="6434" name="Google Shape;6434;p107"/>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107"/>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107"/>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107"/>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107"/>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107"/>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107"/>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107"/>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10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10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4" name="Google Shape;6444;p107"/>
            <p:cNvGrpSpPr/>
            <p:nvPr/>
          </p:nvGrpSpPr>
          <p:grpSpPr>
            <a:xfrm>
              <a:off x="1592327" y="1179665"/>
              <a:ext cx="80700" cy="1526144"/>
              <a:chOff x="1592327" y="1179665"/>
              <a:chExt cx="80700" cy="1526144"/>
            </a:xfrm>
          </p:grpSpPr>
          <p:sp>
            <p:nvSpPr>
              <p:cNvPr id="6445" name="Google Shape;6445;p107"/>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107"/>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107"/>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107"/>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107"/>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107"/>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10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10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10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10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5" name="Google Shape;6455;p107"/>
            <p:cNvGrpSpPr/>
            <p:nvPr/>
          </p:nvGrpSpPr>
          <p:grpSpPr>
            <a:xfrm>
              <a:off x="1766187" y="1179665"/>
              <a:ext cx="80700" cy="1526144"/>
              <a:chOff x="1766187" y="1179665"/>
              <a:chExt cx="80700" cy="1526144"/>
            </a:xfrm>
          </p:grpSpPr>
          <p:sp>
            <p:nvSpPr>
              <p:cNvPr id="6456" name="Google Shape;6456;p107"/>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107"/>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107"/>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107"/>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107"/>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107"/>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107"/>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107"/>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107"/>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10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6" name="Google Shape;6466;p107"/>
            <p:cNvGrpSpPr/>
            <p:nvPr/>
          </p:nvGrpSpPr>
          <p:grpSpPr>
            <a:xfrm>
              <a:off x="1936935" y="1179665"/>
              <a:ext cx="80700" cy="1526144"/>
              <a:chOff x="1936935" y="1179665"/>
              <a:chExt cx="80700" cy="1526144"/>
            </a:xfrm>
          </p:grpSpPr>
          <p:sp>
            <p:nvSpPr>
              <p:cNvPr id="6467" name="Google Shape;6467;p107"/>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107"/>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107"/>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107"/>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107"/>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10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10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10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10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10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7" name="Google Shape;6477;p107"/>
            <p:cNvGrpSpPr/>
            <p:nvPr/>
          </p:nvGrpSpPr>
          <p:grpSpPr>
            <a:xfrm>
              <a:off x="2110795" y="1179665"/>
              <a:ext cx="80700" cy="1526144"/>
              <a:chOff x="2110795" y="1179665"/>
              <a:chExt cx="80700" cy="1526144"/>
            </a:xfrm>
          </p:grpSpPr>
          <p:sp>
            <p:nvSpPr>
              <p:cNvPr id="6478" name="Google Shape;6478;p107"/>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107"/>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107"/>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107"/>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10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10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10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10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10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10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8" name="Google Shape;6488;p107"/>
            <p:cNvGrpSpPr/>
            <p:nvPr/>
          </p:nvGrpSpPr>
          <p:grpSpPr>
            <a:xfrm>
              <a:off x="2284655" y="1179665"/>
              <a:ext cx="80700" cy="1526144"/>
              <a:chOff x="2284655" y="1179665"/>
              <a:chExt cx="80700" cy="1526144"/>
            </a:xfrm>
          </p:grpSpPr>
          <p:sp>
            <p:nvSpPr>
              <p:cNvPr id="6489" name="Google Shape;6489;p107"/>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107"/>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107"/>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107"/>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107"/>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107"/>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10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10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10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10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99" name="Google Shape;6499;p107"/>
          <p:cNvGrpSpPr/>
          <p:nvPr/>
        </p:nvGrpSpPr>
        <p:grpSpPr>
          <a:xfrm>
            <a:off x="2611693" y="986760"/>
            <a:ext cx="1364248" cy="1102133"/>
            <a:chOff x="2623904" y="1198803"/>
            <a:chExt cx="1364248" cy="1102133"/>
          </a:xfrm>
        </p:grpSpPr>
        <p:grpSp>
          <p:nvGrpSpPr>
            <p:cNvPr id="6500" name="Google Shape;6500;p107"/>
            <p:cNvGrpSpPr/>
            <p:nvPr/>
          </p:nvGrpSpPr>
          <p:grpSpPr>
            <a:xfrm>
              <a:off x="2623907" y="1198803"/>
              <a:ext cx="1364245" cy="273000"/>
              <a:chOff x="2623907" y="1198803"/>
              <a:chExt cx="1364245" cy="273000"/>
            </a:xfrm>
          </p:grpSpPr>
          <p:sp>
            <p:nvSpPr>
              <p:cNvPr id="6501" name="Google Shape;6501;p10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10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10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10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107"/>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6" name="Google Shape;6506;p107"/>
            <p:cNvGrpSpPr/>
            <p:nvPr/>
          </p:nvGrpSpPr>
          <p:grpSpPr>
            <a:xfrm>
              <a:off x="2623904" y="1476964"/>
              <a:ext cx="1364245" cy="273000"/>
              <a:chOff x="2623904" y="1476964"/>
              <a:chExt cx="1364245" cy="273000"/>
            </a:xfrm>
          </p:grpSpPr>
          <p:sp>
            <p:nvSpPr>
              <p:cNvPr id="6507" name="Google Shape;6507;p10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10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107"/>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107"/>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107"/>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2" name="Google Shape;6512;p107"/>
            <p:cNvGrpSpPr/>
            <p:nvPr/>
          </p:nvGrpSpPr>
          <p:grpSpPr>
            <a:xfrm>
              <a:off x="2623907" y="1749775"/>
              <a:ext cx="1364245" cy="273000"/>
              <a:chOff x="2623907" y="1749775"/>
              <a:chExt cx="1364245" cy="273000"/>
            </a:xfrm>
          </p:grpSpPr>
          <p:sp>
            <p:nvSpPr>
              <p:cNvPr id="6513" name="Google Shape;6513;p10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10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10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107"/>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107"/>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8" name="Google Shape;6518;p107"/>
            <p:cNvGrpSpPr/>
            <p:nvPr/>
          </p:nvGrpSpPr>
          <p:grpSpPr>
            <a:xfrm>
              <a:off x="2623904" y="2027936"/>
              <a:ext cx="1364245" cy="273000"/>
              <a:chOff x="2623904" y="2027936"/>
              <a:chExt cx="1364245" cy="273000"/>
            </a:xfrm>
          </p:grpSpPr>
          <p:sp>
            <p:nvSpPr>
              <p:cNvPr id="6519" name="Google Shape;6519;p10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10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10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10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10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24" name="Google Shape;6524;p107"/>
          <p:cNvGrpSpPr/>
          <p:nvPr/>
        </p:nvGrpSpPr>
        <p:grpSpPr>
          <a:xfrm>
            <a:off x="2601154" y="2445833"/>
            <a:ext cx="1387541" cy="159124"/>
            <a:chOff x="3200660" y="2180272"/>
            <a:chExt cx="2563824" cy="378237"/>
          </a:xfrm>
        </p:grpSpPr>
        <p:sp>
          <p:nvSpPr>
            <p:cNvPr id="6525" name="Google Shape;6525;p10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10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10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10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10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10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10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10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10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10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10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10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10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10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10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10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10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10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3" name="Google Shape;6543;p107"/>
          <p:cNvGrpSpPr/>
          <p:nvPr/>
        </p:nvGrpSpPr>
        <p:grpSpPr>
          <a:xfrm>
            <a:off x="2597679" y="2723597"/>
            <a:ext cx="1390502" cy="159625"/>
            <a:chOff x="3530150" y="2790075"/>
            <a:chExt cx="1962600" cy="225300"/>
          </a:xfrm>
        </p:grpSpPr>
        <p:sp>
          <p:nvSpPr>
            <p:cNvPr id="6544" name="Google Shape;6544;p107"/>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107"/>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6" name="Google Shape;6546;p107"/>
          <p:cNvGrpSpPr/>
          <p:nvPr/>
        </p:nvGrpSpPr>
        <p:grpSpPr>
          <a:xfrm>
            <a:off x="2597736" y="3001862"/>
            <a:ext cx="1411629" cy="154175"/>
            <a:chOff x="3558802" y="4011244"/>
            <a:chExt cx="1866000" cy="111600"/>
          </a:xfrm>
        </p:grpSpPr>
        <p:sp>
          <p:nvSpPr>
            <p:cNvPr id="6547" name="Google Shape;6547;p107"/>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107"/>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9" name="Google Shape;6549;p107"/>
          <p:cNvGrpSpPr/>
          <p:nvPr/>
        </p:nvGrpSpPr>
        <p:grpSpPr>
          <a:xfrm>
            <a:off x="2598024" y="2207432"/>
            <a:ext cx="1383503" cy="119761"/>
            <a:chOff x="3465975" y="2270258"/>
            <a:chExt cx="1986364" cy="171947"/>
          </a:xfrm>
        </p:grpSpPr>
        <p:sp>
          <p:nvSpPr>
            <p:cNvPr id="6550" name="Google Shape;6550;p10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10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107"/>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107"/>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107"/>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10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107"/>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107"/>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8" name="Google Shape;6558;p107"/>
          <p:cNvGrpSpPr/>
          <p:nvPr/>
        </p:nvGrpSpPr>
        <p:grpSpPr>
          <a:xfrm>
            <a:off x="2609031" y="3571205"/>
            <a:ext cx="1369531" cy="195460"/>
            <a:chOff x="723300" y="4253549"/>
            <a:chExt cx="2276482" cy="324900"/>
          </a:xfrm>
        </p:grpSpPr>
        <p:sp>
          <p:nvSpPr>
            <p:cNvPr id="6559" name="Google Shape;6559;p10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10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10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10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107"/>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4" name="Google Shape;6564;p107"/>
          <p:cNvGrpSpPr/>
          <p:nvPr/>
        </p:nvGrpSpPr>
        <p:grpSpPr>
          <a:xfrm>
            <a:off x="2598592" y="3272446"/>
            <a:ext cx="1389066" cy="180119"/>
            <a:chOff x="705948" y="3788465"/>
            <a:chExt cx="2308953" cy="299400"/>
          </a:xfrm>
        </p:grpSpPr>
        <p:sp>
          <p:nvSpPr>
            <p:cNvPr id="6565" name="Google Shape;6565;p10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10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10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107"/>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107"/>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0" name="Google Shape;6570;p107"/>
          <p:cNvGrpSpPr/>
          <p:nvPr/>
        </p:nvGrpSpPr>
        <p:grpSpPr>
          <a:xfrm>
            <a:off x="4195583" y="1876400"/>
            <a:ext cx="1433821" cy="191501"/>
            <a:chOff x="4273350" y="2088443"/>
            <a:chExt cx="1433821" cy="191501"/>
          </a:xfrm>
        </p:grpSpPr>
        <p:grpSp>
          <p:nvGrpSpPr>
            <p:cNvPr id="6571" name="Google Shape;6571;p107"/>
            <p:cNvGrpSpPr/>
            <p:nvPr/>
          </p:nvGrpSpPr>
          <p:grpSpPr>
            <a:xfrm>
              <a:off x="4273350" y="2088443"/>
              <a:ext cx="1433821" cy="0"/>
              <a:chOff x="5224975" y="2962250"/>
              <a:chExt cx="1544400" cy="0"/>
            </a:xfrm>
          </p:grpSpPr>
          <p:cxnSp>
            <p:nvCxnSpPr>
              <p:cNvPr id="6572" name="Google Shape;6572;p10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573" name="Google Shape;6573;p107"/>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6574" name="Google Shape;6574;p107"/>
            <p:cNvGrpSpPr/>
            <p:nvPr/>
          </p:nvGrpSpPr>
          <p:grpSpPr>
            <a:xfrm>
              <a:off x="4273350" y="2279944"/>
              <a:ext cx="1433821" cy="0"/>
              <a:chOff x="5224975" y="2962250"/>
              <a:chExt cx="1544400" cy="0"/>
            </a:xfrm>
          </p:grpSpPr>
          <p:cxnSp>
            <p:nvCxnSpPr>
              <p:cNvPr id="6575" name="Google Shape;6575;p10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576" name="Google Shape;6576;p107"/>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6577" name="Google Shape;6577;p107"/>
          <p:cNvGrpSpPr/>
          <p:nvPr/>
        </p:nvGrpSpPr>
        <p:grpSpPr>
          <a:xfrm>
            <a:off x="2646529" y="3885304"/>
            <a:ext cx="1304609" cy="294074"/>
            <a:chOff x="2658741" y="4097347"/>
            <a:chExt cx="1304609" cy="294074"/>
          </a:xfrm>
        </p:grpSpPr>
        <p:grpSp>
          <p:nvGrpSpPr>
            <p:cNvPr id="6578" name="Google Shape;6578;p107"/>
            <p:cNvGrpSpPr/>
            <p:nvPr/>
          </p:nvGrpSpPr>
          <p:grpSpPr>
            <a:xfrm>
              <a:off x="2658741" y="4097347"/>
              <a:ext cx="118572" cy="294074"/>
              <a:chOff x="3343310" y="4475555"/>
              <a:chExt cx="127717" cy="316753"/>
            </a:xfrm>
          </p:grpSpPr>
          <p:sp>
            <p:nvSpPr>
              <p:cNvPr id="6579" name="Google Shape;6579;p10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10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1" name="Google Shape;6581;p107"/>
            <p:cNvGrpSpPr/>
            <p:nvPr/>
          </p:nvGrpSpPr>
          <p:grpSpPr>
            <a:xfrm>
              <a:off x="3815519" y="4098388"/>
              <a:ext cx="147831" cy="291991"/>
              <a:chOff x="3527539" y="4476677"/>
              <a:chExt cx="159232" cy="314510"/>
            </a:xfrm>
          </p:grpSpPr>
          <p:sp>
            <p:nvSpPr>
              <p:cNvPr id="6582" name="Google Shape;6582;p10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10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4" name="Google Shape;6584;p107"/>
            <p:cNvGrpSpPr/>
            <p:nvPr/>
          </p:nvGrpSpPr>
          <p:grpSpPr>
            <a:xfrm>
              <a:off x="3511696" y="4098388"/>
              <a:ext cx="147831" cy="291991"/>
              <a:chOff x="3527539" y="4476677"/>
              <a:chExt cx="159232" cy="314510"/>
            </a:xfrm>
          </p:grpSpPr>
          <p:sp>
            <p:nvSpPr>
              <p:cNvPr id="6585" name="Google Shape;6585;p10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10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7" name="Google Shape;6587;p107"/>
            <p:cNvGrpSpPr/>
            <p:nvPr/>
          </p:nvGrpSpPr>
          <p:grpSpPr>
            <a:xfrm>
              <a:off x="3207874" y="4098388"/>
              <a:ext cx="147831" cy="291991"/>
              <a:chOff x="3527539" y="4476677"/>
              <a:chExt cx="159232" cy="314510"/>
            </a:xfrm>
          </p:grpSpPr>
          <p:sp>
            <p:nvSpPr>
              <p:cNvPr id="6588" name="Google Shape;6588;p10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10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0" name="Google Shape;6590;p107"/>
            <p:cNvGrpSpPr/>
            <p:nvPr/>
          </p:nvGrpSpPr>
          <p:grpSpPr>
            <a:xfrm>
              <a:off x="2933305" y="4097347"/>
              <a:ext cx="118572" cy="294074"/>
              <a:chOff x="3343310" y="4475555"/>
              <a:chExt cx="127717" cy="316753"/>
            </a:xfrm>
          </p:grpSpPr>
          <p:sp>
            <p:nvSpPr>
              <p:cNvPr id="6591" name="Google Shape;6591;p10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10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93" name="Google Shape;6593;p107"/>
          <p:cNvGrpSpPr/>
          <p:nvPr/>
        </p:nvGrpSpPr>
        <p:grpSpPr>
          <a:xfrm>
            <a:off x="4197138" y="963998"/>
            <a:ext cx="1430711" cy="751237"/>
            <a:chOff x="5159450" y="1919950"/>
            <a:chExt cx="1541050" cy="862500"/>
          </a:xfrm>
        </p:grpSpPr>
        <p:sp>
          <p:nvSpPr>
            <p:cNvPr id="6594" name="Google Shape;6594;p10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6595" name="Google Shape;6595;p107"/>
            <p:cNvGrpSpPr/>
            <p:nvPr/>
          </p:nvGrpSpPr>
          <p:grpSpPr>
            <a:xfrm>
              <a:off x="5159450" y="1919950"/>
              <a:ext cx="1541050" cy="862500"/>
              <a:chOff x="5159450" y="1919950"/>
              <a:chExt cx="1541050" cy="862500"/>
            </a:xfrm>
          </p:grpSpPr>
          <p:cxnSp>
            <p:nvCxnSpPr>
              <p:cNvPr id="6596" name="Google Shape;6596;p10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6597" name="Google Shape;6597;p10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6598" name="Google Shape;6598;p107"/>
          <p:cNvGrpSpPr/>
          <p:nvPr/>
        </p:nvGrpSpPr>
        <p:grpSpPr>
          <a:xfrm>
            <a:off x="4245275" y="2227768"/>
            <a:ext cx="1334436" cy="967914"/>
            <a:chOff x="4294923" y="2439811"/>
            <a:chExt cx="1334436" cy="967914"/>
          </a:xfrm>
        </p:grpSpPr>
        <p:grpSp>
          <p:nvGrpSpPr>
            <p:cNvPr id="6599" name="Google Shape;6599;p107"/>
            <p:cNvGrpSpPr/>
            <p:nvPr/>
          </p:nvGrpSpPr>
          <p:grpSpPr>
            <a:xfrm>
              <a:off x="4960455" y="2469658"/>
              <a:ext cx="668904" cy="885524"/>
              <a:chOff x="4960455" y="2469658"/>
              <a:chExt cx="668904" cy="885524"/>
            </a:xfrm>
          </p:grpSpPr>
          <p:sp>
            <p:nvSpPr>
              <p:cNvPr id="6600" name="Google Shape;6600;p107"/>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107"/>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107"/>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107"/>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107"/>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107"/>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6" name="Google Shape;6606;p107"/>
            <p:cNvGrpSpPr/>
            <p:nvPr/>
          </p:nvGrpSpPr>
          <p:grpSpPr>
            <a:xfrm>
              <a:off x="4294923" y="2469658"/>
              <a:ext cx="668951" cy="885524"/>
              <a:chOff x="4294923" y="2469658"/>
              <a:chExt cx="668951" cy="885524"/>
            </a:xfrm>
          </p:grpSpPr>
          <p:sp>
            <p:nvSpPr>
              <p:cNvPr id="6607" name="Google Shape;6607;p107"/>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107"/>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107"/>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107"/>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107"/>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107"/>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3" name="Google Shape;6613;p107"/>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4" name="Google Shape;6614;p107"/>
          <p:cNvGrpSpPr/>
          <p:nvPr/>
        </p:nvGrpSpPr>
        <p:grpSpPr>
          <a:xfrm>
            <a:off x="4231478" y="3282213"/>
            <a:ext cx="1430949" cy="897289"/>
            <a:chOff x="4351371" y="3547942"/>
            <a:chExt cx="1345130" cy="843475"/>
          </a:xfrm>
        </p:grpSpPr>
        <p:grpSp>
          <p:nvGrpSpPr>
            <p:cNvPr id="6615" name="Google Shape;6615;p107"/>
            <p:cNvGrpSpPr/>
            <p:nvPr/>
          </p:nvGrpSpPr>
          <p:grpSpPr>
            <a:xfrm>
              <a:off x="4351371" y="4209917"/>
              <a:ext cx="1345130" cy="181500"/>
              <a:chOff x="4351371" y="4209917"/>
              <a:chExt cx="1345130" cy="181500"/>
            </a:xfrm>
          </p:grpSpPr>
          <p:sp>
            <p:nvSpPr>
              <p:cNvPr id="6616" name="Google Shape;6616;p107"/>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17" name="Google Shape;6617;p107"/>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618" name="Google Shape;6618;p107"/>
            <p:cNvGrpSpPr/>
            <p:nvPr/>
          </p:nvGrpSpPr>
          <p:grpSpPr>
            <a:xfrm>
              <a:off x="4403010" y="3985221"/>
              <a:ext cx="1109518" cy="181500"/>
              <a:chOff x="4403010" y="3985221"/>
              <a:chExt cx="1109518" cy="181500"/>
            </a:xfrm>
          </p:grpSpPr>
          <p:sp>
            <p:nvSpPr>
              <p:cNvPr id="6619" name="Google Shape;6619;p107"/>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20" name="Google Shape;6620;p107"/>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621" name="Google Shape;6621;p107"/>
            <p:cNvGrpSpPr/>
            <p:nvPr/>
          </p:nvGrpSpPr>
          <p:grpSpPr>
            <a:xfrm>
              <a:off x="4618704" y="3766582"/>
              <a:ext cx="807858" cy="181500"/>
              <a:chOff x="4618704" y="3766582"/>
              <a:chExt cx="807858" cy="181500"/>
            </a:xfrm>
          </p:grpSpPr>
          <p:sp>
            <p:nvSpPr>
              <p:cNvPr id="6622" name="Google Shape;6622;p107"/>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23" name="Google Shape;6623;p107"/>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624" name="Google Shape;6624;p107"/>
            <p:cNvGrpSpPr/>
            <p:nvPr/>
          </p:nvGrpSpPr>
          <p:grpSpPr>
            <a:xfrm>
              <a:off x="4735238" y="3547942"/>
              <a:ext cx="462839" cy="181500"/>
              <a:chOff x="4735238" y="3547942"/>
              <a:chExt cx="462839" cy="181500"/>
            </a:xfrm>
          </p:grpSpPr>
          <p:sp>
            <p:nvSpPr>
              <p:cNvPr id="6625" name="Google Shape;6625;p107"/>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26" name="Google Shape;6626;p107"/>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627" name="Google Shape;6627;p107"/>
          <p:cNvGrpSpPr/>
          <p:nvPr/>
        </p:nvGrpSpPr>
        <p:grpSpPr>
          <a:xfrm>
            <a:off x="7407836" y="2217537"/>
            <a:ext cx="1020955" cy="928853"/>
            <a:chOff x="926675" y="238125"/>
            <a:chExt cx="5755100" cy="5232975"/>
          </a:xfrm>
        </p:grpSpPr>
        <p:sp>
          <p:nvSpPr>
            <p:cNvPr id="6628" name="Google Shape;6628;p107"/>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107"/>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107"/>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107"/>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2" name="Google Shape;6632;p107"/>
          <p:cNvGrpSpPr/>
          <p:nvPr/>
        </p:nvGrpSpPr>
        <p:grpSpPr>
          <a:xfrm>
            <a:off x="715210" y="2616272"/>
            <a:ext cx="1695374" cy="1560837"/>
            <a:chOff x="727421" y="2828315"/>
            <a:chExt cx="1695374" cy="1560837"/>
          </a:xfrm>
        </p:grpSpPr>
        <p:grpSp>
          <p:nvGrpSpPr>
            <p:cNvPr id="6633" name="Google Shape;6633;p107"/>
            <p:cNvGrpSpPr/>
            <p:nvPr/>
          </p:nvGrpSpPr>
          <p:grpSpPr>
            <a:xfrm>
              <a:off x="727421" y="2828315"/>
              <a:ext cx="1695374" cy="1560837"/>
              <a:chOff x="734799" y="2782450"/>
              <a:chExt cx="1571100" cy="1577400"/>
            </a:xfrm>
          </p:grpSpPr>
          <p:cxnSp>
            <p:nvCxnSpPr>
              <p:cNvPr id="6634" name="Google Shape;6634;p10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635" name="Google Shape;6635;p10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636" name="Google Shape;6636;p107"/>
            <p:cNvGrpSpPr/>
            <p:nvPr/>
          </p:nvGrpSpPr>
          <p:grpSpPr>
            <a:xfrm>
              <a:off x="819108" y="2882501"/>
              <a:ext cx="1556791" cy="1426186"/>
              <a:chOff x="819108" y="2882501"/>
              <a:chExt cx="1556791" cy="1426186"/>
            </a:xfrm>
          </p:grpSpPr>
          <p:grpSp>
            <p:nvGrpSpPr>
              <p:cNvPr id="6637" name="Google Shape;6637;p107"/>
              <p:cNvGrpSpPr/>
              <p:nvPr/>
            </p:nvGrpSpPr>
            <p:grpSpPr>
              <a:xfrm>
                <a:off x="819108" y="2882501"/>
                <a:ext cx="103104" cy="1426186"/>
                <a:chOff x="4674013" y="3100904"/>
                <a:chExt cx="122758" cy="1698043"/>
              </a:xfrm>
            </p:grpSpPr>
            <p:sp>
              <p:nvSpPr>
                <p:cNvPr id="6638" name="Google Shape;6638;p10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10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10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10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10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10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10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5" name="Google Shape;6645;p107"/>
              <p:cNvGrpSpPr/>
              <p:nvPr/>
            </p:nvGrpSpPr>
            <p:grpSpPr>
              <a:xfrm>
                <a:off x="1062475" y="2882501"/>
                <a:ext cx="103104" cy="1426186"/>
                <a:chOff x="4940438" y="3100904"/>
                <a:chExt cx="122758" cy="1698043"/>
              </a:xfrm>
            </p:grpSpPr>
            <p:sp>
              <p:nvSpPr>
                <p:cNvPr id="6646" name="Google Shape;6646;p10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10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10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10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10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10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10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3" name="Google Shape;6653;p107"/>
              <p:cNvGrpSpPr/>
              <p:nvPr/>
            </p:nvGrpSpPr>
            <p:grpSpPr>
              <a:xfrm>
                <a:off x="1299324" y="2882501"/>
                <a:ext cx="103104" cy="1426186"/>
                <a:chOff x="5206863" y="3100904"/>
                <a:chExt cx="122758" cy="1698043"/>
              </a:xfrm>
            </p:grpSpPr>
            <p:sp>
              <p:nvSpPr>
                <p:cNvPr id="6654" name="Google Shape;6654;p10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10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10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10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10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10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10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1" name="Google Shape;6661;p107"/>
              <p:cNvGrpSpPr/>
              <p:nvPr/>
            </p:nvGrpSpPr>
            <p:grpSpPr>
              <a:xfrm>
                <a:off x="1786057" y="2882501"/>
                <a:ext cx="103104" cy="1426186"/>
                <a:chOff x="6006138" y="3143629"/>
                <a:chExt cx="122758" cy="1698043"/>
              </a:xfrm>
            </p:grpSpPr>
            <p:sp>
              <p:nvSpPr>
                <p:cNvPr id="6662" name="Google Shape;6662;p10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10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10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10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10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10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10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9" name="Google Shape;6669;p107"/>
              <p:cNvGrpSpPr/>
              <p:nvPr/>
            </p:nvGrpSpPr>
            <p:grpSpPr>
              <a:xfrm>
                <a:off x="2029422" y="2882501"/>
                <a:ext cx="103104" cy="1426186"/>
                <a:chOff x="6805413" y="3100904"/>
                <a:chExt cx="122758" cy="1698043"/>
              </a:xfrm>
            </p:grpSpPr>
            <p:sp>
              <p:nvSpPr>
                <p:cNvPr id="6670" name="Google Shape;6670;p10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10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10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10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10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10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10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7" name="Google Shape;6677;p107"/>
              <p:cNvGrpSpPr/>
              <p:nvPr/>
            </p:nvGrpSpPr>
            <p:grpSpPr>
              <a:xfrm>
                <a:off x="2272795" y="2882501"/>
                <a:ext cx="103104" cy="1426186"/>
                <a:chOff x="5206863" y="3100904"/>
                <a:chExt cx="122758" cy="1698043"/>
              </a:xfrm>
            </p:grpSpPr>
            <p:sp>
              <p:nvSpPr>
                <p:cNvPr id="6678" name="Google Shape;6678;p10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10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10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10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10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10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10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5" name="Google Shape;6685;p107"/>
              <p:cNvGrpSpPr/>
              <p:nvPr/>
            </p:nvGrpSpPr>
            <p:grpSpPr>
              <a:xfrm>
                <a:off x="1542694" y="2882501"/>
                <a:ext cx="103104" cy="1426186"/>
                <a:chOff x="6006138" y="3143629"/>
                <a:chExt cx="122758" cy="1698043"/>
              </a:xfrm>
            </p:grpSpPr>
            <p:sp>
              <p:nvSpPr>
                <p:cNvPr id="6686" name="Google Shape;6686;p10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10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10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10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10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10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10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693" name="Google Shape;6693;p107"/>
          <p:cNvGrpSpPr/>
          <p:nvPr/>
        </p:nvGrpSpPr>
        <p:grpSpPr>
          <a:xfrm>
            <a:off x="5671260" y="3305994"/>
            <a:ext cx="2749952" cy="870677"/>
            <a:chOff x="238125" y="1725700"/>
            <a:chExt cx="7139025" cy="2260325"/>
          </a:xfrm>
        </p:grpSpPr>
        <p:sp>
          <p:nvSpPr>
            <p:cNvPr id="6694" name="Google Shape;6694;p107"/>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107"/>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107"/>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107"/>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107"/>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107"/>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107"/>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107"/>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107"/>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107"/>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4" name="Google Shape;6704;p107"/>
          <p:cNvGrpSpPr/>
          <p:nvPr/>
        </p:nvGrpSpPr>
        <p:grpSpPr>
          <a:xfrm>
            <a:off x="5941424" y="2247740"/>
            <a:ext cx="1105452" cy="916747"/>
            <a:chOff x="5249100" y="1210600"/>
            <a:chExt cx="3502700" cy="2904775"/>
          </a:xfrm>
        </p:grpSpPr>
        <p:sp>
          <p:nvSpPr>
            <p:cNvPr id="6705" name="Google Shape;6705;p10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10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10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10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09" name="Google Shape;6709;p107"/>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710" name="Google Shape;6710;p107"/>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711" name="Google Shape;6711;p107"/>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712" name="Google Shape;6712;p107"/>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713" name="Google Shape;6713;p107"/>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4" name="Google Shape;6714;p107"/>
          <p:cNvGrpSpPr/>
          <p:nvPr/>
        </p:nvGrpSpPr>
        <p:grpSpPr>
          <a:xfrm>
            <a:off x="7123972" y="967158"/>
            <a:ext cx="1304650" cy="1124856"/>
            <a:chOff x="7287122" y="1165658"/>
            <a:chExt cx="1219413" cy="1051365"/>
          </a:xfrm>
        </p:grpSpPr>
        <p:grpSp>
          <p:nvGrpSpPr>
            <p:cNvPr id="6715" name="Google Shape;6715;p107"/>
            <p:cNvGrpSpPr/>
            <p:nvPr/>
          </p:nvGrpSpPr>
          <p:grpSpPr>
            <a:xfrm>
              <a:off x="7287122" y="1969723"/>
              <a:ext cx="1219413" cy="247300"/>
              <a:chOff x="7287122" y="1969723"/>
              <a:chExt cx="1219413" cy="247300"/>
            </a:xfrm>
          </p:grpSpPr>
          <p:sp>
            <p:nvSpPr>
              <p:cNvPr id="6716" name="Google Shape;6716;p10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7" name="Google Shape;6717;p107"/>
              <p:cNvGrpSpPr/>
              <p:nvPr/>
            </p:nvGrpSpPr>
            <p:grpSpPr>
              <a:xfrm>
                <a:off x="7287122" y="2063892"/>
                <a:ext cx="1151753" cy="73428"/>
                <a:chOff x="7287122" y="2063892"/>
                <a:chExt cx="1151753" cy="73428"/>
              </a:xfrm>
            </p:grpSpPr>
            <p:sp>
              <p:nvSpPr>
                <p:cNvPr id="6718" name="Google Shape;6718;p10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19" name="Google Shape;6719;p10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720" name="Google Shape;6720;p107"/>
            <p:cNvGrpSpPr/>
            <p:nvPr/>
          </p:nvGrpSpPr>
          <p:grpSpPr>
            <a:xfrm>
              <a:off x="7287122" y="1712201"/>
              <a:ext cx="1219403" cy="246767"/>
              <a:chOff x="7287122" y="1712201"/>
              <a:chExt cx="1219403" cy="246767"/>
            </a:xfrm>
          </p:grpSpPr>
          <p:sp>
            <p:nvSpPr>
              <p:cNvPr id="6721" name="Google Shape;6721;p10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2" name="Google Shape;6722;p107"/>
              <p:cNvGrpSpPr/>
              <p:nvPr/>
            </p:nvGrpSpPr>
            <p:grpSpPr>
              <a:xfrm>
                <a:off x="7287122" y="1842861"/>
                <a:ext cx="1005303" cy="73419"/>
                <a:chOff x="7287122" y="1842861"/>
                <a:chExt cx="1005303" cy="73419"/>
              </a:xfrm>
            </p:grpSpPr>
            <p:sp>
              <p:nvSpPr>
                <p:cNvPr id="6723" name="Google Shape;6723;p10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24" name="Google Shape;6724;p10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725" name="Google Shape;6725;p107"/>
            <p:cNvGrpSpPr/>
            <p:nvPr/>
          </p:nvGrpSpPr>
          <p:grpSpPr>
            <a:xfrm>
              <a:off x="7287122" y="1447520"/>
              <a:ext cx="1219403" cy="286667"/>
              <a:chOff x="7287122" y="1447520"/>
              <a:chExt cx="1219403" cy="286667"/>
            </a:xfrm>
          </p:grpSpPr>
          <p:sp>
            <p:nvSpPr>
              <p:cNvPr id="6726" name="Google Shape;6726;p10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7" name="Google Shape;6727;p107"/>
              <p:cNvGrpSpPr/>
              <p:nvPr/>
            </p:nvGrpSpPr>
            <p:grpSpPr>
              <a:xfrm>
                <a:off x="7287122" y="1581977"/>
                <a:ext cx="852803" cy="73428"/>
                <a:chOff x="7287122" y="1581977"/>
                <a:chExt cx="852803" cy="73428"/>
              </a:xfrm>
            </p:grpSpPr>
            <p:sp>
              <p:nvSpPr>
                <p:cNvPr id="6728" name="Google Shape;6728;p10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29" name="Google Shape;6729;p10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6730" name="Google Shape;6730;p107"/>
            <p:cNvGrpSpPr/>
            <p:nvPr/>
          </p:nvGrpSpPr>
          <p:grpSpPr>
            <a:xfrm>
              <a:off x="7287122" y="1165658"/>
              <a:ext cx="1219403" cy="344253"/>
              <a:chOff x="7287122" y="1165658"/>
              <a:chExt cx="1219403" cy="344253"/>
            </a:xfrm>
          </p:grpSpPr>
          <p:sp>
            <p:nvSpPr>
              <p:cNvPr id="6731" name="Google Shape;6731;p10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2" name="Google Shape;6732;p107"/>
              <p:cNvGrpSpPr/>
              <p:nvPr/>
            </p:nvGrpSpPr>
            <p:grpSpPr>
              <a:xfrm>
                <a:off x="7287122" y="1341025"/>
                <a:ext cx="695703" cy="73419"/>
                <a:chOff x="7287122" y="1341025"/>
                <a:chExt cx="695703" cy="73419"/>
              </a:xfrm>
            </p:grpSpPr>
            <p:sp>
              <p:nvSpPr>
                <p:cNvPr id="6733" name="Google Shape;6733;p10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34" name="Google Shape;6734;p10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6735" name="Google Shape;6735;p107"/>
          <p:cNvGrpSpPr/>
          <p:nvPr/>
        </p:nvGrpSpPr>
        <p:grpSpPr>
          <a:xfrm>
            <a:off x="5790464" y="973181"/>
            <a:ext cx="1397729" cy="1098540"/>
            <a:chOff x="5900602" y="1193063"/>
            <a:chExt cx="1299851" cy="1021707"/>
          </a:xfrm>
        </p:grpSpPr>
        <p:grpSp>
          <p:nvGrpSpPr>
            <p:cNvPr id="6736" name="Google Shape;6736;p107"/>
            <p:cNvGrpSpPr/>
            <p:nvPr/>
          </p:nvGrpSpPr>
          <p:grpSpPr>
            <a:xfrm>
              <a:off x="6520337" y="1193063"/>
              <a:ext cx="341815" cy="799959"/>
              <a:chOff x="6520337" y="1193063"/>
              <a:chExt cx="341815" cy="799959"/>
            </a:xfrm>
          </p:grpSpPr>
          <p:grpSp>
            <p:nvGrpSpPr>
              <p:cNvPr id="6737" name="Google Shape;6737;p107"/>
              <p:cNvGrpSpPr/>
              <p:nvPr/>
            </p:nvGrpSpPr>
            <p:grpSpPr>
              <a:xfrm>
                <a:off x="6520337" y="1589527"/>
                <a:ext cx="213950" cy="403494"/>
                <a:chOff x="6520337" y="1589527"/>
                <a:chExt cx="213950" cy="403494"/>
              </a:xfrm>
            </p:grpSpPr>
            <p:sp>
              <p:nvSpPr>
                <p:cNvPr id="6738" name="Google Shape;6738;p10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107"/>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0" name="Google Shape;6740;p107"/>
              <p:cNvGrpSpPr/>
              <p:nvPr/>
            </p:nvGrpSpPr>
            <p:grpSpPr>
              <a:xfrm>
                <a:off x="6577204" y="1193063"/>
                <a:ext cx="284947" cy="464512"/>
                <a:chOff x="6577204" y="1193063"/>
                <a:chExt cx="284947" cy="464512"/>
              </a:xfrm>
            </p:grpSpPr>
            <p:sp>
              <p:nvSpPr>
                <p:cNvPr id="6741" name="Google Shape;6741;p10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42" name="Google Shape;6742;p107"/>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6743" name="Google Shape;6743;p107"/>
            <p:cNvGrpSpPr/>
            <p:nvPr/>
          </p:nvGrpSpPr>
          <p:grpSpPr>
            <a:xfrm>
              <a:off x="6238903" y="1193063"/>
              <a:ext cx="300475" cy="900152"/>
              <a:chOff x="6238903" y="1193063"/>
              <a:chExt cx="300475" cy="900152"/>
            </a:xfrm>
          </p:grpSpPr>
          <p:grpSp>
            <p:nvGrpSpPr>
              <p:cNvPr id="6744" name="Google Shape;6744;p107"/>
              <p:cNvGrpSpPr/>
              <p:nvPr/>
            </p:nvGrpSpPr>
            <p:grpSpPr>
              <a:xfrm>
                <a:off x="6290865" y="1489315"/>
                <a:ext cx="248514" cy="603900"/>
                <a:chOff x="6290865" y="1489315"/>
                <a:chExt cx="248514" cy="603900"/>
              </a:xfrm>
            </p:grpSpPr>
            <p:sp>
              <p:nvSpPr>
                <p:cNvPr id="6745" name="Google Shape;6745;p10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107"/>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107"/>
              <p:cNvGrpSpPr/>
              <p:nvPr/>
            </p:nvGrpSpPr>
            <p:grpSpPr>
              <a:xfrm>
                <a:off x="6238903" y="1193063"/>
                <a:ext cx="284947" cy="333087"/>
                <a:chOff x="6238903" y="1193063"/>
                <a:chExt cx="284947" cy="333087"/>
              </a:xfrm>
            </p:grpSpPr>
            <p:sp>
              <p:nvSpPr>
                <p:cNvPr id="6748" name="Google Shape;6748;p10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49" name="Google Shape;6749;p107"/>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6750" name="Google Shape;6750;p107"/>
            <p:cNvGrpSpPr/>
            <p:nvPr/>
          </p:nvGrpSpPr>
          <p:grpSpPr>
            <a:xfrm>
              <a:off x="5900602" y="1193063"/>
              <a:ext cx="444345" cy="1021707"/>
              <a:chOff x="5900602" y="1193063"/>
              <a:chExt cx="444345" cy="1021707"/>
            </a:xfrm>
          </p:grpSpPr>
          <p:grpSp>
            <p:nvGrpSpPr>
              <p:cNvPr id="6751" name="Google Shape;6751;p107"/>
              <p:cNvGrpSpPr/>
              <p:nvPr/>
            </p:nvGrpSpPr>
            <p:grpSpPr>
              <a:xfrm>
                <a:off x="6046501" y="1367785"/>
                <a:ext cx="298446" cy="846986"/>
                <a:chOff x="6046501" y="1367785"/>
                <a:chExt cx="298446" cy="846986"/>
              </a:xfrm>
            </p:grpSpPr>
            <p:sp>
              <p:nvSpPr>
                <p:cNvPr id="6752" name="Google Shape;6752;p10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107"/>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4" name="Google Shape;6754;p107"/>
              <p:cNvGrpSpPr/>
              <p:nvPr/>
            </p:nvGrpSpPr>
            <p:grpSpPr>
              <a:xfrm>
                <a:off x="5900602" y="1193063"/>
                <a:ext cx="284947" cy="182312"/>
                <a:chOff x="5900602" y="1193063"/>
                <a:chExt cx="284947" cy="182312"/>
              </a:xfrm>
            </p:grpSpPr>
            <p:sp>
              <p:nvSpPr>
                <p:cNvPr id="6755" name="Google Shape;6755;p10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56" name="Google Shape;6756;p10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757" name="Google Shape;6757;p107"/>
            <p:cNvGrpSpPr/>
            <p:nvPr/>
          </p:nvGrpSpPr>
          <p:grpSpPr>
            <a:xfrm>
              <a:off x="6738300" y="1193063"/>
              <a:ext cx="462153" cy="707634"/>
              <a:chOff x="6738300" y="1193063"/>
              <a:chExt cx="462153" cy="707634"/>
            </a:xfrm>
          </p:grpSpPr>
          <p:grpSp>
            <p:nvGrpSpPr>
              <p:cNvPr id="6758" name="Google Shape;6758;p107"/>
              <p:cNvGrpSpPr/>
              <p:nvPr/>
            </p:nvGrpSpPr>
            <p:grpSpPr>
              <a:xfrm>
                <a:off x="6915505" y="1193063"/>
                <a:ext cx="284947" cy="597387"/>
                <a:chOff x="6915505" y="1193063"/>
                <a:chExt cx="284947" cy="597387"/>
              </a:xfrm>
            </p:grpSpPr>
            <p:sp>
              <p:nvSpPr>
                <p:cNvPr id="6759" name="Google Shape;6759;p10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60" name="Google Shape;6760;p107"/>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761" name="Google Shape;6761;p107"/>
              <p:cNvGrpSpPr/>
              <p:nvPr/>
            </p:nvGrpSpPr>
            <p:grpSpPr>
              <a:xfrm>
                <a:off x="6738300" y="1684725"/>
                <a:ext cx="230066" cy="215971"/>
                <a:chOff x="6738300" y="1684725"/>
                <a:chExt cx="230066" cy="215971"/>
              </a:xfrm>
            </p:grpSpPr>
            <p:sp>
              <p:nvSpPr>
                <p:cNvPr id="6762" name="Google Shape;6762;p107"/>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107"/>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67" name="Shape 6767"/>
        <p:cNvGrpSpPr/>
        <p:nvPr/>
      </p:nvGrpSpPr>
      <p:grpSpPr>
        <a:xfrm>
          <a:off x="0" y="0"/>
          <a:ext cx="0" cy="0"/>
          <a:chOff x="0" y="0"/>
          <a:chExt cx="0" cy="0"/>
        </a:xfrm>
      </p:grpSpPr>
      <p:grpSp>
        <p:nvGrpSpPr>
          <p:cNvPr id="6768" name="Google Shape;6768;p108"/>
          <p:cNvGrpSpPr/>
          <p:nvPr/>
        </p:nvGrpSpPr>
        <p:grpSpPr>
          <a:xfrm>
            <a:off x="826133" y="2318098"/>
            <a:ext cx="387992" cy="329326"/>
            <a:chOff x="839307" y="2318098"/>
            <a:chExt cx="387992" cy="329326"/>
          </a:xfrm>
        </p:grpSpPr>
        <p:sp>
          <p:nvSpPr>
            <p:cNvPr id="6769" name="Google Shape;6769;p108"/>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108"/>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108"/>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108"/>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108"/>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108"/>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108"/>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108"/>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108"/>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108"/>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9" name="Google Shape;6779;p108"/>
          <p:cNvGrpSpPr/>
          <p:nvPr/>
        </p:nvGrpSpPr>
        <p:grpSpPr>
          <a:xfrm>
            <a:off x="1401816" y="2289671"/>
            <a:ext cx="387073" cy="385996"/>
            <a:chOff x="1414990" y="2289671"/>
            <a:chExt cx="387073" cy="385996"/>
          </a:xfrm>
        </p:grpSpPr>
        <p:sp>
          <p:nvSpPr>
            <p:cNvPr id="6780" name="Google Shape;6780;p108"/>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108"/>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108"/>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108"/>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108"/>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108"/>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108"/>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108"/>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108"/>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108"/>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108"/>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108"/>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108"/>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108"/>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108"/>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108"/>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108"/>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108"/>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8" name="Google Shape;6798;p108"/>
          <p:cNvGrpSpPr/>
          <p:nvPr/>
        </p:nvGrpSpPr>
        <p:grpSpPr>
          <a:xfrm>
            <a:off x="1976737" y="2306065"/>
            <a:ext cx="387099" cy="353207"/>
            <a:chOff x="1989911" y="2306065"/>
            <a:chExt cx="387099" cy="353207"/>
          </a:xfrm>
        </p:grpSpPr>
        <p:sp>
          <p:nvSpPr>
            <p:cNvPr id="6799" name="Google Shape;6799;p108"/>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108"/>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108"/>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108"/>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108"/>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108"/>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108"/>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6" name="Google Shape;6806;p108"/>
          <p:cNvGrpSpPr/>
          <p:nvPr/>
        </p:nvGrpSpPr>
        <p:grpSpPr>
          <a:xfrm>
            <a:off x="2579927" y="2288778"/>
            <a:ext cx="204663" cy="363007"/>
            <a:chOff x="2593102" y="2288778"/>
            <a:chExt cx="204663" cy="363007"/>
          </a:xfrm>
        </p:grpSpPr>
        <p:sp>
          <p:nvSpPr>
            <p:cNvPr id="6807" name="Google Shape;6807;p108"/>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108"/>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108"/>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108"/>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108"/>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108"/>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108"/>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108"/>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108"/>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6" name="Google Shape;6816;p108"/>
          <p:cNvGrpSpPr/>
          <p:nvPr/>
        </p:nvGrpSpPr>
        <p:grpSpPr>
          <a:xfrm>
            <a:off x="2957699" y="2329763"/>
            <a:ext cx="403651" cy="305996"/>
            <a:chOff x="2970874" y="2329763"/>
            <a:chExt cx="403651" cy="305996"/>
          </a:xfrm>
        </p:grpSpPr>
        <p:sp>
          <p:nvSpPr>
            <p:cNvPr id="6817" name="Google Shape;6817;p108"/>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108"/>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108"/>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108"/>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108"/>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108"/>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108"/>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108"/>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108"/>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6" name="Google Shape;6826;p108"/>
          <p:cNvGrpSpPr/>
          <p:nvPr/>
        </p:nvGrpSpPr>
        <p:grpSpPr>
          <a:xfrm>
            <a:off x="3532620" y="2318755"/>
            <a:ext cx="387835" cy="327933"/>
            <a:chOff x="3545795" y="2318755"/>
            <a:chExt cx="387835" cy="327933"/>
          </a:xfrm>
        </p:grpSpPr>
        <p:sp>
          <p:nvSpPr>
            <p:cNvPr id="6827" name="Google Shape;6827;p108"/>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108"/>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108"/>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0" name="Google Shape;6830;p108"/>
            <p:cNvGrpSpPr/>
            <p:nvPr/>
          </p:nvGrpSpPr>
          <p:grpSpPr>
            <a:xfrm>
              <a:off x="3545795" y="2322301"/>
              <a:ext cx="387835" cy="324387"/>
              <a:chOff x="3545795" y="2322301"/>
              <a:chExt cx="387835" cy="324387"/>
            </a:xfrm>
          </p:grpSpPr>
          <p:sp>
            <p:nvSpPr>
              <p:cNvPr id="6831" name="Google Shape;6831;p108"/>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108"/>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108"/>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108"/>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108"/>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108"/>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108"/>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38" name="Google Shape;6838;p108"/>
          <p:cNvGrpSpPr/>
          <p:nvPr/>
        </p:nvGrpSpPr>
        <p:grpSpPr>
          <a:xfrm>
            <a:off x="4705294" y="2306984"/>
            <a:ext cx="364294" cy="351552"/>
            <a:chOff x="4718468" y="2306984"/>
            <a:chExt cx="364294" cy="351552"/>
          </a:xfrm>
        </p:grpSpPr>
        <p:sp>
          <p:nvSpPr>
            <p:cNvPr id="6839" name="Google Shape;6839;p108"/>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108"/>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108"/>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108"/>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108"/>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108"/>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108"/>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108"/>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108"/>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108"/>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9" name="Google Shape;6849;p108"/>
          <p:cNvGrpSpPr/>
          <p:nvPr/>
        </p:nvGrpSpPr>
        <p:grpSpPr>
          <a:xfrm>
            <a:off x="4134734" y="2303017"/>
            <a:ext cx="361194" cy="359355"/>
            <a:chOff x="4147908" y="2303017"/>
            <a:chExt cx="361194" cy="359355"/>
          </a:xfrm>
        </p:grpSpPr>
        <p:sp>
          <p:nvSpPr>
            <p:cNvPr id="6850" name="Google Shape;6850;p108"/>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108"/>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108"/>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108"/>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108"/>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108"/>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108"/>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108"/>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108"/>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108"/>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108"/>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108"/>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108"/>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108"/>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4" name="Google Shape;6864;p108"/>
          <p:cNvGrpSpPr/>
          <p:nvPr/>
        </p:nvGrpSpPr>
        <p:grpSpPr>
          <a:xfrm>
            <a:off x="5278954" y="2299891"/>
            <a:ext cx="367027" cy="365214"/>
            <a:chOff x="5292128" y="2299891"/>
            <a:chExt cx="367027" cy="365214"/>
          </a:xfrm>
        </p:grpSpPr>
        <p:sp>
          <p:nvSpPr>
            <p:cNvPr id="6865" name="Google Shape;6865;p108"/>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108"/>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108"/>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108"/>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108"/>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108"/>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1" name="Google Shape;6871;p108"/>
          <p:cNvGrpSpPr/>
          <p:nvPr/>
        </p:nvGrpSpPr>
        <p:grpSpPr>
          <a:xfrm>
            <a:off x="5860443" y="2309901"/>
            <a:ext cx="345720" cy="345720"/>
            <a:chOff x="5873617" y="2309901"/>
            <a:chExt cx="345720" cy="345720"/>
          </a:xfrm>
        </p:grpSpPr>
        <p:sp>
          <p:nvSpPr>
            <p:cNvPr id="6872" name="Google Shape;6872;p108"/>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108"/>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108"/>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108"/>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108"/>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108"/>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108"/>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108"/>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108"/>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108"/>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108"/>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108"/>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108"/>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108"/>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108"/>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108"/>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108"/>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108"/>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108"/>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1" name="Google Shape;6891;p108"/>
          <p:cNvGrpSpPr/>
          <p:nvPr/>
        </p:nvGrpSpPr>
        <p:grpSpPr>
          <a:xfrm>
            <a:off x="6850154" y="2297710"/>
            <a:ext cx="391460" cy="370127"/>
            <a:chOff x="6863329" y="2297710"/>
            <a:chExt cx="391460" cy="370127"/>
          </a:xfrm>
        </p:grpSpPr>
        <p:sp>
          <p:nvSpPr>
            <p:cNvPr id="6892" name="Google Shape;6892;p108"/>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108"/>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108"/>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108"/>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108"/>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108"/>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108"/>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108"/>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108"/>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108"/>
          <p:cNvGrpSpPr/>
          <p:nvPr/>
        </p:nvGrpSpPr>
        <p:grpSpPr>
          <a:xfrm>
            <a:off x="7408313" y="2318518"/>
            <a:ext cx="342620" cy="328459"/>
            <a:chOff x="7421488" y="2318518"/>
            <a:chExt cx="342620" cy="328459"/>
          </a:xfrm>
        </p:grpSpPr>
        <p:sp>
          <p:nvSpPr>
            <p:cNvPr id="6902" name="Google Shape;6902;p108"/>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108"/>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108"/>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108"/>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108"/>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108"/>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108"/>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9" name="Google Shape;6909;p108"/>
          <p:cNvGrpSpPr/>
          <p:nvPr/>
        </p:nvGrpSpPr>
        <p:grpSpPr>
          <a:xfrm>
            <a:off x="2495198" y="2779889"/>
            <a:ext cx="337523" cy="337680"/>
            <a:chOff x="2508373" y="2779889"/>
            <a:chExt cx="337523" cy="337680"/>
          </a:xfrm>
        </p:grpSpPr>
        <p:sp>
          <p:nvSpPr>
            <p:cNvPr id="6910" name="Google Shape;6910;p108"/>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108"/>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108"/>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108"/>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108"/>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108"/>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6" name="Google Shape;6916;p108"/>
          <p:cNvGrpSpPr/>
          <p:nvPr/>
        </p:nvGrpSpPr>
        <p:grpSpPr>
          <a:xfrm>
            <a:off x="2137900" y="4141593"/>
            <a:ext cx="410613" cy="372229"/>
            <a:chOff x="1884401" y="4141593"/>
            <a:chExt cx="410613" cy="372229"/>
          </a:xfrm>
        </p:grpSpPr>
        <p:sp>
          <p:nvSpPr>
            <p:cNvPr id="6917" name="Google Shape;6917;p108"/>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108"/>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108"/>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108"/>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108"/>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108"/>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108"/>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4" name="Google Shape;6924;p108"/>
          <p:cNvGrpSpPr/>
          <p:nvPr/>
        </p:nvGrpSpPr>
        <p:grpSpPr>
          <a:xfrm>
            <a:off x="1417658" y="2773689"/>
            <a:ext cx="294515" cy="349897"/>
            <a:chOff x="1430832" y="2773689"/>
            <a:chExt cx="294515" cy="349897"/>
          </a:xfrm>
        </p:grpSpPr>
        <p:sp>
          <p:nvSpPr>
            <p:cNvPr id="6925" name="Google Shape;6925;p108"/>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108"/>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108"/>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108"/>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108"/>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108"/>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108"/>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108"/>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108"/>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108"/>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108"/>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108"/>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108"/>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8" name="Google Shape;6938;p108"/>
          <p:cNvGrpSpPr/>
          <p:nvPr/>
        </p:nvGrpSpPr>
        <p:grpSpPr>
          <a:xfrm>
            <a:off x="3069042" y="2788586"/>
            <a:ext cx="288866" cy="320236"/>
            <a:chOff x="3082217" y="2788586"/>
            <a:chExt cx="288866" cy="320236"/>
          </a:xfrm>
        </p:grpSpPr>
        <p:sp>
          <p:nvSpPr>
            <p:cNvPr id="6939" name="Google Shape;6939;p108"/>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108"/>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108"/>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108"/>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108"/>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108"/>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108"/>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6" name="Google Shape;6946;p108"/>
          <p:cNvGrpSpPr/>
          <p:nvPr/>
        </p:nvGrpSpPr>
        <p:grpSpPr>
          <a:xfrm>
            <a:off x="3597382" y="2780704"/>
            <a:ext cx="325017" cy="336052"/>
            <a:chOff x="3610557" y="2780704"/>
            <a:chExt cx="325017" cy="336052"/>
          </a:xfrm>
        </p:grpSpPr>
        <p:sp>
          <p:nvSpPr>
            <p:cNvPr id="6947" name="Google Shape;6947;p108"/>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108"/>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108"/>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108"/>
          <p:cNvGrpSpPr/>
          <p:nvPr/>
        </p:nvGrpSpPr>
        <p:grpSpPr>
          <a:xfrm>
            <a:off x="4165893" y="2811495"/>
            <a:ext cx="286475" cy="274390"/>
            <a:chOff x="4179067" y="2811495"/>
            <a:chExt cx="286475" cy="274390"/>
          </a:xfrm>
        </p:grpSpPr>
        <p:sp>
          <p:nvSpPr>
            <p:cNvPr id="6951" name="Google Shape;6951;p108"/>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108"/>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108"/>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108"/>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108"/>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108"/>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108"/>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108"/>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108"/>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108"/>
          <p:cNvGrpSpPr/>
          <p:nvPr/>
        </p:nvGrpSpPr>
        <p:grpSpPr>
          <a:xfrm>
            <a:off x="4673583" y="2762156"/>
            <a:ext cx="371047" cy="374199"/>
            <a:chOff x="4686757" y="2762156"/>
            <a:chExt cx="371047" cy="374199"/>
          </a:xfrm>
        </p:grpSpPr>
        <p:sp>
          <p:nvSpPr>
            <p:cNvPr id="6961" name="Google Shape;6961;p108"/>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108"/>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108"/>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108"/>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108"/>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108"/>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108"/>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108"/>
          <p:cNvGrpSpPr/>
          <p:nvPr/>
        </p:nvGrpSpPr>
        <p:grpSpPr>
          <a:xfrm>
            <a:off x="5208438" y="2784802"/>
            <a:ext cx="406567" cy="327855"/>
            <a:chOff x="5221613" y="2784802"/>
            <a:chExt cx="406567" cy="327855"/>
          </a:xfrm>
        </p:grpSpPr>
        <p:sp>
          <p:nvSpPr>
            <p:cNvPr id="6969" name="Google Shape;6969;p108"/>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108"/>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108"/>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108"/>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108"/>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108"/>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108"/>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108"/>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108"/>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108"/>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108"/>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108"/>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108"/>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108"/>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108"/>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108"/>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108"/>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108"/>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108"/>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108"/>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108"/>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108"/>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108"/>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108"/>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108"/>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108"/>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108"/>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108"/>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108"/>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108"/>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9" name="Google Shape;6999;p108"/>
          <p:cNvGrpSpPr/>
          <p:nvPr/>
        </p:nvGrpSpPr>
        <p:grpSpPr>
          <a:xfrm>
            <a:off x="5799412" y="2760921"/>
            <a:ext cx="303605" cy="375434"/>
            <a:chOff x="5812586" y="2760921"/>
            <a:chExt cx="303605" cy="375434"/>
          </a:xfrm>
        </p:grpSpPr>
        <p:sp>
          <p:nvSpPr>
            <p:cNvPr id="7000" name="Google Shape;7000;p108"/>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108"/>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108"/>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108"/>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108"/>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108"/>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108"/>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108"/>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108"/>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108"/>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108"/>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1" name="Google Shape;7011;p108"/>
          <p:cNvGrpSpPr/>
          <p:nvPr/>
        </p:nvGrpSpPr>
        <p:grpSpPr>
          <a:xfrm>
            <a:off x="6321499" y="2759633"/>
            <a:ext cx="378508" cy="378166"/>
            <a:chOff x="6334673" y="2759633"/>
            <a:chExt cx="378508" cy="378166"/>
          </a:xfrm>
        </p:grpSpPr>
        <p:sp>
          <p:nvSpPr>
            <p:cNvPr id="7012" name="Google Shape;7012;p108"/>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108"/>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108"/>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108"/>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108"/>
          <p:cNvGrpSpPr/>
          <p:nvPr/>
        </p:nvGrpSpPr>
        <p:grpSpPr>
          <a:xfrm>
            <a:off x="7999471" y="2806477"/>
            <a:ext cx="319763" cy="284505"/>
            <a:chOff x="8012645" y="2806477"/>
            <a:chExt cx="319763" cy="284505"/>
          </a:xfrm>
        </p:grpSpPr>
        <p:sp>
          <p:nvSpPr>
            <p:cNvPr id="7017" name="Google Shape;7017;p108"/>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108"/>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108"/>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108"/>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108"/>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108"/>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108"/>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108"/>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108"/>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108"/>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108"/>
          <p:cNvGrpSpPr/>
          <p:nvPr/>
        </p:nvGrpSpPr>
        <p:grpSpPr>
          <a:xfrm>
            <a:off x="2707935" y="4162138"/>
            <a:ext cx="385339" cy="388071"/>
            <a:chOff x="2454435" y="4162138"/>
            <a:chExt cx="385339" cy="388071"/>
          </a:xfrm>
        </p:grpSpPr>
        <p:sp>
          <p:nvSpPr>
            <p:cNvPr id="7028" name="Google Shape;7028;p108"/>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108"/>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108"/>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108"/>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108"/>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108"/>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108"/>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108"/>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108"/>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108"/>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108"/>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108"/>
          <p:cNvGrpSpPr/>
          <p:nvPr/>
        </p:nvGrpSpPr>
        <p:grpSpPr>
          <a:xfrm>
            <a:off x="3855439" y="4161192"/>
            <a:ext cx="275178" cy="388912"/>
            <a:chOff x="3601939" y="4161192"/>
            <a:chExt cx="275178" cy="388912"/>
          </a:xfrm>
        </p:grpSpPr>
        <p:sp>
          <p:nvSpPr>
            <p:cNvPr id="7040" name="Google Shape;7040;p108"/>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108"/>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108"/>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108"/>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108"/>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108"/>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108"/>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108"/>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108"/>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108"/>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0" name="Google Shape;7050;p108"/>
          <p:cNvGrpSpPr/>
          <p:nvPr/>
        </p:nvGrpSpPr>
        <p:grpSpPr>
          <a:xfrm>
            <a:off x="822849" y="3215146"/>
            <a:ext cx="375802" cy="371677"/>
            <a:chOff x="836023" y="3215146"/>
            <a:chExt cx="375802" cy="371677"/>
          </a:xfrm>
        </p:grpSpPr>
        <p:sp>
          <p:nvSpPr>
            <p:cNvPr id="7051" name="Google Shape;7051;p108"/>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108"/>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108"/>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108"/>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108"/>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108"/>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108"/>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108"/>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108"/>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108"/>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108"/>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108"/>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108"/>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108"/>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108"/>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108"/>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7" name="Google Shape;7067;p108"/>
          <p:cNvGrpSpPr/>
          <p:nvPr/>
        </p:nvGrpSpPr>
        <p:grpSpPr>
          <a:xfrm>
            <a:off x="1343123" y="3210890"/>
            <a:ext cx="431368" cy="380189"/>
            <a:chOff x="1356297" y="3210890"/>
            <a:chExt cx="431368" cy="380189"/>
          </a:xfrm>
        </p:grpSpPr>
        <p:sp>
          <p:nvSpPr>
            <p:cNvPr id="7068" name="Google Shape;7068;p108"/>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108"/>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108"/>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108"/>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108"/>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108"/>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108"/>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108"/>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108"/>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108"/>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108"/>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108"/>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108"/>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1" name="Google Shape;7081;p108"/>
          <p:cNvGrpSpPr/>
          <p:nvPr/>
        </p:nvGrpSpPr>
        <p:grpSpPr>
          <a:xfrm>
            <a:off x="1890563" y="3215540"/>
            <a:ext cx="411874" cy="370731"/>
            <a:chOff x="1903737" y="3215540"/>
            <a:chExt cx="411874" cy="370731"/>
          </a:xfrm>
        </p:grpSpPr>
        <p:sp>
          <p:nvSpPr>
            <p:cNvPr id="7082" name="Google Shape;7082;p108"/>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108"/>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108"/>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108"/>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108"/>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108"/>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108"/>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108"/>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108"/>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1" name="Google Shape;7091;p108"/>
          <p:cNvGrpSpPr/>
          <p:nvPr/>
        </p:nvGrpSpPr>
        <p:grpSpPr>
          <a:xfrm>
            <a:off x="2455290" y="3248854"/>
            <a:ext cx="397818" cy="304078"/>
            <a:chOff x="2468465" y="3248854"/>
            <a:chExt cx="397818" cy="304078"/>
          </a:xfrm>
        </p:grpSpPr>
        <p:sp>
          <p:nvSpPr>
            <p:cNvPr id="7092" name="Google Shape;7092;p108"/>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108"/>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108"/>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108"/>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108"/>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108"/>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8" name="Google Shape;7098;p108"/>
          <p:cNvGrpSpPr/>
          <p:nvPr/>
        </p:nvGrpSpPr>
        <p:grpSpPr>
          <a:xfrm>
            <a:off x="3003992" y="3216013"/>
            <a:ext cx="394376" cy="369812"/>
            <a:chOff x="3017166" y="3216013"/>
            <a:chExt cx="394376" cy="369812"/>
          </a:xfrm>
        </p:grpSpPr>
        <p:sp>
          <p:nvSpPr>
            <p:cNvPr id="7099" name="Google Shape;7099;p108"/>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108"/>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1" name="Google Shape;7101;p108"/>
          <p:cNvGrpSpPr/>
          <p:nvPr/>
        </p:nvGrpSpPr>
        <p:grpSpPr>
          <a:xfrm>
            <a:off x="4196868" y="3213228"/>
            <a:ext cx="199014" cy="375408"/>
            <a:chOff x="4210043" y="3213228"/>
            <a:chExt cx="199014" cy="375408"/>
          </a:xfrm>
        </p:grpSpPr>
        <p:sp>
          <p:nvSpPr>
            <p:cNvPr id="7102" name="Google Shape;7102;p108"/>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108"/>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108"/>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108"/>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108"/>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108"/>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108"/>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108"/>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108"/>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108"/>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2" name="Google Shape;7112;p108"/>
          <p:cNvGrpSpPr/>
          <p:nvPr/>
        </p:nvGrpSpPr>
        <p:grpSpPr>
          <a:xfrm>
            <a:off x="4804971" y="3203323"/>
            <a:ext cx="77845" cy="395165"/>
            <a:chOff x="4818146" y="3203323"/>
            <a:chExt cx="77845" cy="395165"/>
          </a:xfrm>
        </p:grpSpPr>
        <p:sp>
          <p:nvSpPr>
            <p:cNvPr id="7113" name="Google Shape;7113;p108"/>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108"/>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108"/>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108"/>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108"/>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108"/>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108"/>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108"/>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1" name="Google Shape;7121;p108"/>
          <p:cNvGrpSpPr/>
          <p:nvPr/>
        </p:nvGrpSpPr>
        <p:grpSpPr>
          <a:xfrm>
            <a:off x="5215716" y="3235428"/>
            <a:ext cx="344091" cy="332767"/>
            <a:chOff x="5228890" y="3235428"/>
            <a:chExt cx="344091" cy="332767"/>
          </a:xfrm>
        </p:grpSpPr>
        <p:sp>
          <p:nvSpPr>
            <p:cNvPr id="7122" name="Google Shape;7122;p108"/>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108"/>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108"/>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108"/>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108"/>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7" name="Google Shape;7127;p108"/>
          <p:cNvGrpSpPr/>
          <p:nvPr/>
        </p:nvGrpSpPr>
        <p:grpSpPr>
          <a:xfrm>
            <a:off x="5744739" y="3227047"/>
            <a:ext cx="388544" cy="347927"/>
            <a:chOff x="5757913" y="3227047"/>
            <a:chExt cx="388544" cy="347927"/>
          </a:xfrm>
        </p:grpSpPr>
        <p:sp>
          <p:nvSpPr>
            <p:cNvPr id="7128" name="Google Shape;7128;p108"/>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108"/>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0" name="Google Shape;7130;p108"/>
          <p:cNvSpPr/>
          <p:nvPr/>
        </p:nvSpPr>
        <p:spPr>
          <a:xfrm>
            <a:off x="7189280"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1" name="Google Shape;7131;p108"/>
          <p:cNvGrpSpPr/>
          <p:nvPr/>
        </p:nvGrpSpPr>
        <p:grpSpPr>
          <a:xfrm>
            <a:off x="6881681" y="3227074"/>
            <a:ext cx="324938" cy="347717"/>
            <a:chOff x="6894856" y="3227074"/>
            <a:chExt cx="324938" cy="347717"/>
          </a:xfrm>
        </p:grpSpPr>
        <p:sp>
          <p:nvSpPr>
            <p:cNvPr id="7132" name="Google Shape;7132;p108"/>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108"/>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108"/>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108"/>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108"/>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108"/>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108"/>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108"/>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108"/>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108"/>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108"/>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108"/>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108"/>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108"/>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108"/>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7" name="Google Shape;7147;p108"/>
          <p:cNvGrpSpPr/>
          <p:nvPr/>
        </p:nvGrpSpPr>
        <p:grpSpPr>
          <a:xfrm>
            <a:off x="7401772" y="3220873"/>
            <a:ext cx="360091" cy="360117"/>
            <a:chOff x="7414946" y="3220873"/>
            <a:chExt cx="360091" cy="360117"/>
          </a:xfrm>
        </p:grpSpPr>
        <p:sp>
          <p:nvSpPr>
            <p:cNvPr id="7148" name="Google Shape;7148;p108"/>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108"/>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108"/>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108"/>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108"/>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108"/>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108"/>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108"/>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108"/>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108"/>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108"/>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9" name="Google Shape;7159;p108"/>
          <p:cNvGrpSpPr/>
          <p:nvPr/>
        </p:nvGrpSpPr>
        <p:grpSpPr>
          <a:xfrm>
            <a:off x="8014052" y="3215041"/>
            <a:ext cx="231829" cy="371782"/>
            <a:chOff x="8027227" y="3215041"/>
            <a:chExt cx="231829" cy="371782"/>
          </a:xfrm>
        </p:grpSpPr>
        <p:sp>
          <p:nvSpPr>
            <p:cNvPr id="7160" name="Google Shape;7160;p108"/>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108"/>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108"/>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108"/>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108"/>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108"/>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108"/>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108"/>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108"/>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108"/>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0" name="Google Shape;7170;p108"/>
          <p:cNvGrpSpPr/>
          <p:nvPr/>
        </p:nvGrpSpPr>
        <p:grpSpPr>
          <a:xfrm>
            <a:off x="4347102" y="4146138"/>
            <a:ext cx="395638" cy="420544"/>
            <a:chOff x="4093603" y="4146138"/>
            <a:chExt cx="395638" cy="420544"/>
          </a:xfrm>
        </p:grpSpPr>
        <p:sp>
          <p:nvSpPr>
            <p:cNvPr id="7171" name="Google Shape;7171;p108"/>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108"/>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108"/>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108"/>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108"/>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108"/>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108"/>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108"/>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108"/>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108"/>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108"/>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108"/>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108"/>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108"/>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108"/>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108"/>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108"/>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8" name="Google Shape;7188;p108"/>
          <p:cNvGrpSpPr/>
          <p:nvPr/>
        </p:nvGrpSpPr>
        <p:grpSpPr>
          <a:xfrm>
            <a:off x="4897905" y="4162322"/>
            <a:ext cx="392065" cy="387887"/>
            <a:chOff x="4644406" y="4162322"/>
            <a:chExt cx="392065" cy="387887"/>
          </a:xfrm>
        </p:grpSpPr>
        <p:sp>
          <p:nvSpPr>
            <p:cNvPr id="7189" name="Google Shape;7189;p108"/>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108"/>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108"/>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108"/>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108"/>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108"/>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5" name="Google Shape;7195;p108"/>
          <p:cNvGrpSpPr/>
          <p:nvPr/>
        </p:nvGrpSpPr>
        <p:grpSpPr>
          <a:xfrm>
            <a:off x="5981882" y="4221698"/>
            <a:ext cx="417128" cy="269162"/>
            <a:chOff x="5728383" y="4221698"/>
            <a:chExt cx="417128" cy="269162"/>
          </a:xfrm>
        </p:grpSpPr>
        <p:sp>
          <p:nvSpPr>
            <p:cNvPr id="7196" name="Google Shape;7196;p108"/>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108"/>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108"/>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108"/>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108"/>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108"/>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108"/>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108"/>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108"/>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108"/>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108"/>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108"/>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8" name="Google Shape;7208;p108"/>
          <p:cNvGrpSpPr/>
          <p:nvPr/>
        </p:nvGrpSpPr>
        <p:grpSpPr>
          <a:xfrm>
            <a:off x="821036" y="3696905"/>
            <a:ext cx="371782" cy="342751"/>
            <a:chOff x="834210" y="3696905"/>
            <a:chExt cx="371782" cy="342751"/>
          </a:xfrm>
        </p:grpSpPr>
        <p:sp>
          <p:nvSpPr>
            <p:cNvPr id="7209" name="Google Shape;7209;p108"/>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108"/>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108"/>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108"/>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108"/>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108"/>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108"/>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108"/>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108"/>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108"/>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108"/>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108"/>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1" name="Google Shape;7221;p108"/>
          <p:cNvGrpSpPr/>
          <p:nvPr/>
        </p:nvGrpSpPr>
        <p:grpSpPr>
          <a:xfrm>
            <a:off x="1346223" y="3682271"/>
            <a:ext cx="395296" cy="371966"/>
            <a:chOff x="1359398" y="3682271"/>
            <a:chExt cx="395296" cy="371966"/>
          </a:xfrm>
        </p:grpSpPr>
        <p:sp>
          <p:nvSpPr>
            <p:cNvPr id="7222" name="Google Shape;7222;p108"/>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108"/>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108"/>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108"/>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108"/>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108"/>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108"/>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9" name="Google Shape;7229;p108"/>
          <p:cNvGrpSpPr/>
          <p:nvPr/>
        </p:nvGrpSpPr>
        <p:grpSpPr>
          <a:xfrm>
            <a:off x="1894924" y="3682271"/>
            <a:ext cx="395296" cy="371966"/>
            <a:chOff x="1908099" y="3682271"/>
            <a:chExt cx="395296" cy="371966"/>
          </a:xfrm>
        </p:grpSpPr>
        <p:sp>
          <p:nvSpPr>
            <p:cNvPr id="7230" name="Google Shape;7230;p108"/>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108"/>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108"/>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108"/>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108"/>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108"/>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108"/>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7" name="Google Shape;7237;p108"/>
          <p:cNvGrpSpPr/>
          <p:nvPr/>
        </p:nvGrpSpPr>
        <p:grpSpPr>
          <a:xfrm>
            <a:off x="2443625" y="3682271"/>
            <a:ext cx="395270" cy="371966"/>
            <a:chOff x="2456800" y="3682271"/>
            <a:chExt cx="395270" cy="371966"/>
          </a:xfrm>
        </p:grpSpPr>
        <p:sp>
          <p:nvSpPr>
            <p:cNvPr id="7238" name="Google Shape;7238;p108"/>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108"/>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108"/>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108"/>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108"/>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108"/>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108"/>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108"/>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108"/>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7" name="Google Shape;7247;p108"/>
          <p:cNvGrpSpPr/>
          <p:nvPr/>
        </p:nvGrpSpPr>
        <p:grpSpPr>
          <a:xfrm>
            <a:off x="3001075" y="3682271"/>
            <a:ext cx="391092" cy="371940"/>
            <a:chOff x="3014250" y="3682271"/>
            <a:chExt cx="391092" cy="371940"/>
          </a:xfrm>
        </p:grpSpPr>
        <p:sp>
          <p:nvSpPr>
            <p:cNvPr id="7248" name="Google Shape;7248;p108"/>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108"/>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108"/>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1" name="Google Shape;7251;p108"/>
          <p:cNvGrpSpPr/>
          <p:nvPr/>
        </p:nvGrpSpPr>
        <p:grpSpPr>
          <a:xfrm>
            <a:off x="3555950" y="3702947"/>
            <a:ext cx="388728" cy="330692"/>
            <a:chOff x="3569125" y="3702947"/>
            <a:chExt cx="388728" cy="330692"/>
          </a:xfrm>
        </p:grpSpPr>
        <p:sp>
          <p:nvSpPr>
            <p:cNvPr id="7252" name="Google Shape;7252;p108"/>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108"/>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108"/>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108"/>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6" name="Google Shape;7256;p108"/>
          <p:cNvGrpSpPr/>
          <p:nvPr/>
        </p:nvGrpSpPr>
        <p:grpSpPr>
          <a:xfrm>
            <a:off x="4098819" y="3682455"/>
            <a:ext cx="387992" cy="371625"/>
            <a:chOff x="4111994" y="3682455"/>
            <a:chExt cx="387992" cy="371625"/>
          </a:xfrm>
        </p:grpSpPr>
        <p:sp>
          <p:nvSpPr>
            <p:cNvPr id="7257" name="Google Shape;7257;p108"/>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108"/>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9" name="Google Shape;7259;p108"/>
          <p:cNvGrpSpPr/>
          <p:nvPr/>
        </p:nvGrpSpPr>
        <p:grpSpPr>
          <a:xfrm>
            <a:off x="4661734" y="3682271"/>
            <a:ext cx="371966" cy="371966"/>
            <a:chOff x="4674908" y="3682271"/>
            <a:chExt cx="371966" cy="371966"/>
          </a:xfrm>
        </p:grpSpPr>
        <p:sp>
          <p:nvSpPr>
            <p:cNvPr id="7260" name="Google Shape;7260;p108"/>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108"/>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108"/>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108"/>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4" name="Google Shape;7264;p108"/>
          <p:cNvGrpSpPr/>
          <p:nvPr/>
        </p:nvGrpSpPr>
        <p:grpSpPr>
          <a:xfrm>
            <a:off x="5210435" y="3731112"/>
            <a:ext cx="371782" cy="274285"/>
            <a:chOff x="5223609" y="3731112"/>
            <a:chExt cx="371782" cy="274285"/>
          </a:xfrm>
        </p:grpSpPr>
        <p:sp>
          <p:nvSpPr>
            <p:cNvPr id="7265" name="Google Shape;7265;p108"/>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108"/>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67" name="Google Shape;7267;p108"/>
          <p:cNvSpPr/>
          <p:nvPr/>
        </p:nvSpPr>
        <p:spPr>
          <a:xfrm>
            <a:off x="5799044"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8" name="Google Shape;7268;p108"/>
          <p:cNvGrpSpPr/>
          <p:nvPr/>
        </p:nvGrpSpPr>
        <p:grpSpPr>
          <a:xfrm>
            <a:off x="6306734" y="3696721"/>
            <a:ext cx="373963" cy="343119"/>
            <a:chOff x="6319908" y="3696721"/>
            <a:chExt cx="373963" cy="343119"/>
          </a:xfrm>
        </p:grpSpPr>
        <p:sp>
          <p:nvSpPr>
            <p:cNvPr id="7269" name="Google Shape;7269;p108"/>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108"/>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108"/>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108"/>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108"/>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108"/>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108"/>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108"/>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108"/>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8" name="Google Shape;7278;p108"/>
          <p:cNvGrpSpPr/>
          <p:nvPr/>
        </p:nvGrpSpPr>
        <p:grpSpPr>
          <a:xfrm>
            <a:off x="6858167" y="3740044"/>
            <a:ext cx="371966" cy="256420"/>
            <a:chOff x="6871342" y="3740044"/>
            <a:chExt cx="371966" cy="256420"/>
          </a:xfrm>
        </p:grpSpPr>
        <p:sp>
          <p:nvSpPr>
            <p:cNvPr id="7279" name="Google Shape;7279;p108"/>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108"/>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108"/>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108"/>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108"/>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108"/>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108"/>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108"/>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108"/>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108"/>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108"/>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108"/>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1" name="Google Shape;7291;p108"/>
          <p:cNvGrpSpPr/>
          <p:nvPr/>
        </p:nvGrpSpPr>
        <p:grpSpPr>
          <a:xfrm>
            <a:off x="7389187" y="3681535"/>
            <a:ext cx="402757" cy="372728"/>
            <a:chOff x="7402362" y="3681535"/>
            <a:chExt cx="402757" cy="372728"/>
          </a:xfrm>
        </p:grpSpPr>
        <p:sp>
          <p:nvSpPr>
            <p:cNvPr id="7292" name="Google Shape;7292;p108"/>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108"/>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108"/>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108"/>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108"/>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108"/>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108"/>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108"/>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108"/>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108"/>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108"/>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108"/>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108"/>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108"/>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108"/>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108"/>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8" name="Google Shape;7308;p108"/>
          <p:cNvGrpSpPr/>
          <p:nvPr/>
        </p:nvGrpSpPr>
        <p:grpSpPr>
          <a:xfrm>
            <a:off x="7947530" y="3736235"/>
            <a:ext cx="378902" cy="264065"/>
            <a:chOff x="7960705" y="3736235"/>
            <a:chExt cx="378902" cy="264065"/>
          </a:xfrm>
        </p:grpSpPr>
        <p:sp>
          <p:nvSpPr>
            <p:cNvPr id="7309" name="Google Shape;7309;p108"/>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108"/>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108"/>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108"/>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108"/>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108"/>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108"/>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108"/>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108"/>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108"/>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108"/>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108"/>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108"/>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108"/>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108"/>
          <p:cNvGrpSpPr/>
          <p:nvPr/>
        </p:nvGrpSpPr>
        <p:grpSpPr>
          <a:xfrm>
            <a:off x="6654327" y="4162270"/>
            <a:ext cx="166200" cy="388019"/>
            <a:chOff x="6400828" y="4162270"/>
            <a:chExt cx="166200" cy="388019"/>
          </a:xfrm>
        </p:grpSpPr>
        <p:sp>
          <p:nvSpPr>
            <p:cNvPr id="7324" name="Google Shape;7324;p108"/>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108"/>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108"/>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108"/>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108"/>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108"/>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108"/>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108"/>
          <p:cNvGrpSpPr/>
          <p:nvPr/>
        </p:nvGrpSpPr>
        <p:grpSpPr>
          <a:xfrm>
            <a:off x="7173314" y="4162270"/>
            <a:ext cx="225260" cy="388019"/>
            <a:chOff x="6919815" y="4162270"/>
            <a:chExt cx="225260" cy="388019"/>
          </a:xfrm>
        </p:grpSpPr>
        <p:sp>
          <p:nvSpPr>
            <p:cNvPr id="7332" name="Google Shape;7332;p108"/>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108"/>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108"/>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108"/>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108"/>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108"/>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108"/>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108"/>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0" name="Google Shape;7340;p108"/>
          <p:cNvGrpSpPr/>
          <p:nvPr/>
        </p:nvGrpSpPr>
        <p:grpSpPr>
          <a:xfrm>
            <a:off x="7639099" y="4177035"/>
            <a:ext cx="388728" cy="358383"/>
            <a:chOff x="7385600" y="4177035"/>
            <a:chExt cx="388728" cy="358383"/>
          </a:xfrm>
        </p:grpSpPr>
        <p:sp>
          <p:nvSpPr>
            <p:cNvPr id="7341" name="Google Shape;7341;p108"/>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108"/>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108"/>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108"/>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108"/>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108"/>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108"/>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8" name="Google Shape;7348;p108"/>
          <p:cNvGrpSpPr/>
          <p:nvPr/>
        </p:nvGrpSpPr>
        <p:grpSpPr>
          <a:xfrm>
            <a:off x="3611911" y="3259862"/>
            <a:ext cx="369207" cy="258259"/>
            <a:chOff x="3625085" y="3259862"/>
            <a:chExt cx="369207" cy="258259"/>
          </a:xfrm>
        </p:grpSpPr>
        <p:sp>
          <p:nvSpPr>
            <p:cNvPr id="7349" name="Google Shape;7349;p108"/>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108"/>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108"/>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108"/>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108"/>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108"/>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108"/>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108"/>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108"/>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108"/>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108"/>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108"/>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108"/>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2" name="Google Shape;7362;p108"/>
          <p:cNvGrpSpPr/>
          <p:nvPr/>
        </p:nvGrpSpPr>
        <p:grpSpPr>
          <a:xfrm>
            <a:off x="6304185" y="3276808"/>
            <a:ext cx="363217" cy="248590"/>
            <a:chOff x="6317360" y="3276808"/>
            <a:chExt cx="363217" cy="248590"/>
          </a:xfrm>
        </p:grpSpPr>
        <p:sp>
          <p:nvSpPr>
            <p:cNvPr id="7363" name="Google Shape;7363;p108"/>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108"/>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108"/>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108"/>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108"/>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108"/>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108"/>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108"/>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108"/>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108"/>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108"/>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108"/>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108"/>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108"/>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108"/>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108"/>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108"/>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108"/>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108"/>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108"/>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108"/>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108"/>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108"/>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108"/>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108"/>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108"/>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108"/>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0" name="Google Shape;7390;p108"/>
          <p:cNvGrpSpPr/>
          <p:nvPr/>
        </p:nvGrpSpPr>
        <p:grpSpPr>
          <a:xfrm>
            <a:off x="5337891" y="4183682"/>
            <a:ext cx="504064" cy="325595"/>
            <a:chOff x="5084391" y="4183682"/>
            <a:chExt cx="504064" cy="325595"/>
          </a:xfrm>
        </p:grpSpPr>
        <p:sp>
          <p:nvSpPr>
            <p:cNvPr id="7391" name="Google Shape;7391;p108"/>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108"/>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108"/>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108"/>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108"/>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108"/>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108"/>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108"/>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108"/>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108"/>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108"/>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108"/>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108"/>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108"/>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108"/>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108"/>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7" name="Google Shape;7407;p108"/>
          <p:cNvGrpSpPr/>
          <p:nvPr/>
        </p:nvGrpSpPr>
        <p:grpSpPr>
          <a:xfrm>
            <a:off x="7934420" y="2347996"/>
            <a:ext cx="379795" cy="267165"/>
            <a:chOff x="7947595" y="2347996"/>
            <a:chExt cx="379795" cy="267165"/>
          </a:xfrm>
        </p:grpSpPr>
        <p:sp>
          <p:nvSpPr>
            <p:cNvPr id="7408" name="Google Shape;7408;p108"/>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108"/>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108"/>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108"/>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108"/>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108"/>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108"/>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108"/>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108"/>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108"/>
          <p:cNvGrpSpPr/>
          <p:nvPr/>
        </p:nvGrpSpPr>
        <p:grpSpPr>
          <a:xfrm>
            <a:off x="6387469" y="2310269"/>
            <a:ext cx="275362" cy="338784"/>
            <a:chOff x="6400644" y="2310269"/>
            <a:chExt cx="275362" cy="338784"/>
          </a:xfrm>
        </p:grpSpPr>
        <p:sp>
          <p:nvSpPr>
            <p:cNvPr id="7418" name="Google Shape;7418;p108"/>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108"/>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108"/>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108"/>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108"/>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108"/>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108"/>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108"/>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108"/>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108"/>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108"/>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108"/>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108"/>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1" name="Google Shape;7431;p108"/>
          <p:cNvGrpSpPr/>
          <p:nvPr/>
        </p:nvGrpSpPr>
        <p:grpSpPr>
          <a:xfrm>
            <a:off x="1595767" y="4161009"/>
            <a:ext cx="359565" cy="358094"/>
            <a:chOff x="1342268" y="4161009"/>
            <a:chExt cx="359565" cy="358094"/>
          </a:xfrm>
        </p:grpSpPr>
        <p:sp>
          <p:nvSpPr>
            <p:cNvPr id="7432" name="Google Shape;7432;p108"/>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108"/>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108"/>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108"/>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108"/>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108"/>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108"/>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108"/>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108"/>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1" name="Google Shape;7441;p108"/>
          <p:cNvGrpSpPr/>
          <p:nvPr/>
        </p:nvGrpSpPr>
        <p:grpSpPr>
          <a:xfrm>
            <a:off x="1899837" y="2764940"/>
            <a:ext cx="417523" cy="374252"/>
            <a:chOff x="1913012" y="2764940"/>
            <a:chExt cx="417523" cy="374252"/>
          </a:xfrm>
        </p:grpSpPr>
        <p:sp>
          <p:nvSpPr>
            <p:cNvPr id="7442" name="Google Shape;7442;p108"/>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108"/>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108"/>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108"/>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108"/>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108"/>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108"/>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108"/>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108"/>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108"/>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108"/>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108"/>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108"/>
          <p:cNvGrpSpPr/>
          <p:nvPr/>
        </p:nvGrpSpPr>
        <p:grpSpPr>
          <a:xfrm>
            <a:off x="817568" y="2763601"/>
            <a:ext cx="384734" cy="381556"/>
            <a:chOff x="830742" y="2763601"/>
            <a:chExt cx="384734" cy="381556"/>
          </a:xfrm>
        </p:grpSpPr>
        <p:sp>
          <p:nvSpPr>
            <p:cNvPr id="7455" name="Google Shape;7455;p108"/>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108"/>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108"/>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108"/>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108"/>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108"/>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108"/>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108"/>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108"/>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108"/>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108"/>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108"/>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108"/>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108"/>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108"/>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108"/>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108"/>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108"/>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108"/>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108"/>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108"/>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6" name="Google Shape;7476;p108"/>
          <p:cNvGrpSpPr/>
          <p:nvPr/>
        </p:nvGrpSpPr>
        <p:grpSpPr>
          <a:xfrm>
            <a:off x="3260997" y="4183419"/>
            <a:ext cx="375434" cy="329667"/>
            <a:chOff x="3007498" y="4183419"/>
            <a:chExt cx="375434" cy="329667"/>
          </a:xfrm>
        </p:grpSpPr>
        <p:sp>
          <p:nvSpPr>
            <p:cNvPr id="7477" name="Google Shape;7477;p108"/>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108"/>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108"/>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108"/>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108"/>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108"/>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108"/>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108"/>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108"/>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108"/>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108"/>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108"/>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108"/>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108"/>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108"/>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108"/>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108"/>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108"/>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108"/>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108"/>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108"/>
          <p:cNvGrpSpPr/>
          <p:nvPr/>
        </p:nvGrpSpPr>
        <p:grpSpPr>
          <a:xfrm>
            <a:off x="6906101" y="2766990"/>
            <a:ext cx="274550" cy="354728"/>
            <a:chOff x="7606826" y="2419290"/>
            <a:chExt cx="274550" cy="354728"/>
          </a:xfrm>
        </p:grpSpPr>
        <p:sp>
          <p:nvSpPr>
            <p:cNvPr id="7498" name="Google Shape;7498;p108"/>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108"/>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108"/>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108"/>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108"/>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108"/>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108"/>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108"/>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108"/>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108"/>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108"/>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108"/>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108"/>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108"/>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108"/>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3" name="Google Shape;7513;p108"/>
          <p:cNvGrpSpPr/>
          <p:nvPr/>
        </p:nvGrpSpPr>
        <p:grpSpPr>
          <a:xfrm>
            <a:off x="7536994" y="2777003"/>
            <a:ext cx="263316" cy="354728"/>
            <a:chOff x="8062968" y="2419290"/>
            <a:chExt cx="263316" cy="354728"/>
          </a:xfrm>
        </p:grpSpPr>
        <p:sp>
          <p:nvSpPr>
            <p:cNvPr id="7514" name="Google Shape;7514;p108"/>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108"/>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108"/>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108"/>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108"/>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108"/>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108"/>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108"/>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108"/>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108"/>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108"/>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108"/>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108"/>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108"/>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108"/>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108"/>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108"/>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1" name="Google Shape;7531;p108"/>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7532" name="Google Shape;7532;p108"/>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...and our sets of editable icons</a:t>
            </a:r>
            <a:endParaRPr/>
          </a:p>
        </p:txBody>
      </p:sp>
      <p:grpSp>
        <p:nvGrpSpPr>
          <p:cNvPr id="7533" name="Google Shape;7533;p108"/>
          <p:cNvGrpSpPr/>
          <p:nvPr/>
        </p:nvGrpSpPr>
        <p:grpSpPr>
          <a:xfrm>
            <a:off x="1089824" y="4149725"/>
            <a:ext cx="364280" cy="363684"/>
            <a:chOff x="836325" y="4149725"/>
            <a:chExt cx="364280" cy="363684"/>
          </a:xfrm>
        </p:grpSpPr>
        <p:sp>
          <p:nvSpPr>
            <p:cNvPr id="7534" name="Google Shape;7534;p108"/>
            <p:cNvSpPr/>
            <p:nvPr/>
          </p:nvSpPr>
          <p:spPr>
            <a:xfrm>
              <a:off x="836325" y="4428035"/>
              <a:ext cx="86394" cy="85374"/>
            </a:xfrm>
            <a:custGeom>
              <a:rect b="b" l="l" r="r" t="t"/>
              <a:pathLst>
                <a:path extrusionOk="0" h="10203" w="10325">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108"/>
            <p:cNvSpPr/>
            <p:nvPr/>
          </p:nvSpPr>
          <p:spPr>
            <a:xfrm>
              <a:off x="836325" y="4373908"/>
              <a:ext cx="60045" cy="58999"/>
            </a:xfrm>
            <a:custGeom>
              <a:rect b="b" l="l" r="r" t="t"/>
              <a:pathLst>
                <a:path extrusionOk="0" h="7051" w="7176">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108"/>
            <p:cNvSpPr/>
            <p:nvPr/>
          </p:nvSpPr>
          <p:spPr>
            <a:xfrm>
              <a:off x="916801" y="4454384"/>
              <a:ext cx="60045" cy="58999"/>
            </a:xfrm>
            <a:custGeom>
              <a:rect b="b" l="l" r="r" t="t"/>
              <a:pathLst>
                <a:path extrusionOk="0" h="7051" w="7176">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108"/>
            <p:cNvSpPr/>
            <p:nvPr/>
          </p:nvSpPr>
          <p:spPr>
            <a:xfrm>
              <a:off x="901229" y="4149725"/>
              <a:ext cx="298594" cy="157234"/>
            </a:xfrm>
            <a:custGeom>
              <a:rect b="b" l="l" r="r" t="t"/>
              <a:pathLst>
                <a:path extrusionOk="0" h="18791" w="35685">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108"/>
            <p:cNvSpPr/>
            <p:nvPr/>
          </p:nvSpPr>
          <p:spPr>
            <a:xfrm>
              <a:off x="951985" y="4150026"/>
              <a:ext cx="248255" cy="248163"/>
            </a:xfrm>
            <a:custGeom>
              <a:rect b="b" l="l" r="r" t="t"/>
              <a:pathLst>
                <a:path extrusionOk="0" h="29658" w="29669">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108"/>
            <p:cNvSpPr/>
            <p:nvPr/>
          </p:nvSpPr>
          <p:spPr>
            <a:xfrm>
              <a:off x="1046141" y="4150445"/>
              <a:ext cx="154464" cy="298017"/>
            </a:xfrm>
            <a:custGeom>
              <a:rect b="b" l="l" r="r" t="t"/>
              <a:pathLst>
                <a:path extrusionOk="0" h="35616" w="1846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108"/>
            <p:cNvSpPr/>
            <p:nvPr/>
          </p:nvSpPr>
          <p:spPr>
            <a:xfrm>
              <a:off x="952454" y="4150244"/>
              <a:ext cx="247787" cy="247946"/>
            </a:xfrm>
            <a:custGeom>
              <a:rect b="b" l="l" r="r" t="t"/>
              <a:pathLst>
                <a:path extrusionOk="0" h="29632" w="29613">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44" name="Shape 7544"/>
        <p:cNvGrpSpPr/>
        <p:nvPr/>
      </p:nvGrpSpPr>
      <p:grpSpPr>
        <a:xfrm>
          <a:off x="0" y="0"/>
          <a:ext cx="0" cy="0"/>
          <a:chOff x="0" y="0"/>
          <a:chExt cx="0" cy="0"/>
        </a:xfrm>
      </p:grpSpPr>
      <p:grpSp>
        <p:nvGrpSpPr>
          <p:cNvPr id="7545" name="Google Shape;7545;p109"/>
          <p:cNvGrpSpPr/>
          <p:nvPr/>
        </p:nvGrpSpPr>
        <p:grpSpPr>
          <a:xfrm>
            <a:off x="7071588" y="2263554"/>
            <a:ext cx="362163" cy="347098"/>
            <a:chOff x="7075663" y="2444129"/>
            <a:chExt cx="362163" cy="347098"/>
          </a:xfrm>
        </p:grpSpPr>
        <p:sp>
          <p:nvSpPr>
            <p:cNvPr id="7546" name="Google Shape;7546;p109"/>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109"/>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109"/>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109"/>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109"/>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109"/>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109"/>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109"/>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4" name="Google Shape;7554;p109"/>
          <p:cNvGrpSpPr/>
          <p:nvPr/>
        </p:nvGrpSpPr>
        <p:grpSpPr>
          <a:xfrm>
            <a:off x="6634100" y="2256009"/>
            <a:ext cx="372197" cy="362163"/>
            <a:chOff x="6638175" y="2436584"/>
            <a:chExt cx="372197" cy="362163"/>
          </a:xfrm>
        </p:grpSpPr>
        <p:sp>
          <p:nvSpPr>
            <p:cNvPr id="7555" name="Google Shape;7555;p109"/>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109"/>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109"/>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109"/>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109"/>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109"/>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109"/>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109"/>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109"/>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109"/>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109"/>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109"/>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109"/>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109"/>
          <p:cNvGrpSpPr/>
          <p:nvPr/>
        </p:nvGrpSpPr>
        <p:grpSpPr>
          <a:xfrm>
            <a:off x="6188831" y="2258865"/>
            <a:ext cx="371699" cy="356084"/>
            <a:chOff x="6192906" y="2439440"/>
            <a:chExt cx="371699" cy="356084"/>
          </a:xfrm>
        </p:grpSpPr>
        <p:sp>
          <p:nvSpPr>
            <p:cNvPr id="7569" name="Google Shape;7569;p109"/>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109"/>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109"/>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109"/>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109"/>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109"/>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109"/>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109"/>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109"/>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109"/>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109"/>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109"/>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109"/>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2" name="Google Shape;7582;p109"/>
          <p:cNvGrpSpPr/>
          <p:nvPr/>
        </p:nvGrpSpPr>
        <p:grpSpPr>
          <a:xfrm>
            <a:off x="5758392" y="2256009"/>
            <a:ext cx="362163" cy="362163"/>
            <a:chOff x="5762467" y="2436584"/>
            <a:chExt cx="362163" cy="362163"/>
          </a:xfrm>
        </p:grpSpPr>
        <p:sp>
          <p:nvSpPr>
            <p:cNvPr id="7583" name="Google Shape;7583;p109"/>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109"/>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109"/>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109"/>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109"/>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109"/>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109"/>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109"/>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109"/>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109"/>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109"/>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109"/>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109"/>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109"/>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109"/>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109"/>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109"/>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109"/>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109"/>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109"/>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109"/>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109"/>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109"/>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109"/>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109"/>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109"/>
          <p:cNvGrpSpPr/>
          <p:nvPr/>
        </p:nvGrpSpPr>
        <p:grpSpPr>
          <a:xfrm>
            <a:off x="5319646" y="2256454"/>
            <a:ext cx="362922" cy="361219"/>
            <a:chOff x="5323721" y="2437029"/>
            <a:chExt cx="362922" cy="361219"/>
          </a:xfrm>
        </p:grpSpPr>
        <p:sp>
          <p:nvSpPr>
            <p:cNvPr id="7609" name="Google Shape;7609;p109"/>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109"/>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109"/>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109"/>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109"/>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109"/>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109"/>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109"/>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109"/>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109"/>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109"/>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109"/>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109"/>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109"/>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109"/>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109"/>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109"/>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109"/>
          <p:cNvGrpSpPr/>
          <p:nvPr/>
        </p:nvGrpSpPr>
        <p:grpSpPr>
          <a:xfrm>
            <a:off x="4871862" y="2288156"/>
            <a:ext cx="407122" cy="315448"/>
            <a:chOff x="4875937" y="2468731"/>
            <a:chExt cx="407122" cy="315448"/>
          </a:xfrm>
        </p:grpSpPr>
        <p:sp>
          <p:nvSpPr>
            <p:cNvPr id="7627" name="Google Shape;7627;p109"/>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109"/>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109"/>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109"/>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109"/>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109"/>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109"/>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109"/>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109"/>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109"/>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109"/>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109"/>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109"/>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109"/>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109"/>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109"/>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109"/>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109"/>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109"/>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109"/>
          <p:cNvGrpSpPr/>
          <p:nvPr/>
        </p:nvGrpSpPr>
        <p:grpSpPr>
          <a:xfrm>
            <a:off x="4889207" y="3624199"/>
            <a:ext cx="242114" cy="362163"/>
            <a:chOff x="4893282" y="3804774"/>
            <a:chExt cx="242114" cy="362163"/>
          </a:xfrm>
        </p:grpSpPr>
        <p:sp>
          <p:nvSpPr>
            <p:cNvPr id="7647" name="Google Shape;7647;p109"/>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109"/>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109"/>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109"/>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109"/>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109"/>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109"/>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109"/>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109"/>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109"/>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109"/>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109"/>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109"/>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109"/>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109"/>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109"/>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109"/>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109"/>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109"/>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109"/>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109"/>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109"/>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109"/>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109"/>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109"/>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109"/>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3" name="Google Shape;7673;p109"/>
          <p:cNvGrpSpPr/>
          <p:nvPr/>
        </p:nvGrpSpPr>
        <p:grpSpPr>
          <a:xfrm>
            <a:off x="6244087" y="3624199"/>
            <a:ext cx="231058" cy="362425"/>
            <a:chOff x="6248162" y="3804774"/>
            <a:chExt cx="231058" cy="362425"/>
          </a:xfrm>
        </p:grpSpPr>
        <p:sp>
          <p:nvSpPr>
            <p:cNvPr id="7674" name="Google Shape;7674;p109"/>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109"/>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109"/>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109"/>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8" name="Google Shape;7678;p109"/>
          <p:cNvGrpSpPr/>
          <p:nvPr/>
        </p:nvGrpSpPr>
        <p:grpSpPr>
          <a:xfrm>
            <a:off x="5342493" y="3624199"/>
            <a:ext cx="233337" cy="362163"/>
            <a:chOff x="5346568" y="3804774"/>
            <a:chExt cx="233337" cy="362163"/>
          </a:xfrm>
        </p:grpSpPr>
        <p:sp>
          <p:nvSpPr>
            <p:cNvPr id="7679" name="Google Shape;7679;p109"/>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109"/>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109"/>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109"/>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109"/>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109"/>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109"/>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109"/>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109"/>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109"/>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109"/>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109"/>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109"/>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109"/>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109"/>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109"/>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109"/>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109"/>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109"/>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109"/>
          <p:cNvGrpSpPr/>
          <p:nvPr/>
        </p:nvGrpSpPr>
        <p:grpSpPr>
          <a:xfrm>
            <a:off x="6700910" y="3624566"/>
            <a:ext cx="209967" cy="361639"/>
            <a:chOff x="6704985" y="3805141"/>
            <a:chExt cx="209967" cy="361639"/>
          </a:xfrm>
        </p:grpSpPr>
        <p:sp>
          <p:nvSpPr>
            <p:cNvPr id="7699" name="Google Shape;7699;p109"/>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109"/>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109"/>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109"/>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109"/>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109"/>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109"/>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109"/>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109"/>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109"/>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109"/>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109"/>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1" name="Google Shape;7711;p109"/>
          <p:cNvGrpSpPr/>
          <p:nvPr/>
        </p:nvGrpSpPr>
        <p:grpSpPr>
          <a:xfrm>
            <a:off x="7509809" y="2267694"/>
            <a:ext cx="363184" cy="338792"/>
            <a:chOff x="7513884" y="2448269"/>
            <a:chExt cx="363184" cy="338792"/>
          </a:xfrm>
        </p:grpSpPr>
        <p:sp>
          <p:nvSpPr>
            <p:cNvPr id="7712" name="Google Shape;7712;p109"/>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109"/>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109"/>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109"/>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109"/>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109"/>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8" name="Google Shape;7718;p109"/>
          <p:cNvGrpSpPr/>
          <p:nvPr/>
        </p:nvGrpSpPr>
        <p:grpSpPr>
          <a:xfrm>
            <a:off x="5773692" y="3624251"/>
            <a:ext cx="258699" cy="362136"/>
            <a:chOff x="5777767" y="3804826"/>
            <a:chExt cx="258699" cy="362136"/>
          </a:xfrm>
        </p:grpSpPr>
        <p:sp>
          <p:nvSpPr>
            <p:cNvPr id="7719" name="Google Shape;7719;p109"/>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109"/>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109"/>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2" name="Google Shape;7722;p109"/>
          <p:cNvGrpSpPr/>
          <p:nvPr/>
        </p:nvGrpSpPr>
        <p:grpSpPr>
          <a:xfrm>
            <a:off x="7949026" y="2256009"/>
            <a:ext cx="361691" cy="362163"/>
            <a:chOff x="7953101" y="2436584"/>
            <a:chExt cx="361691" cy="362163"/>
          </a:xfrm>
        </p:grpSpPr>
        <p:sp>
          <p:nvSpPr>
            <p:cNvPr id="7723" name="Google Shape;7723;p109"/>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109"/>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109"/>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109"/>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109"/>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109"/>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109"/>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109"/>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109"/>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2" name="Google Shape;7732;p109"/>
          <p:cNvGrpSpPr/>
          <p:nvPr/>
        </p:nvGrpSpPr>
        <p:grpSpPr>
          <a:xfrm>
            <a:off x="4855278" y="3174555"/>
            <a:ext cx="373481" cy="362267"/>
            <a:chOff x="4859353" y="3355130"/>
            <a:chExt cx="373481" cy="362267"/>
          </a:xfrm>
        </p:grpSpPr>
        <p:sp>
          <p:nvSpPr>
            <p:cNvPr id="7733" name="Google Shape;7733;p109"/>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109"/>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109"/>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109"/>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109"/>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109"/>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109"/>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109"/>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109"/>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109"/>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109"/>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109"/>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109"/>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109"/>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7" name="Google Shape;7747;p109"/>
          <p:cNvGrpSpPr/>
          <p:nvPr/>
        </p:nvGrpSpPr>
        <p:grpSpPr>
          <a:xfrm>
            <a:off x="6633603" y="1320407"/>
            <a:ext cx="378721" cy="362005"/>
            <a:chOff x="6637678" y="1500982"/>
            <a:chExt cx="378721" cy="362005"/>
          </a:xfrm>
        </p:grpSpPr>
        <p:sp>
          <p:nvSpPr>
            <p:cNvPr id="7748" name="Google Shape;7748;p109"/>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109"/>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109"/>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109"/>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109"/>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109"/>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109"/>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109"/>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109"/>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109"/>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109"/>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109"/>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109"/>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109"/>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109"/>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109"/>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4" name="Google Shape;7764;p109"/>
          <p:cNvGrpSpPr/>
          <p:nvPr/>
        </p:nvGrpSpPr>
        <p:grpSpPr>
          <a:xfrm>
            <a:off x="5823918" y="3174921"/>
            <a:ext cx="223041" cy="362163"/>
            <a:chOff x="5827993" y="3355496"/>
            <a:chExt cx="223041" cy="362163"/>
          </a:xfrm>
        </p:grpSpPr>
        <p:sp>
          <p:nvSpPr>
            <p:cNvPr id="7765" name="Google Shape;7765;p109"/>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109"/>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109"/>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109"/>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109"/>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109"/>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109"/>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109"/>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109"/>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109"/>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109"/>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109"/>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109"/>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109"/>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109"/>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109"/>
          <p:cNvGrpSpPr/>
          <p:nvPr/>
        </p:nvGrpSpPr>
        <p:grpSpPr>
          <a:xfrm>
            <a:off x="7524638" y="1320066"/>
            <a:ext cx="370520" cy="361586"/>
            <a:chOff x="7528713" y="1500641"/>
            <a:chExt cx="370520" cy="361586"/>
          </a:xfrm>
        </p:grpSpPr>
        <p:sp>
          <p:nvSpPr>
            <p:cNvPr id="7781" name="Google Shape;7781;p109"/>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109"/>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109"/>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109"/>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109"/>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109"/>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109"/>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8" name="Google Shape;7788;p109"/>
          <p:cNvGrpSpPr/>
          <p:nvPr/>
        </p:nvGrpSpPr>
        <p:grpSpPr>
          <a:xfrm>
            <a:off x="5313123" y="3174921"/>
            <a:ext cx="367429" cy="362163"/>
            <a:chOff x="5317198" y="3355496"/>
            <a:chExt cx="367429" cy="362163"/>
          </a:xfrm>
        </p:grpSpPr>
        <p:sp>
          <p:nvSpPr>
            <p:cNvPr id="7789" name="Google Shape;7789;p109"/>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109"/>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109"/>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109"/>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109"/>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109"/>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109"/>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109"/>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109"/>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109"/>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109"/>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109"/>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109"/>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109"/>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109"/>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109"/>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5" name="Google Shape;7805;p109"/>
          <p:cNvGrpSpPr/>
          <p:nvPr/>
        </p:nvGrpSpPr>
        <p:grpSpPr>
          <a:xfrm>
            <a:off x="5298896" y="1319988"/>
            <a:ext cx="383175" cy="362241"/>
            <a:chOff x="5302971" y="1500563"/>
            <a:chExt cx="383175" cy="362241"/>
          </a:xfrm>
        </p:grpSpPr>
        <p:sp>
          <p:nvSpPr>
            <p:cNvPr id="7806" name="Google Shape;7806;p109"/>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109"/>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8" name="Google Shape;7808;p109"/>
          <p:cNvGrpSpPr/>
          <p:nvPr/>
        </p:nvGrpSpPr>
        <p:grpSpPr>
          <a:xfrm>
            <a:off x="6198630" y="1344878"/>
            <a:ext cx="364180" cy="312461"/>
            <a:chOff x="6202705" y="1525453"/>
            <a:chExt cx="364180" cy="312461"/>
          </a:xfrm>
        </p:grpSpPr>
        <p:sp>
          <p:nvSpPr>
            <p:cNvPr id="7809" name="Google Shape;7809;p109"/>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109"/>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109"/>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109"/>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109"/>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109"/>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109"/>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109"/>
          <p:cNvGrpSpPr/>
          <p:nvPr/>
        </p:nvGrpSpPr>
        <p:grpSpPr>
          <a:xfrm>
            <a:off x="7083142" y="1323027"/>
            <a:ext cx="362398" cy="356163"/>
            <a:chOff x="7087217" y="1503602"/>
            <a:chExt cx="362398" cy="356163"/>
          </a:xfrm>
        </p:grpSpPr>
        <p:sp>
          <p:nvSpPr>
            <p:cNvPr id="7817" name="Google Shape;7817;p109"/>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109"/>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109"/>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109"/>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109"/>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109"/>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109"/>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109"/>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109"/>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109"/>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109"/>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109"/>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109"/>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109"/>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109"/>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109"/>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109"/>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109"/>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109"/>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109"/>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109"/>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8" name="Google Shape;7838;p109"/>
          <p:cNvGrpSpPr/>
          <p:nvPr/>
        </p:nvGrpSpPr>
        <p:grpSpPr>
          <a:xfrm>
            <a:off x="7964877" y="1320302"/>
            <a:ext cx="378747" cy="361455"/>
            <a:chOff x="7968952" y="1500877"/>
            <a:chExt cx="378747" cy="361455"/>
          </a:xfrm>
        </p:grpSpPr>
        <p:sp>
          <p:nvSpPr>
            <p:cNvPr id="7839" name="Google Shape;7839;p109"/>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109"/>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109"/>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109"/>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109"/>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109"/>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109"/>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109"/>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109"/>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109"/>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109"/>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109"/>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109"/>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109"/>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109"/>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109"/>
          <p:cNvGrpSpPr/>
          <p:nvPr/>
        </p:nvGrpSpPr>
        <p:grpSpPr>
          <a:xfrm>
            <a:off x="5757370" y="1361148"/>
            <a:ext cx="362163" cy="279737"/>
            <a:chOff x="5761445" y="1541723"/>
            <a:chExt cx="362163" cy="279737"/>
          </a:xfrm>
        </p:grpSpPr>
        <p:sp>
          <p:nvSpPr>
            <p:cNvPr id="7855" name="Google Shape;7855;p109"/>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109"/>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109"/>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109"/>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109"/>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109"/>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1" name="Google Shape;7861;p109"/>
          <p:cNvGrpSpPr/>
          <p:nvPr/>
        </p:nvGrpSpPr>
        <p:grpSpPr>
          <a:xfrm>
            <a:off x="6200883" y="3175000"/>
            <a:ext cx="358390" cy="362320"/>
            <a:chOff x="6204958" y="3355575"/>
            <a:chExt cx="358390" cy="362320"/>
          </a:xfrm>
        </p:grpSpPr>
        <p:sp>
          <p:nvSpPr>
            <p:cNvPr id="7862" name="Google Shape;7862;p109"/>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109"/>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109"/>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109"/>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109"/>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109"/>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109"/>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109"/>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109"/>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109"/>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109"/>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109"/>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109"/>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109"/>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109"/>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109"/>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8" name="Google Shape;7878;p109"/>
          <p:cNvGrpSpPr/>
          <p:nvPr/>
        </p:nvGrpSpPr>
        <p:grpSpPr>
          <a:xfrm>
            <a:off x="4935895" y="1319280"/>
            <a:ext cx="242979" cy="362660"/>
            <a:chOff x="4939970" y="1499855"/>
            <a:chExt cx="242979" cy="362660"/>
          </a:xfrm>
        </p:grpSpPr>
        <p:sp>
          <p:nvSpPr>
            <p:cNvPr id="7879" name="Google Shape;7879;p109"/>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109"/>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109"/>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109"/>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109"/>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109"/>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5" name="Google Shape;7885;p109"/>
          <p:cNvGrpSpPr/>
          <p:nvPr/>
        </p:nvGrpSpPr>
        <p:grpSpPr>
          <a:xfrm>
            <a:off x="8019373" y="3174921"/>
            <a:ext cx="284322" cy="362163"/>
            <a:chOff x="8023448" y="3355496"/>
            <a:chExt cx="284322" cy="362163"/>
          </a:xfrm>
        </p:grpSpPr>
        <p:sp>
          <p:nvSpPr>
            <p:cNvPr id="7886" name="Google Shape;7886;p109"/>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109"/>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109"/>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109"/>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109"/>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109"/>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109"/>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109"/>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109"/>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109"/>
          <p:cNvGrpSpPr/>
          <p:nvPr/>
        </p:nvGrpSpPr>
        <p:grpSpPr>
          <a:xfrm>
            <a:off x="6640126" y="3174921"/>
            <a:ext cx="366695" cy="361979"/>
            <a:chOff x="6644201" y="3355496"/>
            <a:chExt cx="366695" cy="361979"/>
          </a:xfrm>
        </p:grpSpPr>
        <p:sp>
          <p:nvSpPr>
            <p:cNvPr id="7896" name="Google Shape;7896;p109"/>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109"/>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109"/>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109"/>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109"/>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109"/>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109"/>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109"/>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109"/>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109"/>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109"/>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109"/>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109"/>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109"/>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109"/>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109"/>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109"/>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109"/>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109"/>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109"/>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109"/>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109"/>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8" name="Google Shape;7918;p109"/>
          <p:cNvGrpSpPr/>
          <p:nvPr/>
        </p:nvGrpSpPr>
        <p:grpSpPr>
          <a:xfrm>
            <a:off x="7951070" y="1838617"/>
            <a:ext cx="365176" cy="271013"/>
            <a:chOff x="7955145" y="2019192"/>
            <a:chExt cx="365176" cy="271013"/>
          </a:xfrm>
        </p:grpSpPr>
        <p:sp>
          <p:nvSpPr>
            <p:cNvPr id="7919" name="Google Shape;7919;p109"/>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109"/>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109"/>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109"/>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109"/>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109"/>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109"/>
          <p:cNvGrpSpPr/>
          <p:nvPr/>
        </p:nvGrpSpPr>
        <p:grpSpPr>
          <a:xfrm>
            <a:off x="7514080" y="1828896"/>
            <a:ext cx="361927" cy="290270"/>
            <a:chOff x="7518155" y="2009471"/>
            <a:chExt cx="361927" cy="290270"/>
          </a:xfrm>
        </p:grpSpPr>
        <p:sp>
          <p:nvSpPr>
            <p:cNvPr id="7926" name="Google Shape;7926;p109"/>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109"/>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109"/>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109"/>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109"/>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109"/>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109"/>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109"/>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109"/>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109"/>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109"/>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109"/>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109"/>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9" name="Google Shape;7939;p109"/>
          <p:cNvGrpSpPr/>
          <p:nvPr/>
        </p:nvGrpSpPr>
        <p:grpSpPr>
          <a:xfrm>
            <a:off x="7075597" y="1810478"/>
            <a:ext cx="362163" cy="327264"/>
            <a:chOff x="7079672" y="1991053"/>
            <a:chExt cx="362163" cy="327264"/>
          </a:xfrm>
        </p:grpSpPr>
        <p:sp>
          <p:nvSpPr>
            <p:cNvPr id="7940" name="Google Shape;7940;p109"/>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109"/>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109"/>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109"/>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109"/>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109"/>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109"/>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109"/>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109"/>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109"/>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109"/>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109"/>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109"/>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109"/>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109"/>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109"/>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109"/>
          <p:cNvGrpSpPr/>
          <p:nvPr/>
        </p:nvGrpSpPr>
        <p:grpSpPr>
          <a:xfrm>
            <a:off x="6637113" y="1854939"/>
            <a:ext cx="361901" cy="238132"/>
            <a:chOff x="6641188" y="2035514"/>
            <a:chExt cx="361901" cy="238132"/>
          </a:xfrm>
        </p:grpSpPr>
        <p:sp>
          <p:nvSpPr>
            <p:cNvPr id="7957" name="Google Shape;7957;p109"/>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109"/>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109"/>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109"/>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109"/>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109"/>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109"/>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109"/>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109"/>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109"/>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109"/>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109"/>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109"/>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109"/>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109"/>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109"/>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109"/>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109"/>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109"/>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6" name="Google Shape;7976;p109"/>
          <p:cNvGrpSpPr/>
          <p:nvPr/>
        </p:nvGrpSpPr>
        <p:grpSpPr>
          <a:xfrm>
            <a:off x="6198368" y="1806102"/>
            <a:ext cx="362425" cy="335884"/>
            <a:chOff x="6202443" y="1986677"/>
            <a:chExt cx="362425" cy="335884"/>
          </a:xfrm>
        </p:grpSpPr>
        <p:sp>
          <p:nvSpPr>
            <p:cNvPr id="7977" name="Google Shape;7977;p109"/>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109"/>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109"/>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109"/>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109"/>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109"/>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109"/>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109"/>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109"/>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109"/>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109"/>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109"/>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109"/>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109"/>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109"/>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109"/>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109"/>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109"/>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109"/>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109"/>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7" name="Google Shape;7997;p109"/>
          <p:cNvGrpSpPr/>
          <p:nvPr/>
        </p:nvGrpSpPr>
        <p:grpSpPr>
          <a:xfrm>
            <a:off x="5760147" y="1836023"/>
            <a:ext cx="374293" cy="276069"/>
            <a:chOff x="5764222" y="2016598"/>
            <a:chExt cx="374293" cy="276069"/>
          </a:xfrm>
        </p:grpSpPr>
        <p:sp>
          <p:nvSpPr>
            <p:cNvPr id="7998" name="Google Shape;7998;p109"/>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109"/>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109"/>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109"/>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109"/>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109"/>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109"/>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109"/>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109"/>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109"/>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109"/>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9" name="Google Shape;8009;p109"/>
          <p:cNvGrpSpPr/>
          <p:nvPr/>
        </p:nvGrpSpPr>
        <p:grpSpPr>
          <a:xfrm>
            <a:off x="5321402" y="1835866"/>
            <a:ext cx="361927" cy="276515"/>
            <a:chOff x="5325477" y="2016441"/>
            <a:chExt cx="361927" cy="276515"/>
          </a:xfrm>
        </p:grpSpPr>
        <p:sp>
          <p:nvSpPr>
            <p:cNvPr id="8010" name="Google Shape;8010;p109"/>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109"/>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109"/>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109"/>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109"/>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109"/>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109"/>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109"/>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109"/>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109"/>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109"/>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109"/>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109"/>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109"/>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109"/>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109"/>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109"/>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109"/>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109"/>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109"/>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0" name="Google Shape;8030;p109"/>
          <p:cNvGrpSpPr/>
          <p:nvPr/>
        </p:nvGrpSpPr>
        <p:grpSpPr>
          <a:xfrm>
            <a:off x="4866596" y="1836625"/>
            <a:ext cx="364180" cy="274812"/>
            <a:chOff x="4870671" y="2017200"/>
            <a:chExt cx="364180" cy="274812"/>
          </a:xfrm>
        </p:grpSpPr>
        <p:sp>
          <p:nvSpPr>
            <p:cNvPr id="8031" name="Google Shape;8031;p109"/>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109"/>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109"/>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109"/>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109"/>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109"/>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109"/>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109"/>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109"/>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109"/>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109"/>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109"/>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109"/>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4" name="Google Shape;8044;p109"/>
          <p:cNvGrpSpPr/>
          <p:nvPr/>
        </p:nvGrpSpPr>
        <p:grpSpPr>
          <a:xfrm>
            <a:off x="7140651" y="3174921"/>
            <a:ext cx="260690" cy="362032"/>
            <a:chOff x="7144726" y="3355496"/>
            <a:chExt cx="260690" cy="362032"/>
          </a:xfrm>
        </p:grpSpPr>
        <p:sp>
          <p:nvSpPr>
            <p:cNvPr id="8045" name="Google Shape;8045;p109"/>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109"/>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109"/>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109"/>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109"/>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109"/>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1" name="Google Shape;8051;p109"/>
          <p:cNvGrpSpPr/>
          <p:nvPr/>
        </p:nvGrpSpPr>
        <p:grpSpPr>
          <a:xfrm>
            <a:off x="6701644" y="4097476"/>
            <a:ext cx="261712" cy="361770"/>
            <a:chOff x="6705719" y="4278051"/>
            <a:chExt cx="261712" cy="361770"/>
          </a:xfrm>
        </p:grpSpPr>
        <p:sp>
          <p:nvSpPr>
            <p:cNvPr id="8052" name="Google Shape;8052;p109"/>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109"/>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109"/>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109"/>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109"/>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109"/>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109"/>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109"/>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109"/>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109"/>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109"/>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109"/>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109"/>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109"/>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109"/>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7" name="Google Shape;8067;p109"/>
          <p:cNvGrpSpPr/>
          <p:nvPr/>
        </p:nvGrpSpPr>
        <p:grpSpPr>
          <a:xfrm>
            <a:off x="5746575" y="2711077"/>
            <a:ext cx="320216" cy="361403"/>
            <a:chOff x="5750650" y="2891652"/>
            <a:chExt cx="320216" cy="361403"/>
          </a:xfrm>
        </p:grpSpPr>
        <p:sp>
          <p:nvSpPr>
            <p:cNvPr id="8068" name="Google Shape;8068;p109"/>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109"/>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109"/>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109"/>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109"/>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109"/>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109"/>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109"/>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109"/>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109"/>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109"/>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109"/>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109"/>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109"/>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109"/>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109"/>
          <p:cNvGrpSpPr/>
          <p:nvPr/>
        </p:nvGrpSpPr>
        <p:grpSpPr>
          <a:xfrm>
            <a:off x="6653934" y="2710815"/>
            <a:ext cx="315972" cy="361927"/>
            <a:chOff x="6658009" y="2891390"/>
            <a:chExt cx="315972" cy="361927"/>
          </a:xfrm>
        </p:grpSpPr>
        <p:sp>
          <p:nvSpPr>
            <p:cNvPr id="8084" name="Google Shape;8084;p109"/>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109"/>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109"/>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109"/>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109"/>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109"/>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109"/>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1" name="Google Shape;8091;p109"/>
          <p:cNvGrpSpPr/>
          <p:nvPr/>
        </p:nvGrpSpPr>
        <p:grpSpPr>
          <a:xfrm>
            <a:off x="6199390" y="2710631"/>
            <a:ext cx="320478" cy="362110"/>
            <a:chOff x="6203465" y="2891206"/>
            <a:chExt cx="320478" cy="362110"/>
          </a:xfrm>
        </p:grpSpPr>
        <p:sp>
          <p:nvSpPr>
            <p:cNvPr id="8092" name="Google Shape;8092;p109"/>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109"/>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109"/>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109"/>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109"/>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7" name="Google Shape;8097;p109"/>
          <p:cNvGrpSpPr/>
          <p:nvPr/>
        </p:nvGrpSpPr>
        <p:grpSpPr>
          <a:xfrm>
            <a:off x="7563205" y="2710684"/>
            <a:ext cx="307116" cy="362294"/>
            <a:chOff x="7567280" y="2891259"/>
            <a:chExt cx="307116" cy="362294"/>
          </a:xfrm>
        </p:grpSpPr>
        <p:sp>
          <p:nvSpPr>
            <p:cNvPr id="8098" name="Google Shape;8098;p109"/>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109"/>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109"/>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109"/>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109"/>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109"/>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109"/>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109"/>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109"/>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109"/>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109"/>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109"/>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109"/>
          <p:cNvGrpSpPr/>
          <p:nvPr/>
        </p:nvGrpSpPr>
        <p:grpSpPr>
          <a:xfrm>
            <a:off x="7108504" y="2710946"/>
            <a:ext cx="338556" cy="361534"/>
            <a:chOff x="7112579" y="2891521"/>
            <a:chExt cx="338556" cy="361534"/>
          </a:xfrm>
        </p:grpSpPr>
        <p:sp>
          <p:nvSpPr>
            <p:cNvPr id="8111" name="Google Shape;8111;p109"/>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109"/>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3" name="Google Shape;8113;p109"/>
          <p:cNvGrpSpPr/>
          <p:nvPr/>
        </p:nvGrpSpPr>
        <p:grpSpPr>
          <a:xfrm>
            <a:off x="7151184" y="3624461"/>
            <a:ext cx="207478" cy="361272"/>
            <a:chOff x="7155259" y="3805036"/>
            <a:chExt cx="207478" cy="361272"/>
          </a:xfrm>
        </p:grpSpPr>
        <p:sp>
          <p:nvSpPr>
            <p:cNvPr id="8114" name="Google Shape;8114;p109"/>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109"/>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109"/>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109"/>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109"/>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109"/>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109"/>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109"/>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109"/>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109"/>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109"/>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109"/>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109"/>
          <p:cNvGrpSpPr/>
          <p:nvPr/>
        </p:nvGrpSpPr>
        <p:grpSpPr>
          <a:xfrm>
            <a:off x="4911293" y="2710815"/>
            <a:ext cx="182850" cy="361927"/>
            <a:chOff x="4915368" y="2891390"/>
            <a:chExt cx="182850" cy="361927"/>
          </a:xfrm>
        </p:grpSpPr>
        <p:sp>
          <p:nvSpPr>
            <p:cNvPr id="8127" name="Google Shape;8127;p109"/>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109"/>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109"/>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109"/>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109"/>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109"/>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109"/>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109"/>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109"/>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109"/>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109"/>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8" name="Google Shape;8138;p109"/>
          <p:cNvGrpSpPr/>
          <p:nvPr/>
        </p:nvGrpSpPr>
        <p:grpSpPr>
          <a:xfrm>
            <a:off x="8024639" y="2711077"/>
            <a:ext cx="289589" cy="361403"/>
            <a:chOff x="8028714" y="2891652"/>
            <a:chExt cx="289589" cy="361403"/>
          </a:xfrm>
        </p:grpSpPr>
        <p:sp>
          <p:nvSpPr>
            <p:cNvPr id="8139" name="Google Shape;8139;p109"/>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109"/>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109"/>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109"/>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109"/>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109"/>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109"/>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109"/>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109"/>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109"/>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109"/>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109"/>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109"/>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109"/>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109"/>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109"/>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109"/>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109"/>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109"/>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109"/>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9" name="Google Shape;8159;p109"/>
          <p:cNvGrpSpPr/>
          <p:nvPr/>
        </p:nvGrpSpPr>
        <p:grpSpPr>
          <a:xfrm>
            <a:off x="7547747" y="3624199"/>
            <a:ext cx="293335" cy="361927"/>
            <a:chOff x="7551822" y="3804774"/>
            <a:chExt cx="293335" cy="361927"/>
          </a:xfrm>
        </p:grpSpPr>
        <p:sp>
          <p:nvSpPr>
            <p:cNvPr id="8160" name="Google Shape;8160;p109"/>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109"/>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109"/>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109"/>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109"/>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109"/>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109"/>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109"/>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109"/>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109"/>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109"/>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1" name="Google Shape;8171;p109"/>
          <p:cNvGrpSpPr/>
          <p:nvPr/>
        </p:nvGrpSpPr>
        <p:grpSpPr>
          <a:xfrm>
            <a:off x="6259650" y="4097083"/>
            <a:ext cx="210491" cy="362163"/>
            <a:chOff x="6263725" y="4277658"/>
            <a:chExt cx="210491" cy="362163"/>
          </a:xfrm>
        </p:grpSpPr>
        <p:sp>
          <p:nvSpPr>
            <p:cNvPr id="8172" name="Google Shape;8172;p109"/>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109"/>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109"/>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109"/>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109"/>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109"/>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109"/>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109"/>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109"/>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109"/>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109"/>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109"/>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109"/>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109"/>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109"/>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7" name="Google Shape;8187;p109"/>
          <p:cNvGrpSpPr/>
          <p:nvPr/>
        </p:nvGrpSpPr>
        <p:grpSpPr>
          <a:xfrm>
            <a:off x="7983715" y="3624120"/>
            <a:ext cx="336303" cy="362005"/>
            <a:chOff x="7987790" y="3804695"/>
            <a:chExt cx="336303" cy="362005"/>
          </a:xfrm>
        </p:grpSpPr>
        <p:sp>
          <p:nvSpPr>
            <p:cNvPr id="8188" name="Google Shape;8188;p109"/>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109"/>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109"/>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109"/>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109"/>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109"/>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109"/>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109"/>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109"/>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109"/>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109"/>
          <p:cNvGrpSpPr/>
          <p:nvPr/>
        </p:nvGrpSpPr>
        <p:grpSpPr>
          <a:xfrm>
            <a:off x="5269369" y="2710710"/>
            <a:ext cx="371123" cy="362267"/>
            <a:chOff x="5273444" y="2891285"/>
            <a:chExt cx="371123" cy="362267"/>
          </a:xfrm>
        </p:grpSpPr>
        <p:sp>
          <p:nvSpPr>
            <p:cNvPr id="8199" name="Google Shape;8199;p109"/>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109"/>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109"/>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109"/>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109"/>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109"/>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109"/>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109"/>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109"/>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109"/>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109"/>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109"/>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109"/>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109"/>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3" name="Google Shape;8213;p109"/>
          <p:cNvGrpSpPr/>
          <p:nvPr/>
        </p:nvGrpSpPr>
        <p:grpSpPr>
          <a:xfrm>
            <a:off x="7626322" y="3177824"/>
            <a:ext cx="214759" cy="357030"/>
            <a:chOff x="2235125" y="238075"/>
            <a:chExt cx="3144350" cy="5227375"/>
          </a:xfrm>
        </p:grpSpPr>
        <p:sp>
          <p:nvSpPr>
            <p:cNvPr id="8214" name="Google Shape;8214;p109"/>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109"/>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109"/>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109"/>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109"/>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109"/>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109"/>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109"/>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109"/>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3" name="Google Shape;8223;p109"/>
          <p:cNvGrpSpPr/>
          <p:nvPr/>
        </p:nvGrpSpPr>
        <p:grpSpPr>
          <a:xfrm>
            <a:off x="2818791" y="4097368"/>
            <a:ext cx="342496" cy="351944"/>
            <a:chOff x="2810729" y="4267107"/>
            <a:chExt cx="342496" cy="351944"/>
          </a:xfrm>
        </p:grpSpPr>
        <p:sp>
          <p:nvSpPr>
            <p:cNvPr id="8224" name="Google Shape;8224;p109"/>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109"/>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109"/>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109"/>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109"/>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109"/>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109"/>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109"/>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109"/>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109"/>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109"/>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109"/>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109"/>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109"/>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109"/>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109"/>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109"/>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109"/>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109"/>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109"/>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109"/>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109"/>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109"/>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109"/>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109"/>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109"/>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109"/>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109"/>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109"/>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109"/>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4" name="Google Shape;8254;p109"/>
          <p:cNvGrpSpPr/>
          <p:nvPr/>
        </p:nvGrpSpPr>
        <p:grpSpPr>
          <a:xfrm>
            <a:off x="1787231" y="3635885"/>
            <a:ext cx="282381" cy="343454"/>
            <a:chOff x="1779168" y="3805625"/>
            <a:chExt cx="282381" cy="343454"/>
          </a:xfrm>
        </p:grpSpPr>
        <p:sp>
          <p:nvSpPr>
            <p:cNvPr id="8255" name="Google Shape;8255;p109"/>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109"/>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109"/>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109"/>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109"/>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109"/>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109"/>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109"/>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109"/>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109"/>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109"/>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109"/>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109"/>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109"/>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109"/>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109"/>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109"/>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109"/>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109"/>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109"/>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109"/>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109"/>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109"/>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109"/>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109"/>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109"/>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109"/>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109"/>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3" name="Google Shape;8283;p109"/>
          <p:cNvGrpSpPr/>
          <p:nvPr/>
        </p:nvGrpSpPr>
        <p:grpSpPr>
          <a:xfrm>
            <a:off x="2601585" y="2237289"/>
            <a:ext cx="391606" cy="364535"/>
            <a:chOff x="2593522" y="2407029"/>
            <a:chExt cx="391606" cy="364535"/>
          </a:xfrm>
        </p:grpSpPr>
        <p:sp>
          <p:nvSpPr>
            <p:cNvPr id="8284" name="Google Shape;8284;p109"/>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109"/>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109"/>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109"/>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109"/>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109"/>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109"/>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109"/>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109"/>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109"/>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109"/>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109"/>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109"/>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109"/>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109"/>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109"/>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109"/>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109"/>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109"/>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109"/>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109"/>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109"/>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109"/>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109"/>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109"/>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109"/>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109"/>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109"/>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109"/>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109"/>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109"/>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109"/>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109"/>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109"/>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109"/>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109"/>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109"/>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109"/>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109"/>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3" name="Google Shape;8323;p109"/>
          <p:cNvGrpSpPr/>
          <p:nvPr/>
        </p:nvGrpSpPr>
        <p:grpSpPr>
          <a:xfrm>
            <a:off x="3963109" y="2262503"/>
            <a:ext cx="322912" cy="334396"/>
            <a:chOff x="3955047" y="2432242"/>
            <a:chExt cx="322912" cy="334396"/>
          </a:xfrm>
        </p:grpSpPr>
        <p:sp>
          <p:nvSpPr>
            <p:cNvPr id="8324" name="Google Shape;8324;p109"/>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109"/>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109"/>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7" name="Google Shape;8327;p109"/>
          <p:cNvGrpSpPr/>
          <p:nvPr/>
        </p:nvGrpSpPr>
        <p:grpSpPr>
          <a:xfrm>
            <a:off x="1810528" y="1793115"/>
            <a:ext cx="265373" cy="351944"/>
            <a:chOff x="1802465" y="1962854"/>
            <a:chExt cx="265373" cy="351944"/>
          </a:xfrm>
        </p:grpSpPr>
        <p:sp>
          <p:nvSpPr>
            <p:cNvPr id="8328" name="Google Shape;8328;p109"/>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109"/>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109"/>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109"/>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109"/>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109"/>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109"/>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109"/>
          <p:cNvGrpSpPr/>
          <p:nvPr/>
        </p:nvGrpSpPr>
        <p:grpSpPr>
          <a:xfrm>
            <a:off x="3520133" y="1786482"/>
            <a:ext cx="373983" cy="363622"/>
            <a:chOff x="3512070" y="1956222"/>
            <a:chExt cx="373983" cy="363622"/>
          </a:xfrm>
        </p:grpSpPr>
        <p:sp>
          <p:nvSpPr>
            <p:cNvPr id="8336" name="Google Shape;8336;p109"/>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109"/>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109"/>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109"/>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109"/>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109"/>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109"/>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109"/>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109"/>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109"/>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109"/>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109"/>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109"/>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109"/>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109"/>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109"/>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109"/>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3" name="Google Shape;8353;p109"/>
          <p:cNvGrpSpPr/>
          <p:nvPr/>
        </p:nvGrpSpPr>
        <p:grpSpPr>
          <a:xfrm>
            <a:off x="850746" y="2225012"/>
            <a:ext cx="345640" cy="356660"/>
            <a:chOff x="842683" y="2394751"/>
            <a:chExt cx="345640" cy="356660"/>
          </a:xfrm>
        </p:grpSpPr>
        <p:sp>
          <p:nvSpPr>
            <p:cNvPr id="8354" name="Google Shape;8354;p109"/>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109"/>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109"/>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109"/>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109"/>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109"/>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109"/>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109"/>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109"/>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109"/>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109"/>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109"/>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109"/>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109"/>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109"/>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109"/>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109"/>
          <p:cNvGrpSpPr/>
          <p:nvPr/>
        </p:nvGrpSpPr>
        <p:grpSpPr>
          <a:xfrm>
            <a:off x="1298678" y="2229728"/>
            <a:ext cx="336836" cy="342511"/>
            <a:chOff x="1290615" y="2399467"/>
            <a:chExt cx="336836" cy="342511"/>
          </a:xfrm>
        </p:grpSpPr>
        <p:sp>
          <p:nvSpPr>
            <p:cNvPr id="8371" name="Google Shape;8371;p109"/>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109"/>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109"/>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109"/>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109"/>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109"/>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109"/>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109"/>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109"/>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109"/>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109"/>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109"/>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109"/>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109"/>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109"/>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109"/>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109"/>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109"/>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109"/>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0" name="Google Shape;8390;p109"/>
          <p:cNvGrpSpPr/>
          <p:nvPr/>
        </p:nvGrpSpPr>
        <p:grpSpPr>
          <a:xfrm>
            <a:off x="1756372" y="2238861"/>
            <a:ext cx="308508" cy="333378"/>
            <a:chOff x="1748310" y="2408601"/>
            <a:chExt cx="308508" cy="333378"/>
          </a:xfrm>
        </p:grpSpPr>
        <p:sp>
          <p:nvSpPr>
            <p:cNvPr id="8391" name="Google Shape;8391;p109"/>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109"/>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109"/>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109"/>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109"/>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109"/>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109"/>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109"/>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9" name="Google Shape;8399;p109"/>
          <p:cNvGrpSpPr/>
          <p:nvPr/>
        </p:nvGrpSpPr>
        <p:grpSpPr>
          <a:xfrm>
            <a:off x="3052676" y="2248294"/>
            <a:ext cx="376184" cy="315141"/>
            <a:chOff x="3044614" y="2418033"/>
            <a:chExt cx="376184" cy="315141"/>
          </a:xfrm>
        </p:grpSpPr>
        <p:sp>
          <p:nvSpPr>
            <p:cNvPr id="8400" name="Google Shape;8400;p109"/>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109"/>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109"/>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109"/>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109"/>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109"/>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109"/>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109"/>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109"/>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9" name="Google Shape;8409;p109"/>
          <p:cNvGrpSpPr/>
          <p:nvPr/>
        </p:nvGrpSpPr>
        <p:grpSpPr>
          <a:xfrm>
            <a:off x="3951700" y="3645333"/>
            <a:ext cx="357933" cy="342676"/>
            <a:chOff x="3943638" y="3815072"/>
            <a:chExt cx="357933" cy="342676"/>
          </a:xfrm>
        </p:grpSpPr>
        <p:sp>
          <p:nvSpPr>
            <p:cNvPr id="8410" name="Google Shape;8410;p109"/>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109"/>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109"/>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109"/>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109"/>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109"/>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109"/>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109"/>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109"/>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109"/>
          <p:cNvGrpSpPr/>
          <p:nvPr/>
        </p:nvGrpSpPr>
        <p:grpSpPr>
          <a:xfrm>
            <a:off x="3516345" y="3640602"/>
            <a:ext cx="351644" cy="351959"/>
            <a:chOff x="3508282" y="3810341"/>
            <a:chExt cx="351644" cy="351959"/>
          </a:xfrm>
        </p:grpSpPr>
        <p:sp>
          <p:nvSpPr>
            <p:cNvPr id="8420" name="Google Shape;8420;p109"/>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109"/>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109"/>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109"/>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109"/>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109"/>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109"/>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109"/>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109"/>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109"/>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109"/>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109"/>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109"/>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109"/>
          <p:cNvGrpSpPr/>
          <p:nvPr/>
        </p:nvGrpSpPr>
        <p:grpSpPr>
          <a:xfrm>
            <a:off x="2232648" y="1793115"/>
            <a:ext cx="303163" cy="351809"/>
            <a:chOff x="2224585" y="1962854"/>
            <a:chExt cx="303163" cy="351809"/>
          </a:xfrm>
        </p:grpSpPr>
        <p:sp>
          <p:nvSpPr>
            <p:cNvPr id="8434" name="Google Shape;8434;p109"/>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109"/>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109"/>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109"/>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109"/>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109"/>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109"/>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109"/>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109"/>
          <p:cNvGrpSpPr/>
          <p:nvPr/>
        </p:nvGrpSpPr>
        <p:grpSpPr>
          <a:xfrm>
            <a:off x="2630856" y="1821128"/>
            <a:ext cx="389090" cy="296231"/>
            <a:chOff x="2622794" y="1990868"/>
            <a:chExt cx="389090" cy="296231"/>
          </a:xfrm>
        </p:grpSpPr>
        <p:sp>
          <p:nvSpPr>
            <p:cNvPr id="8443" name="Google Shape;8443;p109"/>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109"/>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109"/>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109"/>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109"/>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109"/>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109"/>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109"/>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109"/>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2" name="Google Shape;8452;p109"/>
          <p:cNvGrpSpPr/>
          <p:nvPr/>
        </p:nvGrpSpPr>
        <p:grpSpPr>
          <a:xfrm>
            <a:off x="3985388" y="1782409"/>
            <a:ext cx="327074" cy="375241"/>
            <a:chOff x="3977326" y="1952149"/>
            <a:chExt cx="327074" cy="375241"/>
          </a:xfrm>
        </p:grpSpPr>
        <p:sp>
          <p:nvSpPr>
            <p:cNvPr id="8453" name="Google Shape;8453;p109"/>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109"/>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109"/>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109"/>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109"/>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109"/>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109"/>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109"/>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109"/>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109"/>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109"/>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109"/>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109"/>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109"/>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109"/>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109"/>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109"/>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0" name="Google Shape;8470;p109"/>
          <p:cNvGrpSpPr/>
          <p:nvPr/>
        </p:nvGrpSpPr>
        <p:grpSpPr>
          <a:xfrm>
            <a:off x="1349674" y="3170315"/>
            <a:ext cx="259399" cy="370524"/>
            <a:chOff x="1341612" y="3340055"/>
            <a:chExt cx="259399" cy="370524"/>
          </a:xfrm>
        </p:grpSpPr>
        <p:sp>
          <p:nvSpPr>
            <p:cNvPr id="8471" name="Google Shape;8471;p109"/>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109"/>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109"/>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109"/>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109"/>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109"/>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109"/>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109"/>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109"/>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109"/>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109"/>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109"/>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109"/>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109"/>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109"/>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109"/>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109"/>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109"/>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109"/>
          <p:cNvGrpSpPr/>
          <p:nvPr/>
        </p:nvGrpSpPr>
        <p:grpSpPr>
          <a:xfrm>
            <a:off x="2187955" y="3675233"/>
            <a:ext cx="351629" cy="282381"/>
            <a:chOff x="2179892" y="3844972"/>
            <a:chExt cx="351629" cy="282381"/>
          </a:xfrm>
        </p:grpSpPr>
        <p:sp>
          <p:nvSpPr>
            <p:cNvPr id="8490" name="Google Shape;8490;p109"/>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109"/>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109"/>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109"/>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109"/>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109"/>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109"/>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109"/>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109"/>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109"/>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109"/>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109"/>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109"/>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109"/>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109"/>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109"/>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109"/>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109"/>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109"/>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109"/>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109"/>
          <p:cNvGrpSpPr/>
          <p:nvPr/>
        </p:nvGrpSpPr>
        <p:grpSpPr>
          <a:xfrm>
            <a:off x="3139232" y="3647145"/>
            <a:ext cx="220051" cy="338169"/>
            <a:chOff x="3131170" y="3816884"/>
            <a:chExt cx="220051" cy="338169"/>
          </a:xfrm>
        </p:grpSpPr>
        <p:sp>
          <p:nvSpPr>
            <p:cNvPr id="8511" name="Google Shape;8511;p109"/>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109"/>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109"/>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109"/>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109"/>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109"/>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109"/>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109"/>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109"/>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109"/>
          <p:cNvGrpSpPr/>
          <p:nvPr/>
        </p:nvGrpSpPr>
        <p:grpSpPr>
          <a:xfrm>
            <a:off x="911564" y="3189824"/>
            <a:ext cx="247990" cy="333393"/>
            <a:chOff x="903502" y="3359564"/>
            <a:chExt cx="247990" cy="333393"/>
          </a:xfrm>
        </p:grpSpPr>
        <p:sp>
          <p:nvSpPr>
            <p:cNvPr id="8521" name="Google Shape;8521;p109"/>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109"/>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109"/>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109"/>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109"/>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109"/>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109"/>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109"/>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109"/>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109"/>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109"/>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109"/>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109"/>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109"/>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109"/>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109"/>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109"/>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109"/>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109"/>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109"/>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109"/>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109"/>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109"/>
          <p:cNvGrpSpPr/>
          <p:nvPr/>
        </p:nvGrpSpPr>
        <p:grpSpPr>
          <a:xfrm>
            <a:off x="2624253" y="2720721"/>
            <a:ext cx="365793" cy="361152"/>
            <a:chOff x="2616191" y="2890461"/>
            <a:chExt cx="365793" cy="361152"/>
          </a:xfrm>
        </p:grpSpPr>
        <p:sp>
          <p:nvSpPr>
            <p:cNvPr id="8544" name="Google Shape;8544;p109"/>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109"/>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109"/>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109"/>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109"/>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109"/>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109"/>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109"/>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109"/>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109"/>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109"/>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5" name="Google Shape;8555;p109"/>
          <p:cNvGrpSpPr/>
          <p:nvPr/>
        </p:nvGrpSpPr>
        <p:grpSpPr>
          <a:xfrm>
            <a:off x="3058022" y="1776121"/>
            <a:ext cx="402940" cy="388536"/>
            <a:chOff x="3049959" y="1945861"/>
            <a:chExt cx="402940" cy="388536"/>
          </a:xfrm>
        </p:grpSpPr>
        <p:sp>
          <p:nvSpPr>
            <p:cNvPr id="8556" name="Google Shape;8556;p109"/>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109"/>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109"/>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109"/>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109"/>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109"/>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2" name="Google Shape;8562;p109"/>
          <p:cNvGrpSpPr/>
          <p:nvPr/>
        </p:nvGrpSpPr>
        <p:grpSpPr>
          <a:xfrm>
            <a:off x="2491088" y="4098940"/>
            <a:ext cx="202428" cy="349114"/>
            <a:chOff x="2483025" y="4268679"/>
            <a:chExt cx="202428" cy="349114"/>
          </a:xfrm>
        </p:grpSpPr>
        <p:sp>
          <p:nvSpPr>
            <p:cNvPr id="8563" name="Google Shape;8563;p109"/>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109"/>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109"/>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109"/>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109"/>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109"/>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9" name="Google Shape;8569;p109"/>
          <p:cNvGrpSpPr/>
          <p:nvPr/>
        </p:nvGrpSpPr>
        <p:grpSpPr>
          <a:xfrm>
            <a:off x="870569" y="2716244"/>
            <a:ext cx="329590" cy="365000"/>
            <a:chOff x="862507" y="2885984"/>
            <a:chExt cx="329590" cy="365000"/>
          </a:xfrm>
        </p:grpSpPr>
        <p:sp>
          <p:nvSpPr>
            <p:cNvPr id="8570" name="Google Shape;8570;p109"/>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109"/>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109"/>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109"/>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109"/>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109"/>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109"/>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7" name="Google Shape;8577;p109"/>
          <p:cNvGrpSpPr/>
          <p:nvPr/>
        </p:nvGrpSpPr>
        <p:grpSpPr>
          <a:xfrm>
            <a:off x="3090138" y="2702065"/>
            <a:ext cx="318884" cy="379807"/>
            <a:chOff x="3082075" y="2871805"/>
            <a:chExt cx="318884" cy="379807"/>
          </a:xfrm>
        </p:grpSpPr>
        <p:sp>
          <p:nvSpPr>
            <p:cNvPr id="8578" name="Google Shape;8578;p109"/>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109"/>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109"/>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109"/>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109"/>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109"/>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109"/>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109"/>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109"/>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109"/>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109"/>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109"/>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109"/>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109"/>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109"/>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109"/>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109"/>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109"/>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109"/>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109"/>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8" name="Google Shape;8598;p109"/>
          <p:cNvGrpSpPr/>
          <p:nvPr/>
        </p:nvGrpSpPr>
        <p:grpSpPr>
          <a:xfrm>
            <a:off x="2602843" y="1346755"/>
            <a:ext cx="410187" cy="324244"/>
            <a:chOff x="2594780" y="1516494"/>
            <a:chExt cx="410187" cy="324244"/>
          </a:xfrm>
        </p:grpSpPr>
        <p:sp>
          <p:nvSpPr>
            <p:cNvPr id="8599" name="Google Shape;8599;p109"/>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109"/>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109"/>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109"/>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109"/>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109"/>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109"/>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109"/>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7" name="Google Shape;8607;p109"/>
          <p:cNvGrpSpPr/>
          <p:nvPr/>
        </p:nvGrpSpPr>
        <p:grpSpPr>
          <a:xfrm>
            <a:off x="1751027" y="1333220"/>
            <a:ext cx="333692" cy="333363"/>
            <a:chOff x="1742965" y="1502959"/>
            <a:chExt cx="333692" cy="333363"/>
          </a:xfrm>
        </p:grpSpPr>
        <p:sp>
          <p:nvSpPr>
            <p:cNvPr id="8608" name="Google Shape;8608;p109"/>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109"/>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109"/>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109"/>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109"/>
          <p:cNvGrpSpPr/>
          <p:nvPr/>
        </p:nvGrpSpPr>
        <p:grpSpPr>
          <a:xfrm>
            <a:off x="3059594" y="1347069"/>
            <a:ext cx="390034" cy="296545"/>
            <a:chOff x="3051531" y="1516809"/>
            <a:chExt cx="390034" cy="296545"/>
          </a:xfrm>
        </p:grpSpPr>
        <p:sp>
          <p:nvSpPr>
            <p:cNvPr id="8613" name="Google Shape;8613;p109"/>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109"/>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109"/>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109"/>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109"/>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109"/>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109"/>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109"/>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109"/>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109"/>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109"/>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109"/>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109"/>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109"/>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109"/>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109"/>
          <p:cNvGrpSpPr/>
          <p:nvPr/>
        </p:nvGrpSpPr>
        <p:grpSpPr>
          <a:xfrm>
            <a:off x="3522963" y="1319280"/>
            <a:ext cx="354145" cy="351869"/>
            <a:chOff x="3514900" y="1489020"/>
            <a:chExt cx="354145" cy="351869"/>
          </a:xfrm>
        </p:grpSpPr>
        <p:sp>
          <p:nvSpPr>
            <p:cNvPr id="8629" name="Google Shape;8629;p109"/>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109"/>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109"/>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109"/>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109"/>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109"/>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109"/>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109"/>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109"/>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109"/>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109"/>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109"/>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109"/>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109"/>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109"/>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109"/>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109"/>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109"/>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109"/>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109"/>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109"/>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109"/>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1" name="Google Shape;8651;p109"/>
          <p:cNvGrpSpPr/>
          <p:nvPr/>
        </p:nvGrpSpPr>
        <p:grpSpPr>
          <a:xfrm>
            <a:off x="3074387" y="3180706"/>
            <a:ext cx="346598" cy="333183"/>
            <a:chOff x="3066324" y="3350446"/>
            <a:chExt cx="346598" cy="333183"/>
          </a:xfrm>
        </p:grpSpPr>
        <p:sp>
          <p:nvSpPr>
            <p:cNvPr id="8652" name="Google Shape;8652;p109"/>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109"/>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109"/>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109"/>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109"/>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109"/>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109"/>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109"/>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109"/>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109"/>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109"/>
          <p:cNvGrpSpPr/>
          <p:nvPr/>
        </p:nvGrpSpPr>
        <p:grpSpPr>
          <a:xfrm>
            <a:off x="1290817" y="1782350"/>
            <a:ext cx="363278" cy="363338"/>
            <a:chOff x="1282755" y="1952089"/>
            <a:chExt cx="363278" cy="363338"/>
          </a:xfrm>
        </p:grpSpPr>
        <p:sp>
          <p:nvSpPr>
            <p:cNvPr id="8663" name="Google Shape;8663;p109"/>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109"/>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109"/>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109"/>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109"/>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109"/>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109"/>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0" name="Google Shape;8670;p109"/>
          <p:cNvGrpSpPr/>
          <p:nvPr/>
        </p:nvGrpSpPr>
        <p:grpSpPr>
          <a:xfrm>
            <a:off x="3518156" y="2739542"/>
            <a:ext cx="355133" cy="343574"/>
            <a:chOff x="3510094" y="2909281"/>
            <a:chExt cx="355133" cy="343574"/>
          </a:xfrm>
        </p:grpSpPr>
        <p:sp>
          <p:nvSpPr>
            <p:cNvPr id="8671" name="Google Shape;8671;p109"/>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109"/>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109"/>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109"/>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109"/>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109"/>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109"/>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109"/>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109"/>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109"/>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109"/>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109"/>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109"/>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4" name="Google Shape;8684;p109"/>
          <p:cNvSpPr/>
          <p:nvPr/>
        </p:nvSpPr>
        <p:spPr>
          <a:xfrm>
            <a:off x="2521946" y="1642342"/>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5" name="Google Shape;8685;p109"/>
          <p:cNvGrpSpPr/>
          <p:nvPr/>
        </p:nvGrpSpPr>
        <p:grpSpPr>
          <a:xfrm>
            <a:off x="2171904" y="1337232"/>
            <a:ext cx="382787" cy="331566"/>
            <a:chOff x="2163842" y="1506972"/>
            <a:chExt cx="382787" cy="331566"/>
          </a:xfrm>
        </p:grpSpPr>
        <p:sp>
          <p:nvSpPr>
            <p:cNvPr id="8686" name="Google Shape;8686;p109"/>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109"/>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109"/>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109"/>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109"/>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109"/>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109"/>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109"/>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4" name="Google Shape;8694;p109"/>
          <p:cNvGrpSpPr/>
          <p:nvPr/>
        </p:nvGrpSpPr>
        <p:grpSpPr>
          <a:xfrm>
            <a:off x="1746940" y="3179913"/>
            <a:ext cx="357918" cy="350536"/>
            <a:chOff x="1738877" y="3349652"/>
            <a:chExt cx="357918" cy="350536"/>
          </a:xfrm>
        </p:grpSpPr>
        <p:sp>
          <p:nvSpPr>
            <p:cNvPr id="8695" name="Google Shape;8695;p109"/>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109"/>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109"/>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109"/>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109"/>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109"/>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109"/>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109"/>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109"/>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109"/>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109"/>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109"/>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109"/>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109"/>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109"/>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109"/>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109"/>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109"/>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3" name="Google Shape;8713;p109"/>
          <p:cNvGrpSpPr/>
          <p:nvPr/>
        </p:nvGrpSpPr>
        <p:grpSpPr>
          <a:xfrm>
            <a:off x="1979882" y="4107115"/>
            <a:ext cx="383281" cy="333947"/>
            <a:chOff x="1971819" y="4276854"/>
            <a:chExt cx="383281" cy="333947"/>
          </a:xfrm>
        </p:grpSpPr>
        <p:sp>
          <p:nvSpPr>
            <p:cNvPr id="8714" name="Google Shape;8714;p109"/>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109"/>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109"/>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109"/>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109"/>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109"/>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109"/>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109"/>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109"/>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109"/>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4" name="Google Shape;8724;p109"/>
          <p:cNvGrpSpPr/>
          <p:nvPr/>
        </p:nvGrpSpPr>
        <p:grpSpPr>
          <a:xfrm>
            <a:off x="1833181" y="2716080"/>
            <a:ext cx="175987" cy="361391"/>
            <a:chOff x="1825119" y="2885819"/>
            <a:chExt cx="175987" cy="361391"/>
          </a:xfrm>
        </p:grpSpPr>
        <p:sp>
          <p:nvSpPr>
            <p:cNvPr id="8725" name="Google Shape;8725;p109"/>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109"/>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109"/>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109"/>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109"/>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109"/>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109"/>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109"/>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109"/>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109"/>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109"/>
          <p:cNvGrpSpPr/>
          <p:nvPr/>
        </p:nvGrpSpPr>
        <p:grpSpPr>
          <a:xfrm>
            <a:off x="3512886" y="3236104"/>
            <a:ext cx="369896" cy="226339"/>
            <a:chOff x="3504824" y="3405844"/>
            <a:chExt cx="369896" cy="226339"/>
          </a:xfrm>
        </p:grpSpPr>
        <p:sp>
          <p:nvSpPr>
            <p:cNvPr id="8736" name="Google Shape;8736;p109"/>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109"/>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109"/>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109"/>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109"/>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109"/>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109"/>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109"/>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109"/>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109"/>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109"/>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109"/>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109"/>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109"/>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109"/>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109"/>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2" name="Google Shape;8752;p109"/>
          <p:cNvGrpSpPr/>
          <p:nvPr/>
        </p:nvGrpSpPr>
        <p:grpSpPr>
          <a:xfrm>
            <a:off x="1303724" y="3649855"/>
            <a:ext cx="345640" cy="342900"/>
            <a:chOff x="1295661" y="3819594"/>
            <a:chExt cx="345640" cy="342900"/>
          </a:xfrm>
        </p:grpSpPr>
        <p:sp>
          <p:nvSpPr>
            <p:cNvPr id="8753" name="Google Shape;8753;p109"/>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109"/>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109"/>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109"/>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109"/>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109"/>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109"/>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109"/>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109"/>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109"/>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109"/>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109"/>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109"/>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109"/>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109"/>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109"/>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109"/>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0" name="Google Shape;8770;p109"/>
          <p:cNvGrpSpPr/>
          <p:nvPr/>
        </p:nvGrpSpPr>
        <p:grpSpPr>
          <a:xfrm>
            <a:off x="3494635" y="2263730"/>
            <a:ext cx="379328" cy="281738"/>
            <a:chOff x="3486572" y="2433470"/>
            <a:chExt cx="379328" cy="281738"/>
          </a:xfrm>
        </p:grpSpPr>
        <p:sp>
          <p:nvSpPr>
            <p:cNvPr id="8771" name="Google Shape;8771;p109"/>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109"/>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109"/>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109"/>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109"/>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109"/>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109"/>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8" name="Google Shape;8778;p109"/>
          <p:cNvSpPr/>
          <p:nvPr/>
        </p:nvSpPr>
        <p:spPr>
          <a:xfrm>
            <a:off x="3759992" y="253979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9" name="Google Shape;8779;p109"/>
          <p:cNvGrpSpPr/>
          <p:nvPr/>
        </p:nvGrpSpPr>
        <p:grpSpPr>
          <a:xfrm>
            <a:off x="4005212" y="3159894"/>
            <a:ext cx="270733" cy="355762"/>
            <a:chOff x="3997149" y="3329634"/>
            <a:chExt cx="270733" cy="355762"/>
          </a:xfrm>
        </p:grpSpPr>
        <p:sp>
          <p:nvSpPr>
            <p:cNvPr id="8780" name="Google Shape;8780;p109"/>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109"/>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109"/>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109"/>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109"/>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109"/>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109"/>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109"/>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109"/>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109"/>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109"/>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109"/>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109"/>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109"/>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109"/>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109"/>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109"/>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109"/>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109"/>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109"/>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109"/>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1" name="Google Shape;8801;p109"/>
          <p:cNvGrpSpPr/>
          <p:nvPr/>
        </p:nvGrpSpPr>
        <p:grpSpPr>
          <a:xfrm>
            <a:off x="3962406" y="2729615"/>
            <a:ext cx="345655" cy="343529"/>
            <a:chOff x="3954343" y="2899354"/>
            <a:chExt cx="345655" cy="343529"/>
          </a:xfrm>
        </p:grpSpPr>
        <p:sp>
          <p:nvSpPr>
            <p:cNvPr id="8802" name="Google Shape;8802;p109"/>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109"/>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109"/>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109"/>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109"/>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109"/>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109"/>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109"/>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109"/>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109"/>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109"/>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109"/>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109"/>
          <p:cNvGrpSpPr/>
          <p:nvPr/>
        </p:nvGrpSpPr>
        <p:grpSpPr>
          <a:xfrm>
            <a:off x="2174105" y="3181605"/>
            <a:ext cx="369566" cy="349803"/>
            <a:chOff x="2166043" y="3351344"/>
            <a:chExt cx="369566" cy="349803"/>
          </a:xfrm>
        </p:grpSpPr>
        <p:sp>
          <p:nvSpPr>
            <p:cNvPr id="8815" name="Google Shape;8815;p109"/>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109"/>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109"/>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109"/>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109"/>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109"/>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109"/>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109"/>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109"/>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109"/>
          <p:cNvGrpSpPr/>
          <p:nvPr/>
        </p:nvGrpSpPr>
        <p:grpSpPr>
          <a:xfrm>
            <a:off x="2627712" y="3182593"/>
            <a:ext cx="365793" cy="329275"/>
            <a:chOff x="2619649" y="3352332"/>
            <a:chExt cx="365793" cy="329275"/>
          </a:xfrm>
        </p:grpSpPr>
        <p:sp>
          <p:nvSpPr>
            <p:cNvPr id="8825" name="Google Shape;8825;p109"/>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109"/>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109"/>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109"/>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109"/>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109"/>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109"/>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109"/>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109"/>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109"/>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109"/>
          <p:cNvGrpSpPr/>
          <p:nvPr/>
        </p:nvGrpSpPr>
        <p:grpSpPr>
          <a:xfrm>
            <a:off x="1304197" y="1345501"/>
            <a:ext cx="340624" cy="351944"/>
            <a:chOff x="1293760" y="1498228"/>
            <a:chExt cx="340624" cy="351944"/>
          </a:xfrm>
        </p:grpSpPr>
        <p:sp>
          <p:nvSpPr>
            <p:cNvPr id="8836" name="Google Shape;8836;p109"/>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109"/>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109"/>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109"/>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109"/>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109"/>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109"/>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109"/>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109"/>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109"/>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109"/>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109"/>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109"/>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109"/>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0" name="Google Shape;8850;p109"/>
          <p:cNvGrpSpPr/>
          <p:nvPr/>
        </p:nvGrpSpPr>
        <p:grpSpPr>
          <a:xfrm>
            <a:off x="857663" y="1782335"/>
            <a:ext cx="406713" cy="383745"/>
            <a:chOff x="849601" y="1952074"/>
            <a:chExt cx="406713" cy="383745"/>
          </a:xfrm>
        </p:grpSpPr>
        <p:sp>
          <p:nvSpPr>
            <p:cNvPr id="8851" name="Google Shape;8851;p109"/>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109"/>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109"/>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109"/>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109"/>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109"/>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109"/>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8" name="Google Shape;8858;p109"/>
          <p:cNvGrpSpPr/>
          <p:nvPr/>
        </p:nvGrpSpPr>
        <p:grpSpPr>
          <a:xfrm>
            <a:off x="2261934" y="2723626"/>
            <a:ext cx="203985" cy="355417"/>
            <a:chOff x="2253871" y="2893365"/>
            <a:chExt cx="203985" cy="355417"/>
          </a:xfrm>
        </p:grpSpPr>
        <p:sp>
          <p:nvSpPr>
            <p:cNvPr id="8859" name="Google Shape;8859;p109"/>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109"/>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109"/>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109"/>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109"/>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109"/>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109"/>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109"/>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109"/>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109"/>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109"/>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109"/>
          <p:cNvGrpSpPr/>
          <p:nvPr/>
        </p:nvGrpSpPr>
        <p:grpSpPr>
          <a:xfrm>
            <a:off x="2199603" y="2238861"/>
            <a:ext cx="308823" cy="342571"/>
            <a:chOff x="2191541" y="2408601"/>
            <a:chExt cx="308823" cy="342571"/>
          </a:xfrm>
        </p:grpSpPr>
        <p:sp>
          <p:nvSpPr>
            <p:cNvPr id="8871" name="Google Shape;8871;p109"/>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109"/>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109"/>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109"/>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109"/>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109"/>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109"/>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109"/>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109"/>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109"/>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109"/>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109"/>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109"/>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4" name="Google Shape;8884;p109"/>
          <p:cNvGrpSpPr/>
          <p:nvPr/>
        </p:nvGrpSpPr>
        <p:grpSpPr>
          <a:xfrm>
            <a:off x="855462" y="1333848"/>
            <a:ext cx="342496" cy="341553"/>
            <a:chOff x="847400" y="1503588"/>
            <a:chExt cx="342496" cy="341553"/>
          </a:xfrm>
        </p:grpSpPr>
        <p:sp>
          <p:nvSpPr>
            <p:cNvPr id="8885" name="Google Shape;8885;p109"/>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109"/>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109"/>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109"/>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109"/>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109"/>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109"/>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109"/>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109"/>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109"/>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109"/>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109"/>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109"/>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109"/>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109"/>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109"/>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109"/>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109"/>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109"/>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109"/>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5" name="Google Shape;8905;p109"/>
          <p:cNvGrpSpPr/>
          <p:nvPr/>
        </p:nvGrpSpPr>
        <p:grpSpPr>
          <a:xfrm>
            <a:off x="1338026" y="2729929"/>
            <a:ext cx="280495" cy="361077"/>
            <a:chOff x="1329963" y="2899669"/>
            <a:chExt cx="280495" cy="361077"/>
          </a:xfrm>
        </p:grpSpPr>
        <p:sp>
          <p:nvSpPr>
            <p:cNvPr id="8906" name="Google Shape;8906;p109"/>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109"/>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109"/>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109"/>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109"/>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109"/>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109"/>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109"/>
          <p:cNvGrpSpPr/>
          <p:nvPr/>
        </p:nvGrpSpPr>
        <p:grpSpPr>
          <a:xfrm>
            <a:off x="945492" y="3631169"/>
            <a:ext cx="195496" cy="343439"/>
            <a:chOff x="937429" y="3800908"/>
            <a:chExt cx="195496" cy="343439"/>
          </a:xfrm>
        </p:grpSpPr>
        <p:sp>
          <p:nvSpPr>
            <p:cNvPr id="8914" name="Google Shape;8914;p109"/>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109"/>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109"/>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109"/>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109"/>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109"/>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109"/>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109"/>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109"/>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109"/>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109"/>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109"/>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109"/>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7" name="Google Shape;8927;p109"/>
          <p:cNvGrpSpPr/>
          <p:nvPr/>
        </p:nvGrpSpPr>
        <p:grpSpPr>
          <a:xfrm>
            <a:off x="2695722" y="3640916"/>
            <a:ext cx="365164" cy="342511"/>
            <a:chOff x="2611459" y="3810655"/>
            <a:chExt cx="365164" cy="342511"/>
          </a:xfrm>
        </p:grpSpPr>
        <p:sp>
          <p:nvSpPr>
            <p:cNvPr id="8928" name="Google Shape;8928;p109"/>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109"/>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109"/>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109"/>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109"/>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109"/>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109"/>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109"/>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109"/>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109"/>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109"/>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109"/>
          <p:cNvGrpSpPr/>
          <p:nvPr/>
        </p:nvGrpSpPr>
        <p:grpSpPr>
          <a:xfrm>
            <a:off x="3960519" y="1354540"/>
            <a:ext cx="370195" cy="300154"/>
            <a:chOff x="3952456" y="1524280"/>
            <a:chExt cx="370195" cy="300154"/>
          </a:xfrm>
        </p:grpSpPr>
        <p:sp>
          <p:nvSpPr>
            <p:cNvPr id="8940" name="Google Shape;8940;p109"/>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109"/>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109"/>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109"/>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109"/>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109"/>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6" name="Google Shape;8946;p109"/>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8947" name="Google Shape;8947;p109"/>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51" name="Shape 8951"/>
        <p:cNvGrpSpPr/>
        <p:nvPr/>
      </p:nvGrpSpPr>
      <p:grpSpPr>
        <a:xfrm>
          <a:off x="0" y="0"/>
          <a:ext cx="0" cy="0"/>
          <a:chOff x="0" y="0"/>
          <a:chExt cx="0" cy="0"/>
        </a:xfrm>
      </p:grpSpPr>
      <p:grpSp>
        <p:nvGrpSpPr>
          <p:cNvPr id="8952" name="Google Shape;8952;p110"/>
          <p:cNvGrpSpPr/>
          <p:nvPr/>
        </p:nvGrpSpPr>
        <p:grpSpPr>
          <a:xfrm>
            <a:off x="894207" y="1345785"/>
            <a:ext cx="257112" cy="362808"/>
            <a:chOff x="908482" y="1502585"/>
            <a:chExt cx="257112" cy="362808"/>
          </a:xfrm>
        </p:grpSpPr>
        <p:sp>
          <p:nvSpPr>
            <p:cNvPr id="8953" name="Google Shape;8953;p110"/>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110"/>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110"/>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110"/>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110"/>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110"/>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110"/>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110"/>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110"/>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110"/>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110"/>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110"/>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110"/>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110"/>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110"/>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110"/>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110"/>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110"/>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110"/>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110"/>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110"/>
          <p:cNvGrpSpPr/>
          <p:nvPr/>
        </p:nvGrpSpPr>
        <p:grpSpPr>
          <a:xfrm>
            <a:off x="1289262" y="1345916"/>
            <a:ext cx="362939" cy="362677"/>
            <a:chOff x="1303537" y="1502716"/>
            <a:chExt cx="362939" cy="362677"/>
          </a:xfrm>
        </p:grpSpPr>
        <p:sp>
          <p:nvSpPr>
            <p:cNvPr id="8974" name="Google Shape;8974;p110"/>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110"/>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110"/>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110"/>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110"/>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110"/>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110"/>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110"/>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110"/>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110"/>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110"/>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5" name="Google Shape;8985;p110"/>
          <p:cNvGrpSpPr/>
          <p:nvPr/>
        </p:nvGrpSpPr>
        <p:grpSpPr>
          <a:xfrm>
            <a:off x="1737626" y="1345916"/>
            <a:ext cx="362677" cy="362677"/>
            <a:chOff x="1751901" y="1502716"/>
            <a:chExt cx="362677" cy="362677"/>
          </a:xfrm>
        </p:grpSpPr>
        <p:sp>
          <p:nvSpPr>
            <p:cNvPr id="8986" name="Google Shape;8986;p110"/>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110"/>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110"/>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110"/>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110"/>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110"/>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110"/>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110"/>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110"/>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110"/>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110"/>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110"/>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110"/>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110"/>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110"/>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110"/>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110"/>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110"/>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110"/>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110"/>
          <p:cNvGrpSpPr/>
          <p:nvPr/>
        </p:nvGrpSpPr>
        <p:grpSpPr>
          <a:xfrm>
            <a:off x="3080903" y="1345916"/>
            <a:ext cx="334290" cy="362677"/>
            <a:chOff x="3095178" y="1502716"/>
            <a:chExt cx="334290" cy="362677"/>
          </a:xfrm>
        </p:grpSpPr>
        <p:sp>
          <p:nvSpPr>
            <p:cNvPr id="9006" name="Google Shape;9006;p110"/>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110"/>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110"/>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110"/>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110"/>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110"/>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110"/>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110"/>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110"/>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110"/>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110"/>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110"/>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110"/>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110"/>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110"/>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110"/>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110"/>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110"/>
          <p:cNvGrpSpPr/>
          <p:nvPr/>
        </p:nvGrpSpPr>
        <p:grpSpPr>
          <a:xfrm>
            <a:off x="3528006" y="1348805"/>
            <a:ext cx="366196" cy="357005"/>
            <a:chOff x="3542281" y="1505605"/>
            <a:chExt cx="366196" cy="357005"/>
          </a:xfrm>
        </p:grpSpPr>
        <p:sp>
          <p:nvSpPr>
            <p:cNvPr id="9024" name="Google Shape;9024;p110"/>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110"/>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110"/>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110"/>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110"/>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110"/>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110"/>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110"/>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110"/>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110"/>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110"/>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110"/>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110"/>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110"/>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110"/>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110"/>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110"/>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110"/>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110"/>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110"/>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110"/>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110"/>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110"/>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110"/>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110"/>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9" name="Google Shape;9049;p110"/>
          <p:cNvGrpSpPr/>
          <p:nvPr/>
        </p:nvGrpSpPr>
        <p:grpSpPr>
          <a:xfrm>
            <a:off x="1734107" y="3227997"/>
            <a:ext cx="364673" cy="340067"/>
            <a:chOff x="1748382" y="3384797"/>
            <a:chExt cx="364673" cy="340067"/>
          </a:xfrm>
        </p:grpSpPr>
        <p:sp>
          <p:nvSpPr>
            <p:cNvPr id="9050" name="Google Shape;9050;p110"/>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110"/>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110"/>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110"/>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110"/>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110"/>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110"/>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110"/>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110"/>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110"/>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110"/>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110"/>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110"/>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110"/>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110"/>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5" name="Google Shape;9065;p110"/>
          <p:cNvGrpSpPr/>
          <p:nvPr/>
        </p:nvGrpSpPr>
        <p:grpSpPr>
          <a:xfrm>
            <a:off x="2168368" y="3229520"/>
            <a:ext cx="382030" cy="320451"/>
            <a:chOff x="2182643" y="3386320"/>
            <a:chExt cx="382030" cy="320451"/>
          </a:xfrm>
        </p:grpSpPr>
        <p:sp>
          <p:nvSpPr>
            <p:cNvPr id="9066" name="Google Shape;9066;p110"/>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110"/>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110"/>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110"/>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110"/>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110"/>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110"/>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110"/>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110"/>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110"/>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110"/>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110"/>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110"/>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110"/>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110"/>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110"/>
          <p:cNvGrpSpPr/>
          <p:nvPr/>
        </p:nvGrpSpPr>
        <p:grpSpPr>
          <a:xfrm>
            <a:off x="3070111" y="3232540"/>
            <a:ext cx="353880" cy="330745"/>
            <a:chOff x="3084386" y="3389340"/>
            <a:chExt cx="353880" cy="330745"/>
          </a:xfrm>
        </p:grpSpPr>
        <p:sp>
          <p:nvSpPr>
            <p:cNvPr id="9082" name="Google Shape;9082;p110"/>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110"/>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110"/>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110"/>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110"/>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110"/>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110"/>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110"/>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110"/>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110"/>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110"/>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110"/>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4" name="Google Shape;9094;p110"/>
          <p:cNvGrpSpPr/>
          <p:nvPr/>
        </p:nvGrpSpPr>
        <p:grpSpPr>
          <a:xfrm>
            <a:off x="849224" y="1814106"/>
            <a:ext cx="347078" cy="364016"/>
            <a:chOff x="863499" y="1970906"/>
            <a:chExt cx="347078" cy="364016"/>
          </a:xfrm>
        </p:grpSpPr>
        <p:sp>
          <p:nvSpPr>
            <p:cNvPr id="9095" name="Google Shape;9095;p110"/>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110"/>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110"/>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110"/>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110"/>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110"/>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110"/>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110"/>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110"/>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110"/>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110"/>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110"/>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110"/>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110"/>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9" name="Google Shape;9109;p110"/>
          <p:cNvGrpSpPr/>
          <p:nvPr/>
        </p:nvGrpSpPr>
        <p:grpSpPr>
          <a:xfrm>
            <a:off x="1735604" y="1814106"/>
            <a:ext cx="364436" cy="364174"/>
            <a:chOff x="1749879" y="1970906"/>
            <a:chExt cx="364436" cy="364174"/>
          </a:xfrm>
        </p:grpSpPr>
        <p:sp>
          <p:nvSpPr>
            <p:cNvPr id="9110" name="Google Shape;9110;p110"/>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110"/>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110"/>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110"/>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110"/>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110"/>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110"/>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110"/>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110"/>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110"/>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110"/>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110"/>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110"/>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110"/>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4" name="Google Shape;9124;p110"/>
          <p:cNvGrpSpPr/>
          <p:nvPr/>
        </p:nvGrpSpPr>
        <p:grpSpPr>
          <a:xfrm>
            <a:off x="2172150" y="1819358"/>
            <a:ext cx="396106" cy="353985"/>
            <a:chOff x="2186425" y="1976158"/>
            <a:chExt cx="396106" cy="353985"/>
          </a:xfrm>
        </p:grpSpPr>
        <p:sp>
          <p:nvSpPr>
            <p:cNvPr id="9125" name="Google Shape;9125;p110"/>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110"/>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110"/>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110"/>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110"/>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110"/>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110"/>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110"/>
          <p:cNvGrpSpPr/>
          <p:nvPr/>
        </p:nvGrpSpPr>
        <p:grpSpPr>
          <a:xfrm>
            <a:off x="2644882" y="1860612"/>
            <a:ext cx="319190" cy="271240"/>
            <a:chOff x="2659157" y="2017412"/>
            <a:chExt cx="319190" cy="271240"/>
          </a:xfrm>
        </p:grpSpPr>
        <p:sp>
          <p:nvSpPr>
            <p:cNvPr id="9133" name="Google Shape;9133;p110"/>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110"/>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110"/>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110"/>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110"/>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110"/>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110"/>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110"/>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110"/>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110"/>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110"/>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110"/>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110"/>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110"/>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110"/>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110"/>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110"/>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110"/>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110"/>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110"/>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110"/>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110"/>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110"/>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110"/>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110"/>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110"/>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9" name="Google Shape;9159;p110"/>
          <p:cNvGrpSpPr/>
          <p:nvPr/>
        </p:nvGrpSpPr>
        <p:grpSpPr>
          <a:xfrm>
            <a:off x="3097500" y="1836716"/>
            <a:ext cx="318928" cy="319217"/>
            <a:chOff x="3111775" y="1993516"/>
            <a:chExt cx="318928" cy="319217"/>
          </a:xfrm>
        </p:grpSpPr>
        <p:sp>
          <p:nvSpPr>
            <p:cNvPr id="9160" name="Google Shape;9160;p110"/>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110"/>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110"/>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110"/>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110"/>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110"/>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110"/>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110"/>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110"/>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110"/>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110"/>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110"/>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110"/>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110"/>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110"/>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110"/>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110"/>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110"/>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110"/>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110"/>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110"/>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110"/>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110"/>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110"/>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110"/>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110"/>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110"/>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110"/>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110"/>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110"/>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0" name="Google Shape;9190;p110"/>
          <p:cNvGrpSpPr/>
          <p:nvPr/>
        </p:nvGrpSpPr>
        <p:grpSpPr>
          <a:xfrm>
            <a:off x="4009510" y="1813607"/>
            <a:ext cx="288807" cy="355377"/>
            <a:chOff x="4023785" y="1970407"/>
            <a:chExt cx="288807" cy="355377"/>
          </a:xfrm>
        </p:grpSpPr>
        <p:sp>
          <p:nvSpPr>
            <p:cNvPr id="9191" name="Google Shape;9191;p110"/>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110"/>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110"/>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110"/>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110"/>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110"/>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110"/>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110"/>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110"/>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110"/>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110"/>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110"/>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110"/>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110"/>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110"/>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110"/>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110"/>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110"/>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110"/>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110"/>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1" name="Google Shape;9211;p110"/>
          <p:cNvGrpSpPr/>
          <p:nvPr/>
        </p:nvGrpSpPr>
        <p:grpSpPr>
          <a:xfrm>
            <a:off x="3530265" y="3224163"/>
            <a:ext cx="320188" cy="319269"/>
            <a:chOff x="3544540" y="3380963"/>
            <a:chExt cx="320188" cy="319269"/>
          </a:xfrm>
        </p:grpSpPr>
        <p:sp>
          <p:nvSpPr>
            <p:cNvPr id="9212" name="Google Shape;9212;p110"/>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110"/>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110"/>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110"/>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110"/>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110"/>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110"/>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110"/>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110"/>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110"/>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110"/>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110"/>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110"/>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110"/>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110"/>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110"/>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8" name="Google Shape;9228;p110"/>
          <p:cNvGrpSpPr/>
          <p:nvPr/>
        </p:nvGrpSpPr>
        <p:grpSpPr>
          <a:xfrm>
            <a:off x="3930362" y="3198034"/>
            <a:ext cx="415696" cy="371605"/>
            <a:chOff x="3944637" y="3354834"/>
            <a:chExt cx="415696" cy="371605"/>
          </a:xfrm>
        </p:grpSpPr>
        <p:sp>
          <p:nvSpPr>
            <p:cNvPr id="9229" name="Google Shape;9229;p110"/>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110"/>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110"/>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110"/>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110"/>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110"/>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110"/>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110"/>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110"/>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110"/>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110"/>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110"/>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110"/>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110"/>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110"/>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110"/>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110"/>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6" name="Google Shape;9246;p110"/>
          <p:cNvGrpSpPr/>
          <p:nvPr/>
        </p:nvGrpSpPr>
        <p:grpSpPr>
          <a:xfrm>
            <a:off x="1300344" y="3664727"/>
            <a:ext cx="346317" cy="332136"/>
            <a:chOff x="1314619" y="3821527"/>
            <a:chExt cx="346317" cy="332136"/>
          </a:xfrm>
        </p:grpSpPr>
        <p:sp>
          <p:nvSpPr>
            <p:cNvPr id="9247" name="Google Shape;9247;p110"/>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110"/>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110"/>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110"/>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110"/>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110"/>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110"/>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110"/>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5" name="Google Shape;9255;p110"/>
          <p:cNvGrpSpPr/>
          <p:nvPr/>
        </p:nvGrpSpPr>
        <p:grpSpPr>
          <a:xfrm>
            <a:off x="1736864" y="3634134"/>
            <a:ext cx="386258" cy="380507"/>
            <a:chOff x="1751139" y="3790934"/>
            <a:chExt cx="386258" cy="380507"/>
          </a:xfrm>
        </p:grpSpPr>
        <p:sp>
          <p:nvSpPr>
            <p:cNvPr id="9256" name="Google Shape;9256;p110"/>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110"/>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110"/>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110"/>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110"/>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110"/>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110"/>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110"/>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110"/>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110"/>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110"/>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110"/>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110"/>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110"/>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110"/>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110"/>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110"/>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110"/>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4" name="Google Shape;9274;p110"/>
          <p:cNvGrpSpPr/>
          <p:nvPr/>
        </p:nvGrpSpPr>
        <p:grpSpPr>
          <a:xfrm>
            <a:off x="2175406" y="3664806"/>
            <a:ext cx="395607" cy="318928"/>
            <a:chOff x="2189681" y="3821606"/>
            <a:chExt cx="395607" cy="318928"/>
          </a:xfrm>
        </p:grpSpPr>
        <p:sp>
          <p:nvSpPr>
            <p:cNvPr id="9275" name="Google Shape;9275;p110"/>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110"/>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110"/>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110"/>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110"/>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110"/>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110"/>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110"/>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110"/>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110"/>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110"/>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110"/>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110"/>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110"/>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110"/>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110"/>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110"/>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110"/>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110"/>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110"/>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110"/>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110"/>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110"/>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110"/>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110"/>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110"/>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110"/>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110"/>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110"/>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110"/>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5" name="Google Shape;9305;p110"/>
          <p:cNvSpPr/>
          <p:nvPr/>
        </p:nvSpPr>
        <p:spPr>
          <a:xfrm>
            <a:off x="1274189" y="18832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6" name="Google Shape;9306;p110"/>
          <p:cNvGrpSpPr/>
          <p:nvPr/>
        </p:nvGrpSpPr>
        <p:grpSpPr>
          <a:xfrm>
            <a:off x="1263134" y="1804547"/>
            <a:ext cx="420475" cy="383055"/>
            <a:chOff x="1277409" y="1961347"/>
            <a:chExt cx="420475" cy="383055"/>
          </a:xfrm>
        </p:grpSpPr>
        <p:sp>
          <p:nvSpPr>
            <p:cNvPr id="9307" name="Google Shape;9307;p110"/>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110"/>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110"/>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110"/>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110"/>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110"/>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110"/>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110"/>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110"/>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110"/>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110"/>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110"/>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110"/>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110"/>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110"/>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110"/>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110"/>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110"/>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110"/>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110"/>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110"/>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110"/>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110"/>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110"/>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110"/>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110"/>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110"/>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4" name="Google Shape;9334;p110"/>
          <p:cNvGrpSpPr/>
          <p:nvPr/>
        </p:nvGrpSpPr>
        <p:grpSpPr>
          <a:xfrm>
            <a:off x="2200800" y="2276019"/>
            <a:ext cx="380008" cy="351648"/>
            <a:chOff x="2215075" y="2432819"/>
            <a:chExt cx="380008" cy="351648"/>
          </a:xfrm>
        </p:grpSpPr>
        <p:sp>
          <p:nvSpPr>
            <p:cNvPr id="9335" name="Google Shape;9335;p110"/>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110"/>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110"/>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110"/>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110"/>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110"/>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110"/>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110"/>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110"/>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110"/>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110"/>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110"/>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110"/>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110"/>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110"/>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110"/>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110"/>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110"/>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110"/>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110"/>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110"/>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110"/>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110"/>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110"/>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110"/>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110"/>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110"/>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110"/>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110"/>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110"/>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110"/>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6" name="Google Shape;9366;p110"/>
          <p:cNvGrpSpPr/>
          <p:nvPr/>
        </p:nvGrpSpPr>
        <p:grpSpPr>
          <a:xfrm>
            <a:off x="2647141" y="2265542"/>
            <a:ext cx="344059" cy="340671"/>
            <a:chOff x="2661416" y="2422342"/>
            <a:chExt cx="344059" cy="340671"/>
          </a:xfrm>
        </p:grpSpPr>
        <p:sp>
          <p:nvSpPr>
            <p:cNvPr id="9367" name="Google Shape;9367;p110"/>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110"/>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110"/>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110"/>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110"/>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110"/>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110"/>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110"/>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110"/>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110"/>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110"/>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110"/>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110"/>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0" name="Google Shape;9380;p110"/>
          <p:cNvGrpSpPr/>
          <p:nvPr/>
        </p:nvGrpSpPr>
        <p:grpSpPr>
          <a:xfrm>
            <a:off x="4052235" y="2265542"/>
            <a:ext cx="206876" cy="348470"/>
            <a:chOff x="4066510" y="2422342"/>
            <a:chExt cx="206876" cy="348470"/>
          </a:xfrm>
        </p:grpSpPr>
        <p:sp>
          <p:nvSpPr>
            <p:cNvPr id="9381" name="Google Shape;9381;p110"/>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110"/>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110"/>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110"/>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110"/>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110"/>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110"/>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110"/>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110"/>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110"/>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110"/>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110"/>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3" name="Google Shape;9393;p110"/>
          <p:cNvSpPr/>
          <p:nvPr/>
        </p:nvSpPr>
        <p:spPr>
          <a:xfrm>
            <a:off x="2943931" y="37349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4" name="Google Shape;9394;p110"/>
          <p:cNvGrpSpPr/>
          <p:nvPr/>
        </p:nvGrpSpPr>
        <p:grpSpPr>
          <a:xfrm>
            <a:off x="2603418" y="3660525"/>
            <a:ext cx="420475" cy="326491"/>
            <a:chOff x="2617693" y="3817325"/>
            <a:chExt cx="420475" cy="326491"/>
          </a:xfrm>
        </p:grpSpPr>
        <p:sp>
          <p:nvSpPr>
            <p:cNvPr id="9395" name="Google Shape;9395;p110"/>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110"/>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110"/>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110"/>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110"/>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110"/>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110"/>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110"/>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110"/>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110"/>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110"/>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110"/>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110"/>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110"/>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110"/>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110"/>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110"/>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2" name="Google Shape;9412;p110"/>
          <p:cNvGrpSpPr/>
          <p:nvPr/>
        </p:nvGrpSpPr>
        <p:grpSpPr>
          <a:xfrm>
            <a:off x="3531026" y="2266723"/>
            <a:ext cx="358134" cy="356637"/>
            <a:chOff x="3545301" y="2423523"/>
            <a:chExt cx="358134" cy="356637"/>
          </a:xfrm>
        </p:grpSpPr>
        <p:sp>
          <p:nvSpPr>
            <p:cNvPr id="9413" name="Google Shape;9413;p110"/>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110"/>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110"/>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110"/>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110"/>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110"/>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110"/>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110"/>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110"/>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2" name="Google Shape;9422;p110"/>
          <p:cNvGrpSpPr/>
          <p:nvPr/>
        </p:nvGrpSpPr>
        <p:grpSpPr>
          <a:xfrm>
            <a:off x="3517187" y="3667799"/>
            <a:ext cx="377251" cy="324232"/>
            <a:chOff x="3531462" y="3824599"/>
            <a:chExt cx="377251" cy="324232"/>
          </a:xfrm>
        </p:grpSpPr>
        <p:sp>
          <p:nvSpPr>
            <p:cNvPr id="9423" name="Google Shape;9423;p110"/>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110"/>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110"/>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110"/>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110"/>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110"/>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110"/>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110"/>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110"/>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110"/>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110"/>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4" name="Google Shape;9434;p110"/>
          <p:cNvGrpSpPr/>
          <p:nvPr/>
        </p:nvGrpSpPr>
        <p:grpSpPr>
          <a:xfrm>
            <a:off x="4016311" y="3648446"/>
            <a:ext cx="286523" cy="340566"/>
            <a:chOff x="4030586" y="3805246"/>
            <a:chExt cx="286523" cy="340566"/>
          </a:xfrm>
        </p:grpSpPr>
        <p:sp>
          <p:nvSpPr>
            <p:cNvPr id="9435" name="Google Shape;9435;p110"/>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110"/>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110"/>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110"/>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110"/>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110"/>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110"/>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110"/>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110"/>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110"/>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110"/>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110"/>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110"/>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8" name="Google Shape;9448;p110"/>
          <p:cNvGrpSpPr/>
          <p:nvPr/>
        </p:nvGrpSpPr>
        <p:grpSpPr>
          <a:xfrm>
            <a:off x="2166609" y="2731919"/>
            <a:ext cx="376752" cy="374468"/>
            <a:chOff x="2180884" y="2888719"/>
            <a:chExt cx="376752" cy="374468"/>
          </a:xfrm>
        </p:grpSpPr>
        <p:sp>
          <p:nvSpPr>
            <p:cNvPr id="9449" name="Google Shape;9449;p110"/>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110"/>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110"/>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110"/>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110"/>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110"/>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110"/>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110"/>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110"/>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110"/>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110"/>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110"/>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110"/>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110"/>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3" name="Google Shape;9463;p110"/>
          <p:cNvGrpSpPr/>
          <p:nvPr/>
        </p:nvGrpSpPr>
        <p:grpSpPr>
          <a:xfrm>
            <a:off x="3940157" y="2786199"/>
            <a:ext cx="378249" cy="265909"/>
            <a:chOff x="3954432" y="2942999"/>
            <a:chExt cx="378249" cy="265909"/>
          </a:xfrm>
        </p:grpSpPr>
        <p:sp>
          <p:nvSpPr>
            <p:cNvPr id="9464" name="Google Shape;9464;p110"/>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110"/>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110"/>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110"/>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110"/>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110"/>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110"/>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110"/>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110"/>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3" name="Google Shape;9473;p110"/>
          <p:cNvGrpSpPr/>
          <p:nvPr/>
        </p:nvGrpSpPr>
        <p:grpSpPr>
          <a:xfrm>
            <a:off x="1737862" y="4109808"/>
            <a:ext cx="378512" cy="374756"/>
            <a:chOff x="1752137" y="4266608"/>
            <a:chExt cx="378512" cy="374756"/>
          </a:xfrm>
        </p:grpSpPr>
        <p:sp>
          <p:nvSpPr>
            <p:cNvPr id="9474" name="Google Shape;9474;p110"/>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110"/>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110"/>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110"/>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110"/>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110"/>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110"/>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110"/>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110"/>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110"/>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110"/>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110"/>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110"/>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110"/>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110"/>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110"/>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110"/>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110"/>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110"/>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110"/>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110"/>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5" name="Google Shape;9495;p110"/>
          <p:cNvGrpSpPr/>
          <p:nvPr/>
        </p:nvGrpSpPr>
        <p:grpSpPr>
          <a:xfrm>
            <a:off x="3103513" y="3655746"/>
            <a:ext cx="341065" cy="341065"/>
            <a:chOff x="3117788" y="3812546"/>
            <a:chExt cx="341065" cy="341065"/>
          </a:xfrm>
        </p:grpSpPr>
        <p:sp>
          <p:nvSpPr>
            <p:cNvPr id="9496" name="Google Shape;9496;p110"/>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110"/>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110"/>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110"/>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110"/>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110"/>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2" name="Google Shape;9502;p110"/>
          <p:cNvGrpSpPr/>
          <p:nvPr/>
        </p:nvGrpSpPr>
        <p:grpSpPr>
          <a:xfrm>
            <a:off x="3980125" y="4143132"/>
            <a:ext cx="338281" cy="322657"/>
            <a:chOff x="3994400" y="4299932"/>
            <a:chExt cx="338281" cy="322657"/>
          </a:xfrm>
        </p:grpSpPr>
        <p:sp>
          <p:nvSpPr>
            <p:cNvPr id="9503" name="Google Shape;9503;p110"/>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110"/>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110"/>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110"/>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110"/>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110"/>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110"/>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110"/>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1" name="Google Shape;9511;p110"/>
          <p:cNvSpPr/>
          <p:nvPr/>
        </p:nvSpPr>
        <p:spPr>
          <a:xfrm>
            <a:off x="3686065" y="18088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110"/>
          <p:cNvSpPr/>
          <p:nvPr/>
        </p:nvSpPr>
        <p:spPr>
          <a:xfrm>
            <a:off x="3686065" y="18088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13" name="Google Shape;9513;p110"/>
          <p:cNvGrpSpPr/>
          <p:nvPr/>
        </p:nvGrpSpPr>
        <p:grpSpPr>
          <a:xfrm>
            <a:off x="3559151" y="1808828"/>
            <a:ext cx="302358" cy="374993"/>
            <a:chOff x="3573426" y="1965628"/>
            <a:chExt cx="302358" cy="374993"/>
          </a:xfrm>
        </p:grpSpPr>
        <p:sp>
          <p:nvSpPr>
            <p:cNvPr id="9514" name="Google Shape;9514;p110"/>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110"/>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110"/>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110"/>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110"/>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110"/>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110"/>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110"/>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110"/>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110"/>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110"/>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110"/>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110"/>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110"/>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110"/>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110"/>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110"/>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110"/>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110"/>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110"/>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110"/>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110"/>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110"/>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110"/>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110"/>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110"/>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110"/>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110"/>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110"/>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110"/>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110"/>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110"/>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110"/>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110"/>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110"/>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110"/>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110"/>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110"/>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110"/>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110"/>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110"/>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110"/>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110"/>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110"/>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110"/>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110"/>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110"/>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110"/>
          <p:cNvGrpSpPr/>
          <p:nvPr/>
        </p:nvGrpSpPr>
        <p:grpSpPr>
          <a:xfrm>
            <a:off x="3499357" y="2751772"/>
            <a:ext cx="355876" cy="331007"/>
            <a:chOff x="3513632" y="2908572"/>
            <a:chExt cx="355876" cy="331007"/>
          </a:xfrm>
        </p:grpSpPr>
        <p:sp>
          <p:nvSpPr>
            <p:cNvPr id="9562" name="Google Shape;9562;p110"/>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110"/>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110"/>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110"/>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110"/>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110"/>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110"/>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110"/>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110"/>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110"/>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110"/>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110"/>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110"/>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110"/>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110"/>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110"/>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8" name="Google Shape;9578;p110"/>
          <p:cNvGrpSpPr/>
          <p:nvPr/>
        </p:nvGrpSpPr>
        <p:grpSpPr>
          <a:xfrm>
            <a:off x="2679808" y="2731630"/>
            <a:ext cx="235762" cy="374756"/>
            <a:chOff x="2694083" y="2888430"/>
            <a:chExt cx="235762" cy="374756"/>
          </a:xfrm>
        </p:grpSpPr>
        <p:sp>
          <p:nvSpPr>
            <p:cNvPr id="9579" name="Google Shape;9579;p110"/>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110"/>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110"/>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110"/>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110"/>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110"/>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110"/>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110"/>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110"/>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8" name="Google Shape;9588;p110"/>
          <p:cNvGrpSpPr/>
          <p:nvPr/>
        </p:nvGrpSpPr>
        <p:grpSpPr>
          <a:xfrm>
            <a:off x="857259" y="4143788"/>
            <a:ext cx="357661" cy="311155"/>
            <a:chOff x="871534" y="4300588"/>
            <a:chExt cx="357661" cy="311155"/>
          </a:xfrm>
        </p:grpSpPr>
        <p:sp>
          <p:nvSpPr>
            <p:cNvPr id="9589" name="Google Shape;9589;p110"/>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110"/>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110"/>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110"/>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110"/>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110"/>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110"/>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110"/>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110"/>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110"/>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110"/>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110"/>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110"/>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110"/>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110"/>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110"/>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110"/>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110"/>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110"/>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110"/>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110"/>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0" name="Google Shape;9610;p110"/>
          <p:cNvGrpSpPr/>
          <p:nvPr/>
        </p:nvGrpSpPr>
        <p:grpSpPr>
          <a:xfrm>
            <a:off x="901744" y="3664806"/>
            <a:ext cx="250100" cy="336785"/>
            <a:chOff x="916019" y="3821606"/>
            <a:chExt cx="250100" cy="336785"/>
          </a:xfrm>
        </p:grpSpPr>
        <p:sp>
          <p:nvSpPr>
            <p:cNvPr id="9611" name="Google Shape;9611;p110"/>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110"/>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110"/>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110"/>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110"/>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110"/>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110"/>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110"/>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110"/>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110"/>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110"/>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110"/>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110"/>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4" name="Google Shape;9624;p110"/>
          <p:cNvGrpSpPr/>
          <p:nvPr/>
        </p:nvGrpSpPr>
        <p:grpSpPr>
          <a:xfrm>
            <a:off x="835411" y="2752770"/>
            <a:ext cx="374730" cy="332504"/>
            <a:chOff x="849686" y="2909570"/>
            <a:chExt cx="374730" cy="332504"/>
          </a:xfrm>
        </p:grpSpPr>
        <p:sp>
          <p:nvSpPr>
            <p:cNvPr id="9625" name="Google Shape;9625;p110"/>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110"/>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110"/>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110"/>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110"/>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110"/>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110"/>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110"/>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110"/>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110"/>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110"/>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6" name="Google Shape;9636;p110"/>
          <p:cNvGrpSpPr/>
          <p:nvPr/>
        </p:nvGrpSpPr>
        <p:grpSpPr>
          <a:xfrm>
            <a:off x="1721292" y="2263441"/>
            <a:ext cx="417718" cy="372866"/>
            <a:chOff x="1735567" y="2420241"/>
            <a:chExt cx="417718" cy="372866"/>
          </a:xfrm>
        </p:grpSpPr>
        <p:sp>
          <p:nvSpPr>
            <p:cNvPr id="9637" name="Google Shape;9637;p110"/>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110"/>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110"/>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110"/>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110"/>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110"/>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110"/>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110"/>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110"/>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110"/>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110"/>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110"/>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110"/>
          <p:cNvGrpSpPr/>
          <p:nvPr/>
        </p:nvGrpSpPr>
        <p:grpSpPr>
          <a:xfrm>
            <a:off x="3585043" y="4142790"/>
            <a:ext cx="251098" cy="309028"/>
            <a:chOff x="3599318" y="4299590"/>
            <a:chExt cx="251098" cy="309028"/>
          </a:xfrm>
        </p:grpSpPr>
        <p:sp>
          <p:nvSpPr>
            <p:cNvPr id="9650" name="Google Shape;9650;p110"/>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110"/>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110"/>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110"/>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110"/>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110"/>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6" name="Google Shape;9656;p110"/>
          <p:cNvGrpSpPr/>
          <p:nvPr/>
        </p:nvGrpSpPr>
        <p:grpSpPr>
          <a:xfrm>
            <a:off x="3091723" y="2276440"/>
            <a:ext cx="345818" cy="345056"/>
            <a:chOff x="3105998" y="2433240"/>
            <a:chExt cx="345818" cy="345056"/>
          </a:xfrm>
        </p:grpSpPr>
        <p:sp>
          <p:nvSpPr>
            <p:cNvPr id="9657" name="Google Shape;9657;p110"/>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110"/>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110"/>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110"/>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110"/>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110"/>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110"/>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110"/>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110"/>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110"/>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110"/>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110"/>
          <p:cNvGrpSpPr/>
          <p:nvPr/>
        </p:nvGrpSpPr>
        <p:grpSpPr>
          <a:xfrm>
            <a:off x="1723051" y="2743973"/>
            <a:ext cx="374730" cy="350361"/>
            <a:chOff x="1737326" y="2900773"/>
            <a:chExt cx="374730" cy="350361"/>
          </a:xfrm>
        </p:grpSpPr>
        <p:sp>
          <p:nvSpPr>
            <p:cNvPr id="9669" name="Google Shape;9669;p110"/>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110"/>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110"/>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110"/>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110"/>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110"/>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110"/>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110"/>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110"/>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110"/>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110"/>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110"/>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110"/>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110"/>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110"/>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110"/>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110"/>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6" name="Google Shape;9686;p110"/>
          <p:cNvGrpSpPr/>
          <p:nvPr/>
        </p:nvGrpSpPr>
        <p:grpSpPr>
          <a:xfrm>
            <a:off x="3986401" y="1422596"/>
            <a:ext cx="327226" cy="211603"/>
            <a:chOff x="4000676" y="1579396"/>
            <a:chExt cx="327226" cy="211603"/>
          </a:xfrm>
        </p:grpSpPr>
        <p:sp>
          <p:nvSpPr>
            <p:cNvPr id="9687" name="Google Shape;9687;p110"/>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110"/>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110"/>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110"/>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110"/>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110"/>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110"/>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110"/>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110"/>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110"/>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110"/>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110"/>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110"/>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110"/>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110"/>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110"/>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3" name="Google Shape;9703;p110"/>
          <p:cNvGrpSpPr/>
          <p:nvPr/>
        </p:nvGrpSpPr>
        <p:grpSpPr>
          <a:xfrm>
            <a:off x="2621248" y="1358784"/>
            <a:ext cx="371054" cy="336469"/>
            <a:chOff x="2635523" y="1515584"/>
            <a:chExt cx="371054" cy="336469"/>
          </a:xfrm>
        </p:grpSpPr>
        <p:sp>
          <p:nvSpPr>
            <p:cNvPr id="9704" name="Google Shape;9704;p110"/>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110"/>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110"/>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110"/>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110"/>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110"/>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110"/>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1" name="Google Shape;9711;p110"/>
          <p:cNvGrpSpPr/>
          <p:nvPr/>
        </p:nvGrpSpPr>
        <p:grpSpPr>
          <a:xfrm>
            <a:off x="2217632" y="1363931"/>
            <a:ext cx="311627" cy="326569"/>
            <a:chOff x="2231907" y="1520731"/>
            <a:chExt cx="311627" cy="326569"/>
          </a:xfrm>
        </p:grpSpPr>
        <p:sp>
          <p:nvSpPr>
            <p:cNvPr id="9712" name="Google Shape;9712;p110"/>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110"/>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110"/>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110"/>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110"/>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110"/>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110"/>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110"/>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110"/>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110"/>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2" name="Google Shape;9722;p110"/>
          <p:cNvGrpSpPr/>
          <p:nvPr/>
        </p:nvGrpSpPr>
        <p:grpSpPr>
          <a:xfrm>
            <a:off x="1325974" y="4144733"/>
            <a:ext cx="311890" cy="304695"/>
            <a:chOff x="1340249" y="4301533"/>
            <a:chExt cx="311890" cy="304695"/>
          </a:xfrm>
        </p:grpSpPr>
        <p:sp>
          <p:nvSpPr>
            <p:cNvPr id="9723" name="Google Shape;9723;p110"/>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110"/>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110"/>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110"/>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110"/>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110"/>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110"/>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110"/>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110"/>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110"/>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110"/>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110"/>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110"/>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110"/>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110"/>
          <p:cNvGrpSpPr/>
          <p:nvPr/>
        </p:nvGrpSpPr>
        <p:grpSpPr>
          <a:xfrm>
            <a:off x="1316415" y="3220224"/>
            <a:ext cx="306874" cy="332268"/>
            <a:chOff x="1330690" y="3377024"/>
            <a:chExt cx="306874" cy="332268"/>
          </a:xfrm>
        </p:grpSpPr>
        <p:sp>
          <p:nvSpPr>
            <p:cNvPr id="9738" name="Google Shape;9738;p110"/>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110"/>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110"/>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110"/>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110"/>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110"/>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110"/>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110"/>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110"/>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110"/>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110"/>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110"/>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110"/>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110"/>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110"/>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110"/>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110"/>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110"/>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110"/>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7" name="Google Shape;9757;p110"/>
          <p:cNvGrpSpPr/>
          <p:nvPr/>
        </p:nvGrpSpPr>
        <p:grpSpPr>
          <a:xfrm>
            <a:off x="2636322" y="3224977"/>
            <a:ext cx="341511" cy="324994"/>
            <a:chOff x="2650597" y="3381777"/>
            <a:chExt cx="341511" cy="324994"/>
          </a:xfrm>
        </p:grpSpPr>
        <p:sp>
          <p:nvSpPr>
            <p:cNvPr id="9758" name="Google Shape;9758;p110"/>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110"/>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110"/>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110"/>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110"/>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110"/>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110"/>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110"/>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110"/>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110"/>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110"/>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110"/>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110"/>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110"/>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110"/>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110"/>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110"/>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110"/>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110"/>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110"/>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110"/>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110"/>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110"/>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110"/>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110"/>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110"/>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110"/>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110"/>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110"/>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110"/>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110"/>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110"/>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110"/>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110"/>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110"/>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3" name="Google Shape;9793;p110"/>
          <p:cNvGrpSpPr/>
          <p:nvPr/>
        </p:nvGrpSpPr>
        <p:grpSpPr>
          <a:xfrm>
            <a:off x="1281227" y="2280562"/>
            <a:ext cx="402645" cy="323917"/>
            <a:chOff x="1295502" y="2437362"/>
            <a:chExt cx="402645" cy="323917"/>
          </a:xfrm>
        </p:grpSpPr>
        <p:sp>
          <p:nvSpPr>
            <p:cNvPr id="9794" name="Google Shape;9794;p110"/>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110"/>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110"/>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110"/>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110"/>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110"/>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110"/>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110"/>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110"/>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110"/>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110"/>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110"/>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110"/>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110"/>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110"/>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110"/>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0" name="Google Shape;9810;p110"/>
          <p:cNvGrpSpPr/>
          <p:nvPr/>
        </p:nvGrpSpPr>
        <p:grpSpPr>
          <a:xfrm>
            <a:off x="868315" y="2281560"/>
            <a:ext cx="337310" cy="337047"/>
            <a:chOff x="882590" y="2438360"/>
            <a:chExt cx="337310" cy="337047"/>
          </a:xfrm>
        </p:grpSpPr>
        <p:sp>
          <p:nvSpPr>
            <p:cNvPr id="9811" name="Google Shape;9811;p110"/>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110"/>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110"/>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110"/>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110"/>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110"/>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110"/>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110"/>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110"/>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110"/>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110"/>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110"/>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110"/>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110"/>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110"/>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110"/>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110"/>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110"/>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110"/>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110"/>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110"/>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110"/>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110"/>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110"/>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110"/>
          <p:cNvGrpSpPr/>
          <p:nvPr/>
        </p:nvGrpSpPr>
        <p:grpSpPr>
          <a:xfrm>
            <a:off x="856498" y="3201185"/>
            <a:ext cx="342824" cy="351228"/>
            <a:chOff x="870773" y="3357985"/>
            <a:chExt cx="342824" cy="351228"/>
          </a:xfrm>
        </p:grpSpPr>
        <p:sp>
          <p:nvSpPr>
            <p:cNvPr id="9836" name="Google Shape;9836;p110"/>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110"/>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110"/>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110"/>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110"/>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110"/>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110"/>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110"/>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4" name="Google Shape;9844;p110"/>
          <p:cNvGrpSpPr/>
          <p:nvPr/>
        </p:nvGrpSpPr>
        <p:grpSpPr>
          <a:xfrm>
            <a:off x="2728809" y="4142790"/>
            <a:ext cx="159372" cy="308896"/>
            <a:chOff x="2743084" y="4299590"/>
            <a:chExt cx="159372" cy="308896"/>
          </a:xfrm>
        </p:grpSpPr>
        <p:sp>
          <p:nvSpPr>
            <p:cNvPr id="9845" name="Google Shape;9845;p110"/>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110"/>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110"/>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110"/>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110"/>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110"/>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110"/>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110"/>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110"/>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110"/>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110"/>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110"/>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110"/>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110"/>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110"/>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0" name="Google Shape;9860;p110"/>
          <p:cNvGrpSpPr/>
          <p:nvPr/>
        </p:nvGrpSpPr>
        <p:grpSpPr>
          <a:xfrm>
            <a:off x="1279231" y="2782916"/>
            <a:ext cx="374730" cy="272211"/>
            <a:chOff x="1293506" y="2939716"/>
            <a:chExt cx="374730" cy="272211"/>
          </a:xfrm>
        </p:grpSpPr>
        <p:sp>
          <p:nvSpPr>
            <p:cNvPr id="9861" name="Google Shape;9861;p110"/>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110"/>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110"/>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110"/>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110"/>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110"/>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110"/>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110"/>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110"/>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110"/>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110"/>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110"/>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110"/>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110"/>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110"/>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110"/>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110"/>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110"/>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110"/>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110"/>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110"/>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110"/>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110"/>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110"/>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110"/>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110"/>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110"/>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110"/>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110"/>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110"/>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1" name="Google Shape;9891;p110"/>
          <p:cNvGrpSpPr/>
          <p:nvPr/>
        </p:nvGrpSpPr>
        <p:grpSpPr>
          <a:xfrm>
            <a:off x="2185963" y="4132365"/>
            <a:ext cx="374756" cy="329300"/>
            <a:chOff x="2200238" y="4289165"/>
            <a:chExt cx="374756" cy="329300"/>
          </a:xfrm>
        </p:grpSpPr>
        <p:sp>
          <p:nvSpPr>
            <p:cNvPr id="9892" name="Google Shape;9892;p110"/>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110"/>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110"/>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110"/>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110"/>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110"/>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110"/>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110"/>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110"/>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110"/>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110"/>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110"/>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110"/>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110"/>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110"/>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110"/>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110"/>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110"/>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110"/>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110"/>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110"/>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110"/>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4" name="Google Shape;9914;p110"/>
          <p:cNvGrpSpPr/>
          <p:nvPr/>
        </p:nvGrpSpPr>
        <p:grpSpPr>
          <a:xfrm>
            <a:off x="3116092" y="4167685"/>
            <a:ext cx="297342" cy="258871"/>
            <a:chOff x="3130367" y="4324485"/>
            <a:chExt cx="297342" cy="258871"/>
          </a:xfrm>
        </p:grpSpPr>
        <p:sp>
          <p:nvSpPr>
            <p:cNvPr id="9915" name="Google Shape;9915;p110"/>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110"/>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110"/>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110"/>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110"/>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110"/>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110"/>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110"/>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110"/>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110"/>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110"/>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110"/>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110"/>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110"/>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110"/>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110"/>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110"/>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110"/>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110"/>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110"/>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110"/>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110"/>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110"/>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8" name="Google Shape;9938;p110"/>
          <p:cNvGrpSpPr/>
          <p:nvPr/>
        </p:nvGrpSpPr>
        <p:grpSpPr>
          <a:xfrm>
            <a:off x="3046477" y="2746809"/>
            <a:ext cx="390565" cy="359578"/>
            <a:chOff x="3060752" y="2903609"/>
            <a:chExt cx="390565" cy="359578"/>
          </a:xfrm>
        </p:grpSpPr>
        <p:sp>
          <p:nvSpPr>
            <p:cNvPr id="9939" name="Google Shape;9939;p110"/>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110"/>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110"/>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110"/>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110"/>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110"/>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110"/>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110"/>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110"/>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110"/>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110"/>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110"/>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110"/>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110"/>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110"/>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110"/>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110"/>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110"/>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110"/>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110"/>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110"/>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110"/>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110"/>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110"/>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110"/>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110"/>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110"/>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110"/>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110"/>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110"/>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110"/>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110"/>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110"/>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110"/>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3" name="Google Shape;9973;p110"/>
          <p:cNvGrpSpPr/>
          <p:nvPr/>
        </p:nvGrpSpPr>
        <p:grpSpPr>
          <a:xfrm>
            <a:off x="6216451" y="3658649"/>
            <a:ext cx="364673" cy="339804"/>
            <a:chOff x="6221064" y="3811049"/>
            <a:chExt cx="364673" cy="339804"/>
          </a:xfrm>
        </p:grpSpPr>
        <p:sp>
          <p:nvSpPr>
            <p:cNvPr id="9974" name="Google Shape;9974;p110"/>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110"/>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110"/>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110"/>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110"/>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110"/>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110"/>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110"/>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110"/>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110"/>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110"/>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110"/>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110"/>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110"/>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110"/>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110"/>
          <p:cNvGrpSpPr/>
          <p:nvPr/>
        </p:nvGrpSpPr>
        <p:grpSpPr>
          <a:xfrm>
            <a:off x="5761812" y="4122795"/>
            <a:ext cx="358160" cy="356926"/>
            <a:chOff x="5766424" y="4275195"/>
            <a:chExt cx="358160" cy="356926"/>
          </a:xfrm>
        </p:grpSpPr>
        <p:sp>
          <p:nvSpPr>
            <p:cNvPr id="9990" name="Google Shape;9990;p110"/>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110"/>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110"/>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110"/>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110"/>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110"/>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110"/>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110"/>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110"/>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110"/>
          <p:cNvGrpSpPr/>
          <p:nvPr/>
        </p:nvGrpSpPr>
        <p:grpSpPr>
          <a:xfrm>
            <a:off x="4880448" y="1366388"/>
            <a:ext cx="385786" cy="342588"/>
            <a:chOff x="4885060" y="1518788"/>
            <a:chExt cx="385786" cy="342588"/>
          </a:xfrm>
        </p:grpSpPr>
        <p:sp>
          <p:nvSpPr>
            <p:cNvPr id="10000" name="Google Shape;10000;p110"/>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110"/>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110"/>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110"/>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110"/>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110"/>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110"/>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110"/>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110"/>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110"/>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110"/>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110"/>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110"/>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110"/>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110"/>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110"/>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110"/>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110"/>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110"/>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9" name="Google Shape;10019;p110"/>
          <p:cNvGrpSpPr/>
          <p:nvPr/>
        </p:nvGrpSpPr>
        <p:grpSpPr>
          <a:xfrm>
            <a:off x="5389865" y="1362133"/>
            <a:ext cx="249076" cy="351096"/>
            <a:chOff x="5394478" y="1514533"/>
            <a:chExt cx="249076" cy="351096"/>
          </a:xfrm>
        </p:grpSpPr>
        <p:sp>
          <p:nvSpPr>
            <p:cNvPr id="10020" name="Google Shape;10020;p110"/>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110"/>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110"/>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110"/>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110"/>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110"/>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110"/>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110"/>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110"/>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110"/>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110"/>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110"/>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110"/>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110"/>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110"/>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110"/>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110"/>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110"/>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110"/>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110"/>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0" name="Google Shape;10040;p110"/>
          <p:cNvGrpSpPr/>
          <p:nvPr/>
        </p:nvGrpSpPr>
        <p:grpSpPr>
          <a:xfrm>
            <a:off x="5777647" y="1359612"/>
            <a:ext cx="356138" cy="356138"/>
            <a:chOff x="5782259" y="1512012"/>
            <a:chExt cx="356138" cy="356138"/>
          </a:xfrm>
        </p:grpSpPr>
        <p:sp>
          <p:nvSpPr>
            <p:cNvPr id="10041" name="Google Shape;10041;p110"/>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110"/>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110"/>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110"/>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110"/>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110"/>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110"/>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110"/>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110"/>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110"/>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110"/>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2" name="Google Shape;10052;p110"/>
          <p:cNvGrpSpPr/>
          <p:nvPr/>
        </p:nvGrpSpPr>
        <p:grpSpPr>
          <a:xfrm>
            <a:off x="6224986" y="1365652"/>
            <a:ext cx="343560" cy="343822"/>
            <a:chOff x="6229598" y="1518052"/>
            <a:chExt cx="343560" cy="343822"/>
          </a:xfrm>
        </p:grpSpPr>
        <p:sp>
          <p:nvSpPr>
            <p:cNvPr id="10053" name="Google Shape;10053;p110"/>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110"/>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110"/>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110"/>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110"/>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110"/>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110"/>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110"/>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110"/>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110"/>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110"/>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110"/>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110"/>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110"/>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110"/>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110"/>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110"/>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110"/>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110"/>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110"/>
          <p:cNvGrpSpPr/>
          <p:nvPr/>
        </p:nvGrpSpPr>
        <p:grpSpPr>
          <a:xfrm>
            <a:off x="6665287" y="1353074"/>
            <a:ext cx="345083" cy="369216"/>
            <a:chOff x="6669900" y="1505474"/>
            <a:chExt cx="345083" cy="369216"/>
          </a:xfrm>
        </p:grpSpPr>
        <p:sp>
          <p:nvSpPr>
            <p:cNvPr id="10073" name="Google Shape;10073;p110"/>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110"/>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110"/>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110"/>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110"/>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110"/>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110"/>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110"/>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110"/>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110"/>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110"/>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110"/>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110"/>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110"/>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110"/>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110"/>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110"/>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110"/>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110"/>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110"/>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110"/>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110"/>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5" name="Google Shape;10095;p110"/>
          <p:cNvGrpSpPr/>
          <p:nvPr/>
        </p:nvGrpSpPr>
        <p:grpSpPr>
          <a:xfrm>
            <a:off x="7112390" y="1365600"/>
            <a:ext cx="333003" cy="344085"/>
            <a:chOff x="7117003" y="1518000"/>
            <a:chExt cx="333003" cy="344085"/>
          </a:xfrm>
        </p:grpSpPr>
        <p:sp>
          <p:nvSpPr>
            <p:cNvPr id="10096" name="Google Shape;10096;p110"/>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110"/>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110"/>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110"/>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110"/>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110"/>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110"/>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110"/>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110"/>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110"/>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110"/>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110"/>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110"/>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110"/>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110"/>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110"/>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110"/>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110"/>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110"/>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110"/>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110"/>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110"/>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110"/>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110"/>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110"/>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110"/>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110"/>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110"/>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110"/>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110"/>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110"/>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110"/>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110"/>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110"/>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110"/>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110"/>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110"/>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110"/>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4" name="Google Shape;10134;p110"/>
          <p:cNvGrpSpPr/>
          <p:nvPr/>
        </p:nvGrpSpPr>
        <p:grpSpPr>
          <a:xfrm>
            <a:off x="7551431" y="1347559"/>
            <a:ext cx="337283" cy="380192"/>
            <a:chOff x="7556043" y="1499959"/>
            <a:chExt cx="337283" cy="380192"/>
          </a:xfrm>
        </p:grpSpPr>
        <p:sp>
          <p:nvSpPr>
            <p:cNvPr id="10135" name="Google Shape;10135;p110"/>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110"/>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110"/>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110"/>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110"/>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110"/>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110"/>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110"/>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110"/>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110"/>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110"/>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110"/>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110"/>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110"/>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9" name="Google Shape;10149;p110"/>
          <p:cNvGrpSpPr/>
          <p:nvPr/>
        </p:nvGrpSpPr>
        <p:grpSpPr>
          <a:xfrm>
            <a:off x="4859833" y="3187807"/>
            <a:ext cx="395607" cy="387414"/>
            <a:chOff x="4864446" y="3340207"/>
            <a:chExt cx="395607" cy="387414"/>
          </a:xfrm>
        </p:grpSpPr>
        <p:sp>
          <p:nvSpPr>
            <p:cNvPr id="10150" name="Google Shape;10150;p110"/>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110"/>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110"/>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110"/>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110"/>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110"/>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110"/>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110"/>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110"/>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110"/>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110"/>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110"/>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110"/>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110"/>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110"/>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110"/>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110"/>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110"/>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110"/>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110"/>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110"/>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110"/>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110"/>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110"/>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110"/>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110"/>
          <p:cNvGrpSpPr/>
          <p:nvPr/>
        </p:nvGrpSpPr>
        <p:grpSpPr>
          <a:xfrm>
            <a:off x="5298375" y="3237439"/>
            <a:ext cx="394609" cy="286523"/>
            <a:chOff x="5302988" y="3389839"/>
            <a:chExt cx="394609" cy="286523"/>
          </a:xfrm>
        </p:grpSpPr>
        <p:sp>
          <p:nvSpPr>
            <p:cNvPr id="10176" name="Google Shape;10176;p110"/>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110"/>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110"/>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110"/>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110"/>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110"/>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110"/>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110"/>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110"/>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110"/>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110"/>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110"/>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110"/>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110"/>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110"/>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110"/>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110"/>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110"/>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110"/>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110"/>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110"/>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110"/>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110"/>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110"/>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110"/>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110"/>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110"/>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110"/>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110"/>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110"/>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110"/>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110"/>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110"/>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9" name="Google Shape;10209;p110"/>
          <p:cNvSpPr/>
          <p:nvPr/>
        </p:nvSpPr>
        <p:spPr>
          <a:xfrm>
            <a:off x="5736419" y="34651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0" name="Google Shape;10210;p110"/>
          <p:cNvGrpSpPr/>
          <p:nvPr/>
        </p:nvGrpSpPr>
        <p:grpSpPr>
          <a:xfrm>
            <a:off x="5736419" y="3233657"/>
            <a:ext cx="394609" cy="294585"/>
            <a:chOff x="5741031" y="3386057"/>
            <a:chExt cx="394609" cy="294585"/>
          </a:xfrm>
        </p:grpSpPr>
        <p:sp>
          <p:nvSpPr>
            <p:cNvPr id="10211" name="Google Shape;10211;p110"/>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110"/>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110"/>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110"/>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110"/>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110"/>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110"/>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110"/>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110"/>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110"/>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110"/>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110"/>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110"/>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110"/>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110"/>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110"/>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110"/>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110"/>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110"/>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110"/>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110"/>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110"/>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110"/>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110"/>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110"/>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110"/>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110"/>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110"/>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110"/>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110"/>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1" name="Google Shape;10241;p110"/>
          <p:cNvSpPr/>
          <p:nvPr/>
        </p:nvSpPr>
        <p:spPr>
          <a:xfrm>
            <a:off x="6555704" y="34123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2" name="Google Shape;10242;p110"/>
          <p:cNvGrpSpPr/>
          <p:nvPr/>
        </p:nvGrpSpPr>
        <p:grpSpPr>
          <a:xfrm>
            <a:off x="6174462" y="3216326"/>
            <a:ext cx="394609" cy="328749"/>
            <a:chOff x="6179074" y="3368726"/>
            <a:chExt cx="394609" cy="328749"/>
          </a:xfrm>
        </p:grpSpPr>
        <p:sp>
          <p:nvSpPr>
            <p:cNvPr id="10243" name="Google Shape;10243;p110"/>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110"/>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110"/>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110"/>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110"/>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110"/>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110"/>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110"/>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110"/>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110"/>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110"/>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110"/>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110"/>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110"/>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110"/>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110"/>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110"/>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110"/>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110"/>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110"/>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110"/>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110"/>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110"/>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110"/>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110"/>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110"/>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110"/>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110"/>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110"/>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110"/>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110"/>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110"/>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110"/>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110"/>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110"/>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110"/>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110"/>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110"/>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110"/>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110"/>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110"/>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110"/>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110"/>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110"/>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110"/>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110"/>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110"/>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110"/>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110"/>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110"/>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110"/>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110"/>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110"/>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110"/>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110"/>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110"/>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110"/>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110"/>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110"/>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110"/>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110"/>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110"/>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110"/>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110"/>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110"/>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110"/>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110"/>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110"/>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110"/>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110"/>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110"/>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110"/>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110"/>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110"/>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110"/>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110"/>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110"/>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110"/>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110"/>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110"/>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110"/>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110"/>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110"/>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110"/>
          <p:cNvGrpSpPr/>
          <p:nvPr/>
        </p:nvGrpSpPr>
        <p:grpSpPr>
          <a:xfrm>
            <a:off x="7050311" y="3215328"/>
            <a:ext cx="394583" cy="331007"/>
            <a:chOff x="7054924" y="3367728"/>
            <a:chExt cx="394583" cy="331007"/>
          </a:xfrm>
        </p:grpSpPr>
        <p:sp>
          <p:nvSpPr>
            <p:cNvPr id="10327" name="Google Shape;10327;p110"/>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110"/>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110"/>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110"/>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110"/>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110"/>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110"/>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110"/>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110"/>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110"/>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110"/>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110"/>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110"/>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110"/>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110"/>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110"/>
          <p:cNvGrpSpPr/>
          <p:nvPr/>
        </p:nvGrpSpPr>
        <p:grpSpPr>
          <a:xfrm>
            <a:off x="7488354" y="3209025"/>
            <a:ext cx="394583" cy="343586"/>
            <a:chOff x="7492967" y="3361425"/>
            <a:chExt cx="394583" cy="343586"/>
          </a:xfrm>
        </p:grpSpPr>
        <p:sp>
          <p:nvSpPr>
            <p:cNvPr id="10343" name="Google Shape;10343;p110"/>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110"/>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110"/>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110"/>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110"/>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110"/>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110"/>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110"/>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110"/>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110"/>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110"/>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110"/>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110"/>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110"/>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110"/>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110"/>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110"/>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110"/>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110"/>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110"/>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110"/>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110"/>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110"/>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6" name="Google Shape;10366;p110"/>
          <p:cNvGrpSpPr/>
          <p:nvPr/>
        </p:nvGrpSpPr>
        <p:grpSpPr>
          <a:xfrm>
            <a:off x="7930914" y="3200754"/>
            <a:ext cx="385287" cy="360156"/>
            <a:chOff x="7935527" y="3353154"/>
            <a:chExt cx="385287" cy="360156"/>
          </a:xfrm>
        </p:grpSpPr>
        <p:sp>
          <p:nvSpPr>
            <p:cNvPr id="10367" name="Google Shape;10367;p110"/>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110"/>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110"/>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110"/>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110"/>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110"/>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110"/>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110"/>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110"/>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110"/>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110"/>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110"/>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9" name="Google Shape;10379;p110"/>
          <p:cNvGrpSpPr/>
          <p:nvPr/>
        </p:nvGrpSpPr>
        <p:grpSpPr>
          <a:xfrm>
            <a:off x="5315208" y="1833842"/>
            <a:ext cx="348103" cy="348103"/>
            <a:chOff x="5319821" y="1986242"/>
            <a:chExt cx="348103" cy="348103"/>
          </a:xfrm>
        </p:grpSpPr>
        <p:sp>
          <p:nvSpPr>
            <p:cNvPr id="10380" name="Google Shape;10380;p110"/>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110"/>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110"/>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110"/>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110"/>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110"/>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110"/>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110"/>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110"/>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110"/>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110"/>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110"/>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110"/>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110"/>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110"/>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110"/>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110"/>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110"/>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110"/>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110"/>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110"/>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110"/>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110"/>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110"/>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110"/>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110"/>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110"/>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110"/>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110"/>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110"/>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110"/>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110"/>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110"/>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110"/>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110"/>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110"/>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110"/>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7" name="Google Shape;10417;p110"/>
          <p:cNvGrpSpPr/>
          <p:nvPr/>
        </p:nvGrpSpPr>
        <p:grpSpPr>
          <a:xfrm>
            <a:off x="5761313" y="1824283"/>
            <a:ext cx="348339" cy="348103"/>
            <a:chOff x="5765926" y="1976683"/>
            <a:chExt cx="348339" cy="348103"/>
          </a:xfrm>
        </p:grpSpPr>
        <p:sp>
          <p:nvSpPr>
            <p:cNvPr id="10418" name="Google Shape;10418;p110"/>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110"/>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110"/>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110"/>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110"/>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110"/>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110"/>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110"/>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110"/>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110"/>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110"/>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110"/>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110"/>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110"/>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2" name="Google Shape;10432;p110"/>
          <p:cNvGrpSpPr/>
          <p:nvPr/>
        </p:nvGrpSpPr>
        <p:grpSpPr>
          <a:xfrm>
            <a:off x="6186778" y="1829089"/>
            <a:ext cx="389068" cy="347787"/>
            <a:chOff x="6191390" y="1981489"/>
            <a:chExt cx="389068" cy="347787"/>
          </a:xfrm>
        </p:grpSpPr>
        <p:sp>
          <p:nvSpPr>
            <p:cNvPr id="10433" name="Google Shape;10433;p110"/>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110"/>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110"/>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110"/>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110"/>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110"/>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110"/>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110"/>
          <p:cNvGrpSpPr/>
          <p:nvPr/>
        </p:nvGrpSpPr>
        <p:grpSpPr>
          <a:xfrm>
            <a:off x="6653234" y="1855191"/>
            <a:ext cx="348103" cy="295714"/>
            <a:chOff x="6657846" y="2007591"/>
            <a:chExt cx="348103" cy="295714"/>
          </a:xfrm>
        </p:grpSpPr>
        <p:sp>
          <p:nvSpPr>
            <p:cNvPr id="10441" name="Google Shape;10441;p110"/>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110"/>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110"/>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110"/>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110"/>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110"/>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110"/>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110"/>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110"/>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110"/>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110"/>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110"/>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110"/>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110"/>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110"/>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110"/>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110"/>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110"/>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110"/>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110"/>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110"/>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110"/>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110"/>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110"/>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110"/>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110"/>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7" name="Google Shape;10467;p110"/>
          <p:cNvGrpSpPr/>
          <p:nvPr/>
        </p:nvGrpSpPr>
        <p:grpSpPr>
          <a:xfrm>
            <a:off x="7099575" y="1819504"/>
            <a:ext cx="347341" cy="348103"/>
            <a:chOff x="7104188" y="1971904"/>
            <a:chExt cx="347341" cy="348103"/>
          </a:xfrm>
        </p:grpSpPr>
        <p:sp>
          <p:nvSpPr>
            <p:cNvPr id="10468" name="Google Shape;10468;p110"/>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110"/>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110"/>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110"/>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110"/>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110"/>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110"/>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110"/>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110"/>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110"/>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110"/>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110"/>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110"/>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110"/>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110"/>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110"/>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110"/>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110"/>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110"/>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110"/>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110"/>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110"/>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110"/>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110"/>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110"/>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110"/>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110"/>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110"/>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110"/>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110"/>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8" name="Google Shape;10498;p110"/>
          <p:cNvGrpSpPr/>
          <p:nvPr/>
        </p:nvGrpSpPr>
        <p:grpSpPr>
          <a:xfrm>
            <a:off x="7546652" y="1819504"/>
            <a:ext cx="344321" cy="348155"/>
            <a:chOff x="7551264" y="1971904"/>
            <a:chExt cx="344321" cy="348155"/>
          </a:xfrm>
        </p:grpSpPr>
        <p:sp>
          <p:nvSpPr>
            <p:cNvPr id="10499" name="Google Shape;10499;p110"/>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110"/>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110"/>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110"/>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110"/>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110"/>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110"/>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110"/>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110"/>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110"/>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110"/>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110"/>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110"/>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110"/>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110"/>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110"/>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110"/>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110"/>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110"/>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8" name="Google Shape;10518;p110"/>
          <p:cNvGrpSpPr/>
          <p:nvPr/>
        </p:nvGrpSpPr>
        <p:grpSpPr>
          <a:xfrm>
            <a:off x="7988214" y="1365390"/>
            <a:ext cx="317431" cy="344584"/>
            <a:chOff x="7992826" y="1517790"/>
            <a:chExt cx="317431" cy="344584"/>
          </a:xfrm>
        </p:grpSpPr>
        <p:sp>
          <p:nvSpPr>
            <p:cNvPr id="10519" name="Google Shape;10519;p110"/>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110"/>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110"/>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110"/>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110"/>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110"/>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110"/>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110"/>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110"/>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110"/>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110"/>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110"/>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110"/>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110"/>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110"/>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110"/>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110"/>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6" name="Google Shape;10536;p110"/>
          <p:cNvGrpSpPr/>
          <p:nvPr/>
        </p:nvGrpSpPr>
        <p:grpSpPr>
          <a:xfrm>
            <a:off x="7987452" y="1819504"/>
            <a:ext cx="351621" cy="348103"/>
            <a:chOff x="7992065" y="1971904"/>
            <a:chExt cx="351621" cy="348103"/>
          </a:xfrm>
        </p:grpSpPr>
        <p:sp>
          <p:nvSpPr>
            <p:cNvPr id="10537" name="Google Shape;10537;p110"/>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110"/>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110"/>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110"/>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110"/>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110"/>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110"/>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110"/>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110"/>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110"/>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110"/>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110"/>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110"/>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110"/>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110"/>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2" name="Google Shape;10552;p110"/>
          <p:cNvGrpSpPr/>
          <p:nvPr/>
        </p:nvGrpSpPr>
        <p:grpSpPr>
          <a:xfrm>
            <a:off x="4906576" y="3641055"/>
            <a:ext cx="296580" cy="364935"/>
            <a:chOff x="4911189" y="3793455"/>
            <a:chExt cx="296580" cy="364935"/>
          </a:xfrm>
        </p:grpSpPr>
        <p:sp>
          <p:nvSpPr>
            <p:cNvPr id="10553" name="Google Shape;10553;p110"/>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110"/>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110"/>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110"/>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110"/>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110"/>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110"/>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110"/>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110"/>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110"/>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110"/>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110"/>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110"/>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110"/>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110"/>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110"/>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110"/>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110"/>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110"/>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110"/>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3" name="Google Shape;10573;p110"/>
          <p:cNvGrpSpPr/>
          <p:nvPr/>
        </p:nvGrpSpPr>
        <p:grpSpPr>
          <a:xfrm>
            <a:off x="5336820" y="3640871"/>
            <a:ext cx="330272" cy="329117"/>
            <a:chOff x="5341433" y="3793271"/>
            <a:chExt cx="330272" cy="329117"/>
          </a:xfrm>
        </p:grpSpPr>
        <p:sp>
          <p:nvSpPr>
            <p:cNvPr id="10574" name="Google Shape;10574;p110"/>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110"/>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110"/>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110"/>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110"/>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110"/>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110"/>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110"/>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110"/>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110"/>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110"/>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110"/>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110"/>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110"/>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110"/>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110"/>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0" name="Google Shape;10590;p110"/>
          <p:cNvGrpSpPr/>
          <p:nvPr/>
        </p:nvGrpSpPr>
        <p:grpSpPr>
          <a:xfrm>
            <a:off x="5739438" y="3613850"/>
            <a:ext cx="428511" cy="383186"/>
            <a:chOff x="5744051" y="3766250"/>
            <a:chExt cx="428511" cy="383186"/>
          </a:xfrm>
        </p:grpSpPr>
        <p:sp>
          <p:nvSpPr>
            <p:cNvPr id="10591" name="Google Shape;10591;p110"/>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110"/>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110"/>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110"/>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110"/>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110"/>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110"/>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110"/>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110"/>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110"/>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110"/>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110"/>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110"/>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110"/>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110"/>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110"/>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110"/>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8" name="Google Shape;10608;p110"/>
          <p:cNvGrpSpPr/>
          <p:nvPr/>
        </p:nvGrpSpPr>
        <p:grpSpPr>
          <a:xfrm>
            <a:off x="6674084" y="3640924"/>
            <a:ext cx="342824" cy="328985"/>
            <a:chOff x="6678697" y="3793324"/>
            <a:chExt cx="342824" cy="328985"/>
          </a:xfrm>
        </p:grpSpPr>
        <p:sp>
          <p:nvSpPr>
            <p:cNvPr id="10609" name="Google Shape;10609;p110"/>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110"/>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110"/>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110"/>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110"/>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110"/>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110"/>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110"/>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7" name="Google Shape;10617;p110"/>
          <p:cNvGrpSpPr/>
          <p:nvPr/>
        </p:nvGrpSpPr>
        <p:grpSpPr>
          <a:xfrm>
            <a:off x="7097291" y="3609622"/>
            <a:ext cx="398627" cy="392088"/>
            <a:chOff x="7101903" y="3762022"/>
            <a:chExt cx="398627" cy="392088"/>
          </a:xfrm>
        </p:grpSpPr>
        <p:sp>
          <p:nvSpPr>
            <p:cNvPr id="10618" name="Google Shape;10618;p110"/>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110"/>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110"/>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110"/>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110"/>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110"/>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110"/>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110"/>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110"/>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110"/>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110"/>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110"/>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110"/>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110"/>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110"/>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110"/>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110"/>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110"/>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6" name="Google Shape;10636;p110"/>
          <p:cNvGrpSpPr/>
          <p:nvPr/>
        </p:nvGrpSpPr>
        <p:grpSpPr>
          <a:xfrm>
            <a:off x="7536857" y="3641055"/>
            <a:ext cx="407897" cy="328985"/>
            <a:chOff x="7541469" y="3793455"/>
            <a:chExt cx="407897" cy="328985"/>
          </a:xfrm>
        </p:grpSpPr>
        <p:sp>
          <p:nvSpPr>
            <p:cNvPr id="10637" name="Google Shape;10637;p110"/>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110"/>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110"/>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110"/>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110"/>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110"/>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110"/>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110"/>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110"/>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110"/>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110"/>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110"/>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110"/>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110"/>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110"/>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110"/>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110"/>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110"/>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110"/>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110"/>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110"/>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110"/>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110"/>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110"/>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110"/>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110"/>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110"/>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110"/>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110"/>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110"/>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7" name="Google Shape;10667;p110"/>
          <p:cNvGrpSpPr/>
          <p:nvPr/>
        </p:nvGrpSpPr>
        <p:grpSpPr>
          <a:xfrm>
            <a:off x="5305676" y="2803912"/>
            <a:ext cx="432292" cy="264412"/>
            <a:chOff x="5310288" y="2956312"/>
            <a:chExt cx="432292" cy="264412"/>
          </a:xfrm>
        </p:grpSpPr>
        <p:sp>
          <p:nvSpPr>
            <p:cNvPr id="10668" name="Google Shape;10668;p110"/>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110"/>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110"/>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110"/>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110"/>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110"/>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110"/>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110"/>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110"/>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110"/>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110"/>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110"/>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110"/>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110"/>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110"/>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110"/>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110"/>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110"/>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110"/>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110"/>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110"/>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110"/>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110"/>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110"/>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110"/>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110"/>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110"/>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5" name="Google Shape;10695;p110"/>
          <p:cNvGrpSpPr/>
          <p:nvPr/>
        </p:nvGrpSpPr>
        <p:grpSpPr>
          <a:xfrm>
            <a:off x="4874434" y="2279920"/>
            <a:ext cx="398075" cy="340303"/>
            <a:chOff x="4879047" y="2432320"/>
            <a:chExt cx="398075" cy="340303"/>
          </a:xfrm>
        </p:grpSpPr>
        <p:sp>
          <p:nvSpPr>
            <p:cNvPr id="10696" name="Google Shape;10696;p110"/>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110"/>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110"/>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110"/>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110"/>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110"/>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110"/>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110"/>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110"/>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110"/>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110"/>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110"/>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110"/>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110"/>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110"/>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110"/>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110"/>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110"/>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110"/>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110"/>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110"/>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110"/>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110"/>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110"/>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110"/>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110"/>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2" name="Google Shape;10722;p110"/>
          <p:cNvGrpSpPr/>
          <p:nvPr/>
        </p:nvGrpSpPr>
        <p:grpSpPr>
          <a:xfrm>
            <a:off x="5384088" y="2241423"/>
            <a:ext cx="280982" cy="395896"/>
            <a:chOff x="5388701" y="2393823"/>
            <a:chExt cx="280982" cy="395896"/>
          </a:xfrm>
        </p:grpSpPr>
        <p:sp>
          <p:nvSpPr>
            <p:cNvPr id="10723" name="Google Shape;10723;p110"/>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110"/>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110"/>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110"/>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110"/>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110"/>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110"/>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110"/>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110"/>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110"/>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110"/>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110"/>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110"/>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110"/>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110"/>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110"/>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110"/>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110"/>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110"/>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110"/>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110"/>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110"/>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110"/>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110"/>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110"/>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110"/>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110"/>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110"/>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110"/>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110"/>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3" name="Google Shape;10753;p110"/>
          <p:cNvGrpSpPr/>
          <p:nvPr/>
        </p:nvGrpSpPr>
        <p:grpSpPr>
          <a:xfrm>
            <a:off x="5738677" y="2286722"/>
            <a:ext cx="444871" cy="316407"/>
            <a:chOff x="5743289" y="2439122"/>
            <a:chExt cx="444871" cy="316407"/>
          </a:xfrm>
        </p:grpSpPr>
        <p:sp>
          <p:nvSpPr>
            <p:cNvPr id="10754" name="Google Shape;10754;p110"/>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110"/>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110"/>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110"/>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110"/>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110"/>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110"/>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110"/>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110"/>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110"/>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110"/>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110"/>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110"/>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110"/>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110"/>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110"/>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110"/>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110"/>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110"/>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110"/>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110"/>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110"/>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110"/>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110"/>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110"/>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110"/>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110"/>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110"/>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110"/>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3" name="Google Shape;10783;p110"/>
          <p:cNvGrpSpPr/>
          <p:nvPr/>
        </p:nvGrpSpPr>
        <p:grpSpPr>
          <a:xfrm>
            <a:off x="6225747" y="2280183"/>
            <a:ext cx="351359" cy="363412"/>
            <a:chOff x="6230360" y="2432583"/>
            <a:chExt cx="351359" cy="363412"/>
          </a:xfrm>
        </p:grpSpPr>
        <p:sp>
          <p:nvSpPr>
            <p:cNvPr id="10784" name="Google Shape;10784;p110"/>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110"/>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110"/>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110"/>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110"/>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110"/>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110"/>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110"/>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110"/>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110"/>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110"/>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110"/>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110"/>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110"/>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110"/>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110"/>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110"/>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110"/>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110"/>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110"/>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110"/>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5" name="Google Shape;10805;p110"/>
          <p:cNvGrpSpPr/>
          <p:nvPr/>
        </p:nvGrpSpPr>
        <p:grpSpPr>
          <a:xfrm>
            <a:off x="6629364" y="2307152"/>
            <a:ext cx="387781" cy="286680"/>
            <a:chOff x="6633976" y="2459552"/>
            <a:chExt cx="387781" cy="286680"/>
          </a:xfrm>
        </p:grpSpPr>
        <p:sp>
          <p:nvSpPr>
            <p:cNvPr id="10806" name="Google Shape;10806;p110"/>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110"/>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110"/>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110"/>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110"/>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110"/>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110"/>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3" name="Google Shape;10813;p110"/>
          <p:cNvGrpSpPr/>
          <p:nvPr/>
        </p:nvGrpSpPr>
        <p:grpSpPr>
          <a:xfrm>
            <a:off x="7086498" y="2276165"/>
            <a:ext cx="376989" cy="348864"/>
            <a:chOff x="7091110" y="2428565"/>
            <a:chExt cx="376989" cy="348864"/>
          </a:xfrm>
        </p:grpSpPr>
        <p:sp>
          <p:nvSpPr>
            <p:cNvPr id="10814" name="Google Shape;10814;p110"/>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110"/>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110"/>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110"/>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110"/>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110"/>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110"/>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110"/>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110"/>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110"/>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110"/>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110"/>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110"/>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110"/>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110"/>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110"/>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110"/>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110"/>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110"/>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110"/>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110"/>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110"/>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110"/>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110"/>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110"/>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110"/>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110"/>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110"/>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110"/>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110"/>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110"/>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5" name="Google Shape;10845;p110"/>
          <p:cNvGrpSpPr/>
          <p:nvPr/>
        </p:nvGrpSpPr>
        <p:grpSpPr>
          <a:xfrm>
            <a:off x="7531815" y="2262825"/>
            <a:ext cx="369715" cy="375492"/>
            <a:chOff x="7536427" y="2415225"/>
            <a:chExt cx="369715" cy="375492"/>
          </a:xfrm>
        </p:grpSpPr>
        <p:sp>
          <p:nvSpPr>
            <p:cNvPr id="10846" name="Google Shape;10846;p110"/>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110"/>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110"/>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110"/>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110"/>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110"/>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110"/>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110"/>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110"/>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110"/>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110"/>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110"/>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110"/>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110"/>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110"/>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110"/>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110"/>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110"/>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110"/>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110"/>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110"/>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110"/>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110"/>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110"/>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110"/>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110"/>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110"/>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110"/>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110"/>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110"/>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110"/>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110"/>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110"/>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110"/>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110"/>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110"/>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110"/>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110"/>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4" name="Google Shape;10884;p110"/>
          <p:cNvGrpSpPr/>
          <p:nvPr/>
        </p:nvGrpSpPr>
        <p:grpSpPr>
          <a:xfrm>
            <a:off x="7976160" y="2276402"/>
            <a:ext cx="353381" cy="358160"/>
            <a:chOff x="7980773" y="2428802"/>
            <a:chExt cx="353381" cy="358160"/>
          </a:xfrm>
        </p:grpSpPr>
        <p:sp>
          <p:nvSpPr>
            <p:cNvPr id="10885" name="Google Shape;10885;p110"/>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110"/>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110"/>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110"/>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110"/>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110"/>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110"/>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110"/>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110"/>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110"/>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110"/>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110"/>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110"/>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110"/>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110"/>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110"/>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110"/>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110"/>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110"/>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110"/>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110"/>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110"/>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110"/>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110"/>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110"/>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110"/>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110"/>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110"/>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110"/>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110"/>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5" name="Google Shape;10915;p110"/>
          <p:cNvGrpSpPr/>
          <p:nvPr/>
        </p:nvGrpSpPr>
        <p:grpSpPr>
          <a:xfrm>
            <a:off x="4881445" y="4138840"/>
            <a:ext cx="346343" cy="343953"/>
            <a:chOff x="4886058" y="4291240"/>
            <a:chExt cx="346343" cy="343953"/>
          </a:xfrm>
        </p:grpSpPr>
        <p:sp>
          <p:nvSpPr>
            <p:cNvPr id="10916" name="Google Shape;10916;p110"/>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110"/>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110"/>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110"/>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110"/>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110"/>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110"/>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110"/>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110"/>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110"/>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110"/>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110"/>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110"/>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9" name="Google Shape;10929;p110"/>
          <p:cNvGrpSpPr/>
          <p:nvPr/>
        </p:nvGrpSpPr>
        <p:grpSpPr>
          <a:xfrm>
            <a:off x="5339604" y="4138656"/>
            <a:ext cx="304616" cy="343560"/>
            <a:chOff x="5344216" y="4291056"/>
            <a:chExt cx="304616" cy="343560"/>
          </a:xfrm>
        </p:grpSpPr>
        <p:sp>
          <p:nvSpPr>
            <p:cNvPr id="10930" name="Google Shape;10930;p110"/>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110"/>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110"/>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110"/>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110"/>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110"/>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110"/>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110"/>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110"/>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110"/>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110"/>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110"/>
          <p:cNvGrpSpPr/>
          <p:nvPr/>
        </p:nvGrpSpPr>
        <p:grpSpPr>
          <a:xfrm>
            <a:off x="6275387" y="4112022"/>
            <a:ext cx="204093" cy="343743"/>
            <a:chOff x="6271562" y="4290872"/>
            <a:chExt cx="204093" cy="343743"/>
          </a:xfrm>
        </p:grpSpPr>
        <p:sp>
          <p:nvSpPr>
            <p:cNvPr id="10942" name="Google Shape;10942;p110"/>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110"/>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110"/>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110"/>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110"/>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110"/>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110"/>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110"/>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110"/>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110"/>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110"/>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110"/>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4" name="Google Shape;10954;p110"/>
          <p:cNvGrpSpPr/>
          <p:nvPr/>
        </p:nvGrpSpPr>
        <p:grpSpPr>
          <a:xfrm>
            <a:off x="6634878" y="4176838"/>
            <a:ext cx="344085" cy="267195"/>
            <a:chOff x="6639491" y="4329238"/>
            <a:chExt cx="344085" cy="267195"/>
          </a:xfrm>
        </p:grpSpPr>
        <p:sp>
          <p:nvSpPr>
            <p:cNvPr id="10955" name="Google Shape;10955;p110"/>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110"/>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110"/>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110"/>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110"/>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110"/>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110"/>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110"/>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110"/>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110"/>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110"/>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110"/>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110"/>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110"/>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110"/>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110"/>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110"/>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110"/>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3" name="Google Shape;10973;p110"/>
          <p:cNvGrpSpPr/>
          <p:nvPr/>
        </p:nvGrpSpPr>
        <p:grpSpPr>
          <a:xfrm>
            <a:off x="7128724" y="4138656"/>
            <a:ext cx="232979" cy="343560"/>
            <a:chOff x="7133336" y="4291056"/>
            <a:chExt cx="232979" cy="343560"/>
          </a:xfrm>
        </p:grpSpPr>
        <p:sp>
          <p:nvSpPr>
            <p:cNvPr id="10974" name="Google Shape;10974;p110"/>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110"/>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110"/>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110"/>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110"/>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110"/>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110"/>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110"/>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110"/>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110"/>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110"/>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110"/>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110"/>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110"/>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110"/>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110"/>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110"/>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1" name="Google Shape;10991;p110"/>
          <p:cNvGrpSpPr/>
          <p:nvPr/>
        </p:nvGrpSpPr>
        <p:grpSpPr>
          <a:xfrm>
            <a:off x="7566767" y="4138656"/>
            <a:ext cx="232979" cy="343560"/>
            <a:chOff x="7571379" y="4291056"/>
            <a:chExt cx="232979" cy="343560"/>
          </a:xfrm>
        </p:grpSpPr>
        <p:sp>
          <p:nvSpPr>
            <p:cNvPr id="10992" name="Google Shape;10992;p110"/>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110"/>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110"/>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110"/>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110"/>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110"/>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110"/>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110"/>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110"/>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110"/>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110"/>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110"/>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110"/>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110"/>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110"/>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110"/>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8" name="Google Shape;11008;p110"/>
          <p:cNvGrpSpPr/>
          <p:nvPr/>
        </p:nvGrpSpPr>
        <p:grpSpPr>
          <a:xfrm>
            <a:off x="6661768" y="3195475"/>
            <a:ext cx="295819" cy="370712"/>
            <a:chOff x="6666381" y="3347875"/>
            <a:chExt cx="295819" cy="370712"/>
          </a:xfrm>
        </p:grpSpPr>
        <p:sp>
          <p:nvSpPr>
            <p:cNvPr id="11009" name="Google Shape;11009;p110"/>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110"/>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110"/>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110"/>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110"/>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110"/>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110"/>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110"/>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110"/>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110"/>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110"/>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110"/>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110"/>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110"/>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110"/>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110"/>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110"/>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110"/>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110"/>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110"/>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110"/>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110"/>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110"/>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110"/>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110"/>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110"/>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110"/>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110"/>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110"/>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110"/>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110"/>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110"/>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110"/>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110"/>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110"/>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110"/>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110"/>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110"/>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110"/>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110"/>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9" name="Google Shape;11049;p110"/>
          <p:cNvGrpSpPr/>
          <p:nvPr/>
        </p:nvGrpSpPr>
        <p:grpSpPr>
          <a:xfrm>
            <a:off x="4873147" y="2735059"/>
            <a:ext cx="389567" cy="390329"/>
            <a:chOff x="4877760" y="2887459"/>
            <a:chExt cx="389567" cy="390329"/>
          </a:xfrm>
        </p:grpSpPr>
        <p:sp>
          <p:nvSpPr>
            <p:cNvPr id="11050" name="Google Shape;11050;p110"/>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110"/>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110"/>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110"/>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110"/>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110"/>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110"/>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110"/>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110"/>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110"/>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110"/>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110"/>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110"/>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110"/>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110"/>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110"/>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110"/>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110"/>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110"/>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110"/>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110"/>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110"/>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110"/>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110"/>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110"/>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110"/>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110"/>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110"/>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110"/>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110"/>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110"/>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110"/>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110"/>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110"/>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110"/>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110"/>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110"/>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110"/>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110"/>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110"/>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110"/>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110"/>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110"/>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110"/>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4" name="Google Shape;11094;p110"/>
          <p:cNvSpPr/>
          <p:nvPr/>
        </p:nvSpPr>
        <p:spPr>
          <a:xfrm>
            <a:off x="5906557" y="27352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110"/>
          <p:cNvSpPr/>
          <p:nvPr/>
        </p:nvSpPr>
        <p:spPr>
          <a:xfrm>
            <a:off x="5906557" y="27352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110"/>
          <p:cNvSpPr/>
          <p:nvPr/>
        </p:nvSpPr>
        <p:spPr>
          <a:xfrm>
            <a:off x="5793482" y="29929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110"/>
          <p:cNvSpPr/>
          <p:nvPr/>
        </p:nvSpPr>
        <p:spPr>
          <a:xfrm>
            <a:off x="5793219" y="29931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110"/>
          <p:cNvSpPr/>
          <p:nvPr/>
        </p:nvSpPr>
        <p:spPr>
          <a:xfrm>
            <a:off x="5774627" y="30765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9" name="Google Shape;11099;p110"/>
          <p:cNvGrpSpPr/>
          <p:nvPr/>
        </p:nvGrpSpPr>
        <p:grpSpPr>
          <a:xfrm>
            <a:off x="5774627" y="2735295"/>
            <a:ext cx="314411" cy="389830"/>
            <a:chOff x="5779239" y="2887695"/>
            <a:chExt cx="314411" cy="389830"/>
          </a:xfrm>
        </p:grpSpPr>
        <p:sp>
          <p:nvSpPr>
            <p:cNvPr id="11100" name="Google Shape;11100;p110"/>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110"/>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110"/>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110"/>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110"/>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110"/>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110"/>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110"/>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110"/>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110"/>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110"/>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110"/>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110"/>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110"/>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110"/>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110"/>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110"/>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110"/>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110"/>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110"/>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110"/>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110"/>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110"/>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110"/>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110"/>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110"/>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110"/>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110"/>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110"/>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110"/>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110"/>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110"/>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110"/>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110"/>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110"/>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110"/>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110"/>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110"/>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110"/>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110"/>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110"/>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110"/>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110"/>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110"/>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4" name="Google Shape;11144;p110"/>
          <p:cNvGrpSpPr/>
          <p:nvPr/>
        </p:nvGrpSpPr>
        <p:grpSpPr>
          <a:xfrm>
            <a:off x="6185517" y="2788577"/>
            <a:ext cx="389830" cy="283004"/>
            <a:chOff x="6190130" y="2940977"/>
            <a:chExt cx="389830" cy="283004"/>
          </a:xfrm>
        </p:grpSpPr>
        <p:sp>
          <p:nvSpPr>
            <p:cNvPr id="11145" name="Google Shape;11145;p110"/>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110"/>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110"/>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110"/>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110"/>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110"/>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110"/>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110"/>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110"/>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110"/>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110"/>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110"/>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110"/>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110"/>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110"/>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110"/>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110"/>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110"/>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110"/>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110"/>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110"/>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110"/>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110"/>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110"/>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110"/>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110"/>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110"/>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110"/>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110"/>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110"/>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5" name="Google Shape;11175;p110"/>
          <p:cNvGrpSpPr/>
          <p:nvPr/>
        </p:nvGrpSpPr>
        <p:grpSpPr>
          <a:xfrm>
            <a:off x="6629364" y="2747874"/>
            <a:ext cx="389803" cy="364673"/>
            <a:chOff x="6633976" y="2900274"/>
            <a:chExt cx="389803" cy="364673"/>
          </a:xfrm>
        </p:grpSpPr>
        <p:sp>
          <p:nvSpPr>
            <p:cNvPr id="11176" name="Google Shape;11176;p110"/>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110"/>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110"/>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110"/>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110"/>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110"/>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110"/>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110"/>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110"/>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110"/>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110"/>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110"/>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110"/>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110"/>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110"/>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110"/>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110"/>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3" name="Google Shape;11193;p110"/>
          <p:cNvGrpSpPr/>
          <p:nvPr/>
        </p:nvGrpSpPr>
        <p:grpSpPr>
          <a:xfrm>
            <a:off x="7513223" y="2733037"/>
            <a:ext cx="364935" cy="382529"/>
            <a:chOff x="7517835" y="2885437"/>
            <a:chExt cx="364935" cy="382529"/>
          </a:xfrm>
        </p:grpSpPr>
        <p:sp>
          <p:nvSpPr>
            <p:cNvPr id="11194" name="Google Shape;11194;p110"/>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110"/>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110"/>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110"/>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110"/>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110"/>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110"/>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110"/>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110"/>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110"/>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110"/>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110"/>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110"/>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110"/>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110"/>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110"/>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110"/>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110"/>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110"/>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110"/>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110"/>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110"/>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110"/>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110"/>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110"/>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110"/>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110"/>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110"/>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110"/>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110"/>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110"/>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110"/>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110"/>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110"/>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110"/>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110"/>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110"/>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1" name="Google Shape;11231;p110"/>
          <p:cNvGrpSpPr/>
          <p:nvPr/>
        </p:nvGrpSpPr>
        <p:grpSpPr>
          <a:xfrm>
            <a:off x="7082979" y="2734744"/>
            <a:ext cx="358160" cy="385602"/>
            <a:chOff x="7087591" y="2887144"/>
            <a:chExt cx="358160" cy="385602"/>
          </a:xfrm>
        </p:grpSpPr>
        <p:sp>
          <p:nvSpPr>
            <p:cNvPr id="11232" name="Google Shape;11232;p110"/>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110"/>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110"/>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110"/>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110"/>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110"/>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110"/>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110"/>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110"/>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110"/>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110"/>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110"/>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110"/>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110"/>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110"/>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110"/>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110"/>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110"/>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110"/>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1" name="Google Shape;11251;p110"/>
          <p:cNvGrpSpPr/>
          <p:nvPr/>
        </p:nvGrpSpPr>
        <p:grpSpPr>
          <a:xfrm>
            <a:off x="7946749" y="2733037"/>
            <a:ext cx="382529" cy="382529"/>
            <a:chOff x="7951362" y="2885437"/>
            <a:chExt cx="382529" cy="382529"/>
          </a:xfrm>
        </p:grpSpPr>
        <p:sp>
          <p:nvSpPr>
            <p:cNvPr id="11252" name="Google Shape;11252;p110"/>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110"/>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110"/>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110"/>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110"/>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110"/>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110"/>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110"/>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110"/>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110"/>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110"/>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110"/>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110"/>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110"/>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110"/>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110"/>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110"/>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110"/>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110"/>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110"/>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110"/>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110"/>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110"/>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110"/>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110"/>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110"/>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110"/>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110"/>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110"/>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110"/>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110"/>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110"/>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110"/>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110"/>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110"/>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110"/>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110"/>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110"/>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110"/>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110"/>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110"/>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110"/>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110"/>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110"/>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110"/>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110"/>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110"/>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110"/>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110"/>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1" name="Google Shape;11301;p110"/>
          <p:cNvGrpSpPr/>
          <p:nvPr/>
        </p:nvGrpSpPr>
        <p:grpSpPr>
          <a:xfrm>
            <a:off x="8049793" y="3662089"/>
            <a:ext cx="276964" cy="336601"/>
            <a:chOff x="8054406" y="3814489"/>
            <a:chExt cx="276964" cy="336601"/>
          </a:xfrm>
        </p:grpSpPr>
        <p:sp>
          <p:nvSpPr>
            <p:cNvPr id="11302" name="Google Shape;11302;p110"/>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110"/>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110"/>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110"/>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110"/>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110"/>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110"/>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110"/>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110"/>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1" name="Google Shape;11311;p110"/>
          <p:cNvGrpSpPr/>
          <p:nvPr/>
        </p:nvGrpSpPr>
        <p:grpSpPr>
          <a:xfrm>
            <a:off x="7932175" y="4142674"/>
            <a:ext cx="378249" cy="335524"/>
            <a:chOff x="7936787" y="4295074"/>
            <a:chExt cx="378249" cy="335524"/>
          </a:xfrm>
        </p:grpSpPr>
        <p:sp>
          <p:nvSpPr>
            <p:cNvPr id="11312" name="Google Shape;11312;p110"/>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110"/>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110"/>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110"/>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110"/>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110"/>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110"/>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110"/>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110"/>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110"/>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110"/>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110"/>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110"/>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110"/>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110"/>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110"/>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8" name="Google Shape;11328;p110"/>
          <p:cNvGrpSpPr/>
          <p:nvPr/>
        </p:nvGrpSpPr>
        <p:grpSpPr>
          <a:xfrm>
            <a:off x="4881445" y="1813490"/>
            <a:ext cx="388569" cy="388307"/>
            <a:chOff x="4886058" y="1965890"/>
            <a:chExt cx="388569" cy="388307"/>
          </a:xfrm>
        </p:grpSpPr>
        <p:sp>
          <p:nvSpPr>
            <p:cNvPr id="11329" name="Google Shape;11329;p110"/>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110"/>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110"/>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110"/>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110"/>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110"/>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110"/>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110"/>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110"/>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110"/>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110"/>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40" name="Google Shape;11340;p110"/>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11341" name="Google Shape;11341;p110"/>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45" name="Shape 11345"/>
        <p:cNvGrpSpPr/>
        <p:nvPr/>
      </p:nvGrpSpPr>
      <p:grpSpPr>
        <a:xfrm>
          <a:off x="0" y="0"/>
          <a:ext cx="0" cy="0"/>
          <a:chOff x="0" y="0"/>
          <a:chExt cx="0" cy="0"/>
        </a:xfrm>
      </p:grpSpPr>
      <p:grpSp>
        <p:nvGrpSpPr>
          <p:cNvPr id="11346" name="Google Shape;11346;p111"/>
          <p:cNvGrpSpPr/>
          <p:nvPr/>
        </p:nvGrpSpPr>
        <p:grpSpPr>
          <a:xfrm>
            <a:off x="1738624" y="3196252"/>
            <a:ext cx="292801" cy="359258"/>
            <a:chOff x="1765162" y="3346789"/>
            <a:chExt cx="292801" cy="359258"/>
          </a:xfrm>
        </p:grpSpPr>
        <p:sp>
          <p:nvSpPr>
            <p:cNvPr id="11347" name="Google Shape;11347;p111"/>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111"/>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111"/>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111"/>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111"/>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111"/>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111"/>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111"/>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111"/>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111"/>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111"/>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111"/>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111"/>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111"/>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111"/>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2" name="Google Shape;11362;p111"/>
          <p:cNvGrpSpPr/>
          <p:nvPr/>
        </p:nvGrpSpPr>
        <p:grpSpPr>
          <a:xfrm>
            <a:off x="3051095" y="2294466"/>
            <a:ext cx="358996" cy="296309"/>
            <a:chOff x="3077632" y="2445004"/>
            <a:chExt cx="358996" cy="296309"/>
          </a:xfrm>
        </p:grpSpPr>
        <p:sp>
          <p:nvSpPr>
            <p:cNvPr id="11363" name="Google Shape;11363;p111"/>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111"/>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111"/>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111"/>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111"/>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111"/>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111"/>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111"/>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111"/>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111"/>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111"/>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111"/>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111"/>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111"/>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111"/>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111"/>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111"/>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111"/>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111"/>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111"/>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111"/>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111"/>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111"/>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111"/>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111"/>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111"/>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9" name="Google Shape;11389;p111"/>
          <p:cNvGrpSpPr/>
          <p:nvPr/>
        </p:nvGrpSpPr>
        <p:grpSpPr>
          <a:xfrm>
            <a:off x="2608699" y="2281243"/>
            <a:ext cx="359232" cy="323018"/>
            <a:chOff x="2635237" y="2431780"/>
            <a:chExt cx="359232" cy="323018"/>
          </a:xfrm>
        </p:grpSpPr>
        <p:sp>
          <p:nvSpPr>
            <p:cNvPr id="11390" name="Google Shape;11390;p111"/>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111"/>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111"/>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111"/>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111"/>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111"/>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111"/>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111"/>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111"/>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111"/>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111"/>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111"/>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111"/>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111"/>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111"/>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5" name="Google Shape;11405;p111"/>
          <p:cNvGrpSpPr/>
          <p:nvPr/>
        </p:nvGrpSpPr>
        <p:grpSpPr>
          <a:xfrm>
            <a:off x="3985114" y="3617594"/>
            <a:ext cx="373189" cy="358944"/>
            <a:chOff x="4011651" y="3768132"/>
            <a:chExt cx="373189" cy="358944"/>
          </a:xfrm>
        </p:grpSpPr>
        <p:sp>
          <p:nvSpPr>
            <p:cNvPr id="11406" name="Google Shape;11406;p111"/>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111"/>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111"/>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111"/>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111"/>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111"/>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111"/>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111"/>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111"/>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111"/>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111"/>
          <p:cNvGrpSpPr/>
          <p:nvPr/>
        </p:nvGrpSpPr>
        <p:grpSpPr>
          <a:xfrm>
            <a:off x="2163031" y="1811065"/>
            <a:ext cx="364993" cy="359049"/>
            <a:chOff x="2189568" y="1961603"/>
            <a:chExt cx="364993" cy="359049"/>
          </a:xfrm>
        </p:grpSpPr>
        <p:sp>
          <p:nvSpPr>
            <p:cNvPr id="11417" name="Google Shape;11417;p111"/>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111"/>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111"/>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111"/>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111"/>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111"/>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111"/>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111"/>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111"/>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111"/>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111"/>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111"/>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111"/>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111"/>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111"/>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111"/>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3" name="Google Shape;11433;p111"/>
          <p:cNvGrpSpPr/>
          <p:nvPr/>
        </p:nvGrpSpPr>
        <p:grpSpPr>
          <a:xfrm>
            <a:off x="2166539" y="2269434"/>
            <a:ext cx="378426" cy="346323"/>
            <a:chOff x="2193077" y="2419971"/>
            <a:chExt cx="378426" cy="346323"/>
          </a:xfrm>
        </p:grpSpPr>
        <p:sp>
          <p:nvSpPr>
            <p:cNvPr id="11434" name="Google Shape;11434;p111"/>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111"/>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111"/>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111"/>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111"/>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111"/>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111"/>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111"/>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111"/>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111"/>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111"/>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111"/>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111"/>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111"/>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111"/>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111"/>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111"/>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111"/>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111"/>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111"/>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111"/>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111"/>
          <p:cNvGrpSpPr/>
          <p:nvPr/>
        </p:nvGrpSpPr>
        <p:grpSpPr>
          <a:xfrm>
            <a:off x="835084" y="2731232"/>
            <a:ext cx="276802" cy="367140"/>
            <a:chOff x="861622" y="2881770"/>
            <a:chExt cx="276802" cy="367140"/>
          </a:xfrm>
        </p:grpSpPr>
        <p:sp>
          <p:nvSpPr>
            <p:cNvPr id="11456" name="Google Shape;11456;p111"/>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111"/>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111"/>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111"/>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111"/>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111"/>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111"/>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111"/>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111"/>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111"/>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111"/>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111"/>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111"/>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111"/>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111"/>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111"/>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111"/>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111"/>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111"/>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111"/>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111"/>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111"/>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8" name="Google Shape;11478;p111"/>
          <p:cNvGrpSpPr/>
          <p:nvPr/>
        </p:nvGrpSpPr>
        <p:grpSpPr>
          <a:xfrm>
            <a:off x="3941647" y="2731154"/>
            <a:ext cx="369444" cy="367140"/>
            <a:chOff x="3968184" y="2881691"/>
            <a:chExt cx="369444" cy="367140"/>
          </a:xfrm>
        </p:grpSpPr>
        <p:sp>
          <p:nvSpPr>
            <p:cNvPr id="11479" name="Google Shape;11479;p111"/>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111"/>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111"/>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111"/>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111"/>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111"/>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111"/>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111"/>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111"/>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111"/>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111"/>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111"/>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111"/>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111"/>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111"/>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111"/>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111"/>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111"/>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111"/>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111"/>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111"/>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111"/>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111"/>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111"/>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3" name="Google Shape;11503;p111"/>
          <p:cNvGrpSpPr/>
          <p:nvPr/>
        </p:nvGrpSpPr>
        <p:grpSpPr>
          <a:xfrm>
            <a:off x="3487258" y="2731546"/>
            <a:ext cx="371487" cy="366826"/>
            <a:chOff x="3513796" y="2882084"/>
            <a:chExt cx="371487" cy="366826"/>
          </a:xfrm>
        </p:grpSpPr>
        <p:sp>
          <p:nvSpPr>
            <p:cNvPr id="11504" name="Google Shape;11504;p111"/>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111"/>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111"/>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111"/>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111"/>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111"/>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111"/>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111"/>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111"/>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111"/>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111"/>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111"/>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111"/>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111"/>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111"/>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111"/>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111"/>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111"/>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111"/>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111"/>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111"/>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111"/>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111"/>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111"/>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111"/>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111"/>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111"/>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111"/>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111"/>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111"/>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111"/>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111"/>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111"/>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111"/>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111"/>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111"/>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111"/>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111"/>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111"/>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111"/>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111"/>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111"/>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111"/>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111"/>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111"/>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111"/>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111"/>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111"/>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111"/>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3" name="Google Shape;11553;p111"/>
          <p:cNvGrpSpPr/>
          <p:nvPr/>
        </p:nvGrpSpPr>
        <p:grpSpPr>
          <a:xfrm>
            <a:off x="847077" y="1349738"/>
            <a:ext cx="335011" cy="359232"/>
            <a:chOff x="873615" y="1500275"/>
            <a:chExt cx="335011" cy="359232"/>
          </a:xfrm>
        </p:grpSpPr>
        <p:sp>
          <p:nvSpPr>
            <p:cNvPr id="11554" name="Google Shape;11554;p111"/>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111"/>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111"/>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111"/>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111"/>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111"/>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111"/>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111"/>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111"/>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111"/>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111"/>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5" name="Google Shape;11565;p111"/>
          <p:cNvGrpSpPr/>
          <p:nvPr/>
        </p:nvGrpSpPr>
        <p:grpSpPr>
          <a:xfrm>
            <a:off x="2175521" y="3196199"/>
            <a:ext cx="337158" cy="359311"/>
            <a:chOff x="2202058" y="3346737"/>
            <a:chExt cx="337158" cy="359311"/>
          </a:xfrm>
        </p:grpSpPr>
        <p:sp>
          <p:nvSpPr>
            <p:cNvPr id="11566" name="Google Shape;11566;p111"/>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111"/>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111"/>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111"/>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111"/>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111"/>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111"/>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111"/>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111"/>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5" name="Google Shape;11575;p111"/>
          <p:cNvGrpSpPr/>
          <p:nvPr/>
        </p:nvGrpSpPr>
        <p:grpSpPr>
          <a:xfrm>
            <a:off x="2196521" y="3667634"/>
            <a:ext cx="359232" cy="306050"/>
            <a:chOff x="2223059" y="3818172"/>
            <a:chExt cx="359232" cy="306050"/>
          </a:xfrm>
        </p:grpSpPr>
        <p:sp>
          <p:nvSpPr>
            <p:cNvPr id="11576" name="Google Shape;11576;p111"/>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111"/>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111"/>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111"/>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111"/>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111"/>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111"/>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111"/>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111"/>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5" name="Google Shape;11585;p111"/>
          <p:cNvGrpSpPr/>
          <p:nvPr/>
        </p:nvGrpSpPr>
        <p:grpSpPr>
          <a:xfrm>
            <a:off x="1699451" y="1841283"/>
            <a:ext cx="378426" cy="298509"/>
            <a:chOff x="1725989" y="1991820"/>
            <a:chExt cx="378426" cy="298509"/>
          </a:xfrm>
        </p:grpSpPr>
        <p:sp>
          <p:nvSpPr>
            <p:cNvPr id="11586" name="Google Shape;11586;p111"/>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111"/>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111"/>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111"/>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111"/>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111"/>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111"/>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111"/>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111"/>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111"/>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111"/>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111"/>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111"/>
          <p:cNvGrpSpPr/>
          <p:nvPr/>
        </p:nvGrpSpPr>
        <p:grpSpPr>
          <a:xfrm>
            <a:off x="1741871" y="3641213"/>
            <a:ext cx="367978" cy="359075"/>
            <a:chOff x="1768409" y="3791751"/>
            <a:chExt cx="367978" cy="359075"/>
          </a:xfrm>
        </p:grpSpPr>
        <p:sp>
          <p:nvSpPr>
            <p:cNvPr id="11599" name="Google Shape;11599;p111"/>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111"/>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111"/>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111"/>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111"/>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111"/>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111"/>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111"/>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111"/>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111"/>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111"/>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111"/>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111"/>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2" name="Google Shape;11612;p111"/>
          <p:cNvGrpSpPr/>
          <p:nvPr/>
        </p:nvGrpSpPr>
        <p:grpSpPr>
          <a:xfrm>
            <a:off x="2642426" y="3640768"/>
            <a:ext cx="358735" cy="359311"/>
            <a:chOff x="2668963" y="3791306"/>
            <a:chExt cx="358735" cy="359311"/>
          </a:xfrm>
        </p:grpSpPr>
        <p:sp>
          <p:nvSpPr>
            <p:cNvPr id="11613" name="Google Shape;11613;p111"/>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111"/>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111"/>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111"/>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111"/>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111"/>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111"/>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111"/>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111"/>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111"/>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111"/>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111"/>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111"/>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111"/>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111"/>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111"/>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9" name="Google Shape;11629;p111"/>
          <p:cNvGrpSpPr/>
          <p:nvPr/>
        </p:nvGrpSpPr>
        <p:grpSpPr>
          <a:xfrm>
            <a:off x="823144" y="1844660"/>
            <a:ext cx="363893" cy="291727"/>
            <a:chOff x="849682" y="1995198"/>
            <a:chExt cx="363893" cy="291727"/>
          </a:xfrm>
        </p:grpSpPr>
        <p:sp>
          <p:nvSpPr>
            <p:cNvPr id="11630" name="Google Shape;11630;p111"/>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111"/>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111"/>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111"/>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111"/>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111"/>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111"/>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111"/>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111"/>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111"/>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111"/>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111"/>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111"/>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111"/>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111"/>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111"/>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111"/>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111"/>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8" name="Google Shape;11648;p111"/>
          <p:cNvGrpSpPr/>
          <p:nvPr/>
        </p:nvGrpSpPr>
        <p:grpSpPr>
          <a:xfrm>
            <a:off x="3038893" y="1839528"/>
            <a:ext cx="378190" cy="302044"/>
            <a:chOff x="3065430" y="1990066"/>
            <a:chExt cx="378190" cy="302044"/>
          </a:xfrm>
        </p:grpSpPr>
        <p:sp>
          <p:nvSpPr>
            <p:cNvPr id="11649" name="Google Shape;11649;p111"/>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111"/>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111"/>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111"/>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111"/>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111"/>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111"/>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111"/>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111"/>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111"/>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111"/>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0" name="Google Shape;11660;p111"/>
          <p:cNvGrpSpPr/>
          <p:nvPr/>
        </p:nvGrpSpPr>
        <p:grpSpPr>
          <a:xfrm>
            <a:off x="3541697" y="3640873"/>
            <a:ext cx="347501" cy="359284"/>
            <a:chOff x="3568234" y="3791410"/>
            <a:chExt cx="347501" cy="359284"/>
          </a:xfrm>
        </p:grpSpPr>
        <p:sp>
          <p:nvSpPr>
            <p:cNvPr id="11661" name="Google Shape;11661;p111"/>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111"/>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111"/>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111"/>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111"/>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111"/>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111"/>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111"/>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111"/>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111"/>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111"/>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2" name="Google Shape;11672;p111"/>
          <p:cNvGrpSpPr/>
          <p:nvPr/>
        </p:nvGrpSpPr>
        <p:grpSpPr>
          <a:xfrm>
            <a:off x="1733387" y="1350550"/>
            <a:ext cx="347004" cy="358420"/>
            <a:chOff x="1759925" y="1501087"/>
            <a:chExt cx="347004" cy="358420"/>
          </a:xfrm>
        </p:grpSpPr>
        <p:sp>
          <p:nvSpPr>
            <p:cNvPr id="11673" name="Google Shape;11673;p111"/>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111"/>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111"/>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111"/>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111"/>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111"/>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111"/>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111"/>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111"/>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111"/>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111"/>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111"/>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111"/>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111"/>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111"/>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111"/>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111"/>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111"/>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111"/>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111"/>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111"/>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111"/>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111"/>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111"/>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111"/>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111"/>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111"/>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0" name="Google Shape;11700;p111"/>
          <p:cNvGrpSpPr/>
          <p:nvPr/>
        </p:nvGrpSpPr>
        <p:grpSpPr>
          <a:xfrm>
            <a:off x="3492757" y="2263123"/>
            <a:ext cx="360227" cy="359311"/>
            <a:chOff x="3519295" y="2413660"/>
            <a:chExt cx="360227" cy="359311"/>
          </a:xfrm>
        </p:grpSpPr>
        <p:sp>
          <p:nvSpPr>
            <p:cNvPr id="11701" name="Google Shape;11701;p111"/>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111"/>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111"/>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111"/>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111"/>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111"/>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111"/>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111"/>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111"/>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111"/>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111"/>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111"/>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111"/>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111"/>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111"/>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111"/>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111"/>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111"/>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111"/>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111"/>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111"/>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111"/>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111"/>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111"/>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111"/>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111"/>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111"/>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111"/>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111"/>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111"/>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111"/>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111"/>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111"/>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111"/>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111"/>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6" name="Google Shape;11736;p111"/>
          <p:cNvGrpSpPr/>
          <p:nvPr/>
        </p:nvGrpSpPr>
        <p:grpSpPr>
          <a:xfrm>
            <a:off x="1303717" y="3695181"/>
            <a:ext cx="358996" cy="250774"/>
            <a:chOff x="1330255" y="3845718"/>
            <a:chExt cx="358996" cy="250774"/>
          </a:xfrm>
        </p:grpSpPr>
        <p:sp>
          <p:nvSpPr>
            <p:cNvPr id="11737" name="Google Shape;11737;p111"/>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111"/>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111"/>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111"/>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111"/>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111"/>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111"/>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111"/>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111"/>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111"/>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7" name="Google Shape;11747;p111"/>
          <p:cNvGrpSpPr/>
          <p:nvPr/>
        </p:nvGrpSpPr>
        <p:grpSpPr>
          <a:xfrm>
            <a:off x="3088566" y="3640847"/>
            <a:ext cx="373424" cy="359311"/>
            <a:chOff x="3115103" y="3791384"/>
            <a:chExt cx="373424" cy="359311"/>
          </a:xfrm>
        </p:grpSpPr>
        <p:sp>
          <p:nvSpPr>
            <p:cNvPr id="11748" name="Google Shape;11748;p111"/>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111"/>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111"/>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111"/>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111"/>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111"/>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111"/>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111"/>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111"/>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111"/>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111"/>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111"/>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111"/>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111"/>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2" name="Google Shape;11762;p111"/>
          <p:cNvGrpSpPr/>
          <p:nvPr/>
        </p:nvGrpSpPr>
        <p:grpSpPr>
          <a:xfrm>
            <a:off x="857316" y="3642104"/>
            <a:ext cx="378190" cy="357059"/>
            <a:chOff x="883853" y="3792641"/>
            <a:chExt cx="378190" cy="357059"/>
          </a:xfrm>
        </p:grpSpPr>
        <p:sp>
          <p:nvSpPr>
            <p:cNvPr id="11763" name="Google Shape;11763;p111"/>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111"/>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111"/>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111"/>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111"/>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111"/>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111"/>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111"/>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111"/>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111"/>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111"/>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111"/>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111"/>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111"/>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111"/>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111"/>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111"/>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111"/>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111"/>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111"/>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111"/>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111"/>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111"/>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111"/>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111"/>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111"/>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9" name="Google Shape;11789;p111"/>
          <p:cNvGrpSpPr/>
          <p:nvPr/>
        </p:nvGrpSpPr>
        <p:grpSpPr>
          <a:xfrm>
            <a:off x="3907659" y="2334268"/>
            <a:ext cx="401207" cy="214036"/>
            <a:chOff x="3934196" y="2484805"/>
            <a:chExt cx="401207" cy="214036"/>
          </a:xfrm>
        </p:grpSpPr>
        <p:sp>
          <p:nvSpPr>
            <p:cNvPr id="11790" name="Google Shape;11790;p111"/>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111"/>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111"/>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111"/>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111"/>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5" name="Google Shape;11795;p111"/>
          <p:cNvGrpSpPr/>
          <p:nvPr/>
        </p:nvGrpSpPr>
        <p:grpSpPr>
          <a:xfrm>
            <a:off x="3973357" y="1349659"/>
            <a:ext cx="342474" cy="359232"/>
            <a:chOff x="3999894" y="1500197"/>
            <a:chExt cx="342474" cy="359232"/>
          </a:xfrm>
        </p:grpSpPr>
        <p:sp>
          <p:nvSpPr>
            <p:cNvPr id="11796" name="Google Shape;11796;p111"/>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111"/>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111"/>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111"/>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111"/>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111"/>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111"/>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111"/>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111"/>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111"/>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6" name="Google Shape;11806;p111"/>
          <p:cNvGrpSpPr/>
          <p:nvPr/>
        </p:nvGrpSpPr>
        <p:grpSpPr>
          <a:xfrm>
            <a:off x="2207257" y="2731625"/>
            <a:ext cx="232601" cy="366747"/>
            <a:chOff x="2233795" y="2882162"/>
            <a:chExt cx="232601" cy="366747"/>
          </a:xfrm>
        </p:grpSpPr>
        <p:sp>
          <p:nvSpPr>
            <p:cNvPr id="11807" name="Google Shape;11807;p111"/>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111"/>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111"/>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111"/>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111"/>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111"/>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111"/>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111"/>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111"/>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111"/>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111"/>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111"/>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111"/>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111"/>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111"/>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111"/>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111"/>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111"/>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5" name="Google Shape;11825;p111"/>
          <p:cNvGrpSpPr/>
          <p:nvPr/>
        </p:nvGrpSpPr>
        <p:grpSpPr>
          <a:xfrm>
            <a:off x="3497235" y="3253885"/>
            <a:ext cx="362008" cy="244175"/>
            <a:chOff x="3523772" y="3404422"/>
            <a:chExt cx="362008" cy="244175"/>
          </a:xfrm>
        </p:grpSpPr>
        <p:sp>
          <p:nvSpPr>
            <p:cNvPr id="11826" name="Google Shape;11826;p111"/>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111"/>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111"/>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111"/>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111"/>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111"/>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111"/>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111"/>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111"/>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111"/>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111"/>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111"/>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111"/>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111"/>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111"/>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1" name="Google Shape;11841;p111"/>
          <p:cNvGrpSpPr/>
          <p:nvPr/>
        </p:nvGrpSpPr>
        <p:grpSpPr>
          <a:xfrm>
            <a:off x="3504488" y="1826776"/>
            <a:ext cx="359232" cy="327836"/>
            <a:chOff x="3531026" y="1977314"/>
            <a:chExt cx="359232" cy="327836"/>
          </a:xfrm>
        </p:grpSpPr>
        <p:sp>
          <p:nvSpPr>
            <p:cNvPr id="11842" name="Google Shape;11842;p111"/>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111"/>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111"/>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111"/>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111"/>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111"/>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111"/>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111"/>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111"/>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111"/>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2" name="Google Shape;11852;p111"/>
          <p:cNvGrpSpPr/>
          <p:nvPr/>
        </p:nvGrpSpPr>
        <p:grpSpPr>
          <a:xfrm>
            <a:off x="3096814" y="1349738"/>
            <a:ext cx="296781" cy="359232"/>
            <a:chOff x="3123351" y="1500275"/>
            <a:chExt cx="296781" cy="359232"/>
          </a:xfrm>
        </p:grpSpPr>
        <p:sp>
          <p:nvSpPr>
            <p:cNvPr id="11853" name="Google Shape;11853;p111"/>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111"/>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111"/>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111"/>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111"/>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111"/>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111"/>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111"/>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111"/>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111"/>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111"/>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4" name="Google Shape;11864;p111"/>
          <p:cNvGrpSpPr/>
          <p:nvPr/>
        </p:nvGrpSpPr>
        <p:grpSpPr>
          <a:xfrm>
            <a:off x="2632920" y="1349738"/>
            <a:ext cx="332261" cy="359232"/>
            <a:chOff x="2659458" y="1500275"/>
            <a:chExt cx="332261" cy="359232"/>
          </a:xfrm>
        </p:grpSpPr>
        <p:sp>
          <p:nvSpPr>
            <p:cNvPr id="11865" name="Google Shape;11865;p111"/>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111"/>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111"/>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111"/>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111"/>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111"/>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111"/>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111"/>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111"/>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111"/>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111"/>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111"/>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111"/>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111"/>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111"/>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111"/>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111"/>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111"/>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111"/>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111"/>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5" name="Google Shape;11885;p111"/>
          <p:cNvGrpSpPr/>
          <p:nvPr/>
        </p:nvGrpSpPr>
        <p:grpSpPr>
          <a:xfrm>
            <a:off x="1723646" y="2262992"/>
            <a:ext cx="359730" cy="359441"/>
            <a:chOff x="1750184" y="2413530"/>
            <a:chExt cx="359730" cy="359441"/>
          </a:xfrm>
        </p:grpSpPr>
        <p:sp>
          <p:nvSpPr>
            <p:cNvPr id="11886" name="Google Shape;11886;p111"/>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111"/>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111"/>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111"/>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111"/>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111"/>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111"/>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111"/>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111"/>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111"/>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111"/>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7" name="Google Shape;11897;p111"/>
          <p:cNvGrpSpPr/>
          <p:nvPr/>
        </p:nvGrpSpPr>
        <p:grpSpPr>
          <a:xfrm>
            <a:off x="2203513" y="1349685"/>
            <a:ext cx="316524" cy="359284"/>
            <a:chOff x="2230050" y="1500223"/>
            <a:chExt cx="316524" cy="359284"/>
          </a:xfrm>
        </p:grpSpPr>
        <p:sp>
          <p:nvSpPr>
            <p:cNvPr id="11898" name="Google Shape;11898;p111"/>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111"/>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111"/>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111"/>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111"/>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111"/>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111"/>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111"/>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111"/>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111"/>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111"/>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111"/>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111"/>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111"/>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111"/>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111"/>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111"/>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111"/>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111"/>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111"/>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8" name="Google Shape;11918;p111"/>
          <p:cNvGrpSpPr/>
          <p:nvPr/>
        </p:nvGrpSpPr>
        <p:grpSpPr>
          <a:xfrm>
            <a:off x="2663504" y="4112229"/>
            <a:ext cx="359389" cy="359232"/>
            <a:chOff x="2690042" y="4262767"/>
            <a:chExt cx="359389" cy="359232"/>
          </a:xfrm>
        </p:grpSpPr>
        <p:sp>
          <p:nvSpPr>
            <p:cNvPr id="11919" name="Google Shape;11919;p111"/>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111"/>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111"/>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111"/>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111"/>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111"/>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111"/>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6" name="Google Shape;11926;p111"/>
          <p:cNvGrpSpPr/>
          <p:nvPr/>
        </p:nvGrpSpPr>
        <p:grpSpPr>
          <a:xfrm>
            <a:off x="2662902" y="2731625"/>
            <a:ext cx="222337" cy="366721"/>
            <a:chOff x="2689440" y="2882162"/>
            <a:chExt cx="222337" cy="366721"/>
          </a:xfrm>
        </p:grpSpPr>
        <p:sp>
          <p:nvSpPr>
            <p:cNvPr id="11927" name="Google Shape;11927;p111"/>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111"/>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111"/>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111"/>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111"/>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111"/>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111"/>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111"/>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111"/>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6" name="Google Shape;11936;p111"/>
          <p:cNvSpPr/>
          <p:nvPr/>
        </p:nvSpPr>
        <p:spPr>
          <a:xfrm>
            <a:off x="2611449" y="2130365"/>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37" name="Google Shape;11937;p111"/>
          <p:cNvGrpSpPr/>
          <p:nvPr/>
        </p:nvGrpSpPr>
        <p:grpSpPr>
          <a:xfrm>
            <a:off x="2611449" y="1829604"/>
            <a:ext cx="359232" cy="322023"/>
            <a:chOff x="2637986" y="1980142"/>
            <a:chExt cx="359232" cy="322023"/>
          </a:xfrm>
        </p:grpSpPr>
        <p:sp>
          <p:nvSpPr>
            <p:cNvPr id="11938" name="Google Shape;11938;p111"/>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111"/>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111"/>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111"/>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111"/>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111"/>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111"/>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111"/>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111"/>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111"/>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111"/>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111"/>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111"/>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1" name="Google Shape;11951;p111"/>
          <p:cNvGrpSpPr/>
          <p:nvPr/>
        </p:nvGrpSpPr>
        <p:grpSpPr>
          <a:xfrm>
            <a:off x="1279994" y="3196435"/>
            <a:ext cx="323018" cy="359075"/>
            <a:chOff x="1306531" y="3346972"/>
            <a:chExt cx="323018" cy="359075"/>
          </a:xfrm>
        </p:grpSpPr>
        <p:sp>
          <p:nvSpPr>
            <p:cNvPr id="11952" name="Google Shape;11952;p111"/>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111"/>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111"/>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111"/>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111"/>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111"/>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111"/>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111"/>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111"/>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1" name="Google Shape;11961;p111"/>
          <p:cNvGrpSpPr/>
          <p:nvPr/>
        </p:nvGrpSpPr>
        <p:grpSpPr>
          <a:xfrm>
            <a:off x="1281486" y="2263437"/>
            <a:ext cx="360253" cy="357111"/>
            <a:chOff x="1308024" y="2413975"/>
            <a:chExt cx="360253" cy="357111"/>
          </a:xfrm>
        </p:grpSpPr>
        <p:sp>
          <p:nvSpPr>
            <p:cNvPr id="11962" name="Google Shape;11962;p111"/>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111"/>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111"/>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111"/>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111"/>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111"/>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111"/>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111"/>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111"/>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111"/>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111"/>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111"/>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111"/>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111"/>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111"/>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111"/>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111"/>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111"/>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111"/>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111"/>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111"/>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111"/>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111"/>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111"/>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111"/>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111"/>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111"/>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111"/>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111"/>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111"/>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2" name="Google Shape;11992;p111"/>
          <p:cNvGrpSpPr/>
          <p:nvPr/>
        </p:nvGrpSpPr>
        <p:grpSpPr>
          <a:xfrm>
            <a:off x="1271981" y="1819785"/>
            <a:ext cx="378452" cy="341321"/>
            <a:chOff x="1298519" y="1970322"/>
            <a:chExt cx="378452" cy="341321"/>
          </a:xfrm>
        </p:grpSpPr>
        <p:sp>
          <p:nvSpPr>
            <p:cNvPr id="11993" name="Google Shape;11993;p111"/>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111"/>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111"/>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111"/>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111"/>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111"/>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111"/>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111"/>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111"/>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111"/>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111"/>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111"/>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111"/>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111"/>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111"/>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111"/>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111"/>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111"/>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111"/>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111"/>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3" name="Google Shape;12013;p111"/>
          <p:cNvGrpSpPr/>
          <p:nvPr/>
        </p:nvGrpSpPr>
        <p:grpSpPr>
          <a:xfrm>
            <a:off x="3088278" y="3196330"/>
            <a:ext cx="283217" cy="359180"/>
            <a:chOff x="3114815" y="3346868"/>
            <a:chExt cx="283217" cy="359180"/>
          </a:xfrm>
        </p:grpSpPr>
        <p:sp>
          <p:nvSpPr>
            <p:cNvPr id="12014" name="Google Shape;12014;p111"/>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111"/>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111"/>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111"/>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111"/>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111"/>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111"/>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111"/>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111"/>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111"/>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111"/>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111"/>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111"/>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7" name="Google Shape;12027;p111"/>
          <p:cNvGrpSpPr/>
          <p:nvPr/>
        </p:nvGrpSpPr>
        <p:grpSpPr>
          <a:xfrm>
            <a:off x="3946648" y="3202693"/>
            <a:ext cx="378661" cy="346558"/>
            <a:chOff x="3973186" y="3353231"/>
            <a:chExt cx="378661" cy="346558"/>
          </a:xfrm>
        </p:grpSpPr>
        <p:sp>
          <p:nvSpPr>
            <p:cNvPr id="12028" name="Google Shape;12028;p111"/>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111"/>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111"/>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111"/>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111"/>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111"/>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111"/>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111"/>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111"/>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111"/>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111"/>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111"/>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111"/>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111"/>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111"/>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111"/>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111"/>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111"/>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111"/>
          <p:cNvGrpSpPr/>
          <p:nvPr/>
        </p:nvGrpSpPr>
        <p:grpSpPr>
          <a:xfrm>
            <a:off x="2126319" y="4112465"/>
            <a:ext cx="373241" cy="359127"/>
            <a:chOff x="2152857" y="4263002"/>
            <a:chExt cx="373241" cy="359127"/>
          </a:xfrm>
        </p:grpSpPr>
        <p:sp>
          <p:nvSpPr>
            <p:cNvPr id="12047" name="Google Shape;12047;p111"/>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111"/>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111"/>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111"/>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111"/>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111"/>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111"/>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111"/>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5" name="Google Shape;12055;p111"/>
          <p:cNvGrpSpPr/>
          <p:nvPr/>
        </p:nvGrpSpPr>
        <p:grpSpPr>
          <a:xfrm>
            <a:off x="833094" y="3196435"/>
            <a:ext cx="303537" cy="359127"/>
            <a:chOff x="859632" y="3346972"/>
            <a:chExt cx="303537" cy="359127"/>
          </a:xfrm>
        </p:grpSpPr>
        <p:sp>
          <p:nvSpPr>
            <p:cNvPr id="12056" name="Google Shape;12056;p111"/>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111"/>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111"/>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111"/>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111"/>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1" name="Google Shape;12061;p111"/>
          <p:cNvGrpSpPr/>
          <p:nvPr/>
        </p:nvGrpSpPr>
        <p:grpSpPr>
          <a:xfrm>
            <a:off x="1741373" y="2731704"/>
            <a:ext cx="265306" cy="366799"/>
            <a:chOff x="1767911" y="2882241"/>
            <a:chExt cx="265306" cy="366799"/>
          </a:xfrm>
        </p:grpSpPr>
        <p:sp>
          <p:nvSpPr>
            <p:cNvPr id="12062" name="Google Shape;12062;p111"/>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111"/>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111"/>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111"/>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111"/>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111"/>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111"/>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111"/>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111"/>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111"/>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111"/>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111"/>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111"/>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111"/>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111"/>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7" name="Google Shape;12077;p111"/>
          <p:cNvGrpSpPr/>
          <p:nvPr/>
        </p:nvGrpSpPr>
        <p:grpSpPr>
          <a:xfrm>
            <a:off x="1305472" y="1349397"/>
            <a:ext cx="331895" cy="359311"/>
            <a:chOff x="1332009" y="1499935"/>
            <a:chExt cx="331895" cy="359311"/>
          </a:xfrm>
        </p:grpSpPr>
        <p:sp>
          <p:nvSpPr>
            <p:cNvPr id="12078" name="Google Shape;12078;p111"/>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111"/>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111"/>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111"/>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111"/>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111"/>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111"/>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111"/>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111"/>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111"/>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111"/>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111"/>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111"/>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111"/>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111"/>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111"/>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111"/>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5" name="Google Shape;12095;p111"/>
          <p:cNvGrpSpPr/>
          <p:nvPr/>
        </p:nvGrpSpPr>
        <p:grpSpPr>
          <a:xfrm>
            <a:off x="2636927" y="3196278"/>
            <a:ext cx="289528" cy="359232"/>
            <a:chOff x="2663464" y="3346815"/>
            <a:chExt cx="289528" cy="359232"/>
          </a:xfrm>
        </p:grpSpPr>
        <p:sp>
          <p:nvSpPr>
            <p:cNvPr id="12096" name="Google Shape;12096;p111"/>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111"/>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111"/>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111"/>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111"/>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111"/>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111"/>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111"/>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111"/>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111"/>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111"/>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7" name="Google Shape;12107;p111"/>
          <p:cNvGrpSpPr/>
          <p:nvPr/>
        </p:nvGrpSpPr>
        <p:grpSpPr>
          <a:xfrm>
            <a:off x="1289237" y="2731389"/>
            <a:ext cx="269051" cy="366983"/>
            <a:chOff x="1315775" y="2881927"/>
            <a:chExt cx="269051" cy="366983"/>
          </a:xfrm>
        </p:grpSpPr>
        <p:sp>
          <p:nvSpPr>
            <p:cNvPr id="12108" name="Google Shape;12108;p111"/>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111"/>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111"/>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111"/>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111"/>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111"/>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111"/>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111"/>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111"/>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111"/>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111"/>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111"/>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111"/>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111"/>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111"/>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3" name="Google Shape;12123;p111"/>
          <p:cNvGrpSpPr/>
          <p:nvPr/>
        </p:nvGrpSpPr>
        <p:grpSpPr>
          <a:xfrm>
            <a:off x="3950890" y="1829604"/>
            <a:ext cx="359232" cy="322023"/>
            <a:chOff x="3977427" y="1980142"/>
            <a:chExt cx="359232" cy="322023"/>
          </a:xfrm>
        </p:grpSpPr>
        <p:sp>
          <p:nvSpPr>
            <p:cNvPr id="12124" name="Google Shape;12124;p111"/>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111"/>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111"/>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111"/>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111"/>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111"/>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111"/>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111"/>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111"/>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111"/>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4" name="Google Shape;12134;p111"/>
          <p:cNvGrpSpPr/>
          <p:nvPr/>
        </p:nvGrpSpPr>
        <p:grpSpPr>
          <a:xfrm>
            <a:off x="839091" y="2263071"/>
            <a:ext cx="361720" cy="359180"/>
            <a:chOff x="865628" y="2413608"/>
            <a:chExt cx="361720" cy="359180"/>
          </a:xfrm>
        </p:grpSpPr>
        <p:sp>
          <p:nvSpPr>
            <p:cNvPr id="12135" name="Google Shape;12135;p111"/>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111"/>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111"/>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111"/>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111"/>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111"/>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111"/>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111"/>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111"/>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111"/>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111"/>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111"/>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111"/>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8" name="Google Shape;12148;p111"/>
          <p:cNvGrpSpPr/>
          <p:nvPr/>
        </p:nvGrpSpPr>
        <p:grpSpPr>
          <a:xfrm>
            <a:off x="3090556" y="2731389"/>
            <a:ext cx="268815" cy="366983"/>
            <a:chOff x="3117093" y="2881927"/>
            <a:chExt cx="268815" cy="366983"/>
          </a:xfrm>
        </p:grpSpPr>
        <p:sp>
          <p:nvSpPr>
            <p:cNvPr id="12149" name="Google Shape;12149;p111"/>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111"/>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111"/>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111"/>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111"/>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111"/>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111"/>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111"/>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111"/>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111"/>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111"/>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111"/>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111"/>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111"/>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111"/>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4" name="Google Shape;12164;p111"/>
          <p:cNvGrpSpPr/>
          <p:nvPr/>
        </p:nvGrpSpPr>
        <p:grpSpPr>
          <a:xfrm>
            <a:off x="3507971" y="1357462"/>
            <a:ext cx="368502" cy="343521"/>
            <a:chOff x="3534508" y="1508000"/>
            <a:chExt cx="368502" cy="343521"/>
          </a:xfrm>
        </p:grpSpPr>
        <p:sp>
          <p:nvSpPr>
            <p:cNvPr id="12165" name="Google Shape;12165;p111"/>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111"/>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111"/>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111"/>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111"/>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111"/>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111"/>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111"/>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111"/>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111"/>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111"/>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111"/>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111"/>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111"/>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111"/>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0" name="Google Shape;12180;p111"/>
          <p:cNvGrpSpPr/>
          <p:nvPr/>
        </p:nvGrpSpPr>
        <p:grpSpPr>
          <a:xfrm>
            <a:off x="7131161" y="1349424"/>
            <a:ext cx="279054" cy="354754"/>
            <a:chOff x="7147436" y="1502999"/>
            <a:chExt cx="279054" cy="354754"/>
          </a:xfrm>
        </p:grpSpPr>
        <p:sp>
          <p:nvSpPr>
            <p:cNvPr id="12181" name="Google Shape;12181;p111"/>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111"/>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111"/>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111"/>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111"/>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111"/>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111"/>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111"/>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111"/>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111"/>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111"/>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111"/>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111"/>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111"/>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111"/>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111"/>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7" name="Google Shape;12197;p111"/>
          <p:cNvGrpSpPr/>
          <p:nvPr/>
        </p:nvGrpSpPr>
        <p:grpSpPr>
          <a:xfrm>
            <a:off x="7586806" y="1819497"/>
            <a:ext cx="276802" cy="354807"/>
            <a:chOff x="7603081" y="1973072"/>
            <a:chExt cx="276802" cy="354807"/>
          </a:xfrm>
        </p:grpSpPr>
        <p:sp>
          <p:nvSpPr>
            <p:cNvPr id="12198" name="Google Shape;12198;p111"/>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111"/>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111"/>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111"/>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111"/>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111"/>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111"/>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111"/>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111"/>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111"/>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111"/>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111"/>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111"/>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111"/>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2" name="Google Shape;12212;p111"/>
          <p:cNvGrpSpPr/>
          <p:nvPr/>
        </p:nvGrpSpPr>
        <p:grpSpPr>
          <a:xfrm>
            <a:off x="6680517" y="1349424"/>
            <a:ext cx="276802" cy="354754"/>
            <a:chOff x="6696792" y="1502999"/>
            <a:chExt cx="276802" cy="354754"/>
          </a:xfrm>
        </p:grpSpPr>
        <p:sp>
          <p:nvSpPr>
            <p:cNvPr id="12213" name="Google Shape;12213;p111"/>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111"/>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111"/>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111"/>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111"/>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111"/>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111"/>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111"/>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111"/>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111"/>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111"/>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111"/>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111"/>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111"/>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111"/>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28" name="Google Shape;12228;p111"/>
          <p:cNvSpPr/>
          <p:nvPr/>
        </p:nvSpPr>
        <p:spPr>
          <a:xfrm>
            <a:off x="6344511" y="1501824"/>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29" name="Google Shape;12229;p111"/>
          <p:cNvGrpSpPr/>
          <p:nvPr/>
        </p:nvGrpSpPr>
        <p:grpSpPr>
          <a:xfrm>
            <a:off x="6207118" y="1349424"/>
            <a:ext cx="320295" cy="354754"/>
            <a:chOff x="6223393" y="1502999"/>
            <a:chExt cx="320295" cy="354754"/>
          </a:xfrm>
        </p:grpSpPr>
        <p:sp>
          <p:nvSpPr>
            <p:cNvPr id="12230" name="Google Shape;12230;p111"/>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111"/>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111"/>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111"/>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111"/>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111"/>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111"/>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111"/>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111"/>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111"/>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111"/>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111"/>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111"/>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111"/>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111"/>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111"/>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111"/>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111"/>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111"/>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111"/>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111"/>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111"/>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111"/>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3" name="Google Shape;12253;p111"/>
          <p:cNvGrpSpPr/>
          <p:nvPr/>
        </p:nvGrpSpPr>
        <p:grpSpPr>
          <a:xfrm>
            <a:off x="5294336" y="1349397"/>
            <a:ext cx="339515" cy="354781"/>
            <a:chOff x="5310611" y="1502972"/>
            <a:chExt cx="339515" cy="354781"/>
          </a:xfrm>
        </p:grpSpPr>
        <p:sp>
          <p:nvSpPr>
            <p:cNvPr id="12254" name="Google Shape;12254;p111"/>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111"/>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111"/>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111"/>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111"/>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111"/>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111"/>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111"/>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111"/>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111"/>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111"/>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111"/>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111"/>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111"/>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111"/>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111"/>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0" name="Google Shape;12270;p111"/>
          <p:cNvGrpSpPr/>
          <p:nvPr/>
        </p:nvGrpSpPr>
        <p:grpSpPr>
          <a:xfrm>
            <a:off x="6237362" y="3636526"/>
            <a:ext cx="274550" cy="354833"/>
            <a:chOff x="6253637" y="3790101"/>
            <a:chExt cx="274550" cy="354833"/>
          </a:xfrm>
        </p:grpSpPr>
        <p:sp>
          <p:nvSpPr>
            <p:cNvPr id="12271" name="Google Shape;12271;p111"/>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111"/>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111"/>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111"/>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111"/>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111"/>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111"/>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111"/>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111"/>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111"/>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111"/>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111"/>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111"/>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111"/>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111"/>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111"/>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111"/>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8" name="Google Shape;12288;p111"/>
          <p:cNvGrpSpPr/>
          <p:nvPr/>
        </p:nvGrpSpPr>
        <p:grpSpPr>
          <a:xfrm>
            <a:off x="5786456" y="3636605"/>
            <a:ext cx="274576" cy="354754"/>
            <a:chOff x="5802731" y="3790180"/>
            <a:chExt cx="274576" cy="354754"/>
          </a:xfrm>
        </p:grpSpPr>
        <p:sp>
          <p:nvSpPr>
            <p:cNvPr id="12289" name="Google Shape;12289;p111"/>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111"/>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111"/>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111"/>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111"/>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111"/>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111"/>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111"/>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111"/>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111"/>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111"/>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111"/>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111"/>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111"/>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111"/>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111"/>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111"/>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111"/>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111"/>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111"/>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111"/>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0" name="Google Shape;12310;p111"/>
          <p:cNvGrpSpPr/>
          <p:nvPr/>
        </p:nvGrpSpPr>
        <p:grpSpPr>
          <a:xfrm>
            <a:off x="5335813" y="3636631"/>
            <a:ext cx="274550" cy="354728"/>
            <a:chOff x="5352088" y="3790206"/>
            <a:chExt cx="274550" cy="354728"/>
          </a:xfrm>
        </p:grpSpPr>
        <p:sp>
          <p:nvSpPr>
            <p:cNvPr id="12311" name="Google Shape;12311;p111"/>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111"/>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111"/>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111"/>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111"/>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111"/>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111"/>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111"/>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111"/>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111"/>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111"/>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111"/>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111"/>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111"/>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111"/>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111"/>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111"/>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111"/>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111"/>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111"/>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111"/>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111"/>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111"/>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111"/>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5" name="Google Shape;12335;p111"/>
          <p:cNvGrpSpPr/>
          <p:nvPr/>
        </p:nvGrpSpPr>
        <p:grpSpPr>
          <a:xfrm>
            <a:off x="4885431" y="3636500"/>
            <a:ext cx="274550" cy="354859"/>
            <a:chOff x="4901706" y="3790075"/>
            <a:chExt cx="274550" cy="354859"/>
          </a:xfrm>
        </p:grpSpPr>
        <p:sp>
          <p:nvSpPr>
            <p:cNvPr id="12336" name="Google Shape;12336;p111"/>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111"/>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111"/>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111"/>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111"/>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111"/>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111"/>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111"/>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111"/>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111"/>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111"/>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111"/>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111"/>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111"/>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111"/>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111"/>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111"/>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3" name="Google Shape;12353;p111"/>
          <p:cNvGrpSpPr/>
          <p:nvPr/>
        </p:nvGrpSpPr>
        <p:grpSpPr>
          <a:xfrm>
            <a:off x="8036429" y="1349633"/>
            <a:ext cx="275073" cy="354545"/>
            <a:chOff x="8052704" y="1503208"/>
            <a:chExt cx="275073" cy="354545"/>
          </a:xfrm>
        </p:grpSpPr>
        <p:sp>
          <p:nvSpPr>
            <p:cNvPr id="12354" name="Google Shape;12354;p111"/>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111"/>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111"/>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111"/>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111"/>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111"/>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111"/>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111"/>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111"/>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111"/>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111"/>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111"/>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111"/>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111"/>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111"/>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111"/>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111"/>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1" name="Google Shape;12371;p111"/>
          <p:cNvGrpSpPr/>
          <p:nvPr/>
        </p:nvGrpSpPr>
        <p:grpSpPr>
          <a:xfrm>
            <a:off x="5778470" y="1349424"/>
            <a:ext cx="274550" cy="354754"/>
            <a:chOff x="5794745" y="1502999"/>
            <a:chExt cx="274550" cy="354754"/>
          </a:xfrm>
        </p:grpSpPr>
        <p:sp>
          <p:nvSpPr>
            <p:cNvPr id="12372" name="Google Shape;12372;p111"/>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111"/>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111"/>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111"/>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111"/>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111"/>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111"/>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111"/>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111"/>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111"/>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111"/>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111"/>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111"/>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111"/>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111"/>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111"/>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111"/>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111"/>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111"/>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111"/>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111"/>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111"/>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111"/>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5" name="Google Shape;12395;p111"/>
          <p:cNvGrpSpPr/>
          <p:nvPr/>
        </p:nvGrpSpPr>
        <p:grpSpPr>
          <a:xfrm>
            <a:off x="4880665" y="1349424"/>
            <a:ext cx="263316" cy="354754"/>
            <a:chOff x="4896940" y="1502999"/>
            <a:chExt cx="263316" cy="354754"/>
          </a:xfrm>
        </p:grpSpPr>
        <p:sp>
          <p:nvSpPr>
            <p:cNvPr id="12396" name="Google Shape;12396;p111"/>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111"/>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111"/>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111"/>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111"/>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111"/>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111"/>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111"/>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111"/>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111"/>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111"/>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111"/>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111"/>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111"/>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111"/>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111"/>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111"/>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111"/>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111"/>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111"/>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111"/>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7" name="Google Shape;12417;p111"/>
          <p:cNvGrpSpPr/>
          <p:nvPr/>
        </p:nvGrpSpPr>
        <p:grpSpPr>
          <a:xfrm>
            <a:off x="6239117" y="4114507"/>
            <a:ext cx="274550" cy="354728"/>
            <a:chOff x="6255392" y="4268082"/>
            <a:chExt cx="274550" cy="354728"/>
          </a:xfrm>
        </p:grpSpPr>
        <p:sp>
          <p:nvSpPr>
            <p:cNvPr id="12418" name="Google Shape;12418;p111"/>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111"/>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111"/>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111"/>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111"/>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111"/>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111"/>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111"/>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111"/>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111"/>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111"/>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111"/>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111"/>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111"/>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111"/>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111"/>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111"/>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111"/>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111"/>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111"/>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8" name="Google Shape;12438;p111"/>
          <p:cNvGrpSpPr/>
          <p:nvPr/>
        </p:nvGrpSpPr>
        <p:grpSpPr>
          <a:xfrm>
            <a:off x="7587801" y="3636500"/>
            <a:ext cx="275807" cy="354859"/>
            <a:chOff x="7604076" y="3790075"/>
            <a:chExt cx="275807" cy="354859"/>
          </a:xfrm>
        </p:grpSpPr>
        <p:sp>
          <p:nvSpPr>
            <p:cNvPr id="12439" name="Google Shape;12439;p111"/>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111"/>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111"/>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111"/>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111"/>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111"/>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111"/>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111"/>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111"/>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111"/>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111"/>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111"/>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111"/>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111"/>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111"/>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111"/>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111"/>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111"/>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111"/>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111"/>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111"/>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111"/>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1" name="Google Shape;12461;p111"/>
          <p:cNvGrpSpPr/>
          <p:nvPr/>
        </p:nvGrpSpPr>
        <p:grpSpPr>
          <a:xfrm>
            <a:off x="7138152" y="3636631"/>
            <a:ext cx="274550" cy="354493"/>
            <a:chOff x="7154427" y="3790206"/>
            <a:chExt cx="274550" cy="354493"/>
          </a:xfrm>
        </p:grpSpPr>
        <p:sp>
          <p:nvSpPr>
            <p:cNvPr id="12462" name="Google Shape;12462;p111"/>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111"/>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111"/>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111"/>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111"/>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111"/>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111"/>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111"/>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111"/>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111"/>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111"/>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111"/>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111"/>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111"/>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111"/>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111"/>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111"/>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111"/>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111"/>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111"/>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2" name="Google Shape;12482;p111"/>
          <p:cNvGrpSpPr/>
          <p:nvPr/>
        </p:nvGrpSpPr>
        <p:grpSpPr>
          <a:xfrm>
            <a:off x="8038183" y="1819575"/>
            <a:ext cx="274576" cy="354728"/>
            <a:chOff x="8054458" y="1973150"/>
            <a:chExt cx="274576" cy="354728"/>
          </a:xfrm>
        </p:grpSpPr>
        <p:sp>
          <p:nvSpPr>
            <p:cNvPr id="12483" name="Google Shape;12483;p111"/>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111"/>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111"/>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111"/>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111"/>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111"/>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111"/>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111"/>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111"/>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111"/>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111"/>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111"/>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111"/>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111"/>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111"/>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111"/>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111"/>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111"/>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111"/>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111"/>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111"/>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111"/>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5" name="Google Shape;12505;p111"/>
          <p:cNvGrpSpPr/>
          <p:nvPr/>
        </p:nvGrpSpPr>
        <p:grpSpPr>
          <a:xfrm>
            <a:off x="7137655" y="1819575"/>
            <a:ext cx="274812" cy="354728"/>
            <a:chOff x="7153930" y="1973150"/>
            <a:chExt cx="274812" cy="354728"/>
          </a:xfrm>
        </p:grpSpPr>
        <p:sp>
          <p:nvSpPr>
            <p:cNvPr id="12506" name="Google Shape;12506;p111"/>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111"/>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111"/>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111"/>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111"/>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111"/>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111"/>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111"/>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111"/>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111"/>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111"/>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111"/>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111"/>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111"/>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111"/>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111"/>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111"/>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111"/>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111"/>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5" name="Google Shape;12525;p111"/>
          <p:cNvGrpSpPr/>
          <p:nvPr/>
        </p:nvGrpSpPr>
        <p:grpSpPr>
          <a:xfrm>
            <a:off x="6687247" y="1819523"/>
            <a:ext cx="274812" cy="354781"/>
            <a:chOff x="6703522" y="1973098"/>
            <a:chExt cx="274812" cy="354781"/>
          </a:xfrm>
        </p:grpSpPr>
        <p:sp>
          <p:nvSpPr>
            <p:cNvPr id="12526" name="Google Shape;12526;p111"/>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111"/>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111"/>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111"/>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111"/>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111"/>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111"/>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111"/>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111"/>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111"/>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111"/>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111"/>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111"/>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111"/>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111"/>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111"/>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111"/>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111"/>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111"/>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111"/>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111"/>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111"/>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111"/>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111"/>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111"/>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1" name="Google Shape;12551;p111"/>
          <p:cNvGrpSpPr/>
          <p:nvPr/>
        </p:nvGrpSpPr>
        <p:grpSpPr>
          <a:xfrm>
            <a:off x="6237100" y="1819575"/>
            <a:ext cx="274812" cy="354728"/>
            <a:chOff x="6253375" y="1973150"/>
            <a:chExt cx="274812" cy="354728"/>
          </a:xfrm>
        </p:grpSpPr>
        <p:sp>
          <p:nvSpPr>
            <p:cNvPr id="12552" name="Google Shape;12552;p111"/>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111"/>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111"/>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111"/>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111"/>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111"/>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111"/>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111"/>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111"/>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111"/>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111"/>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111"/>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111"/>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111"/>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111"/>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111"/>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111"/>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111"/>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111"/>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111"/>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111"/>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111"/>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111"/>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111"/>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111"/>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111"/>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111"/>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111"/>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111"/>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111"/>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111"/>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111"/>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111"/>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111"/>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111"/>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111"/>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111"/>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111"/>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0" name="Google Shape;12590;p111"/>
          <p:cNvGrpSpPr/>
          <p:nvPr/>
        </p:nvGrpSpPr>
        <p:grpSpPr>
          <a:xfrm>
            <a:off x="5786221" y="1819575"/>
            <a:ext cx="275309" cy="354728"/>
            <a:chOff x="5802496" y="1973150"/>
            <a:chExt cx="275309" cy="354728"/>
          </a:xfrm>
        </p:grpSpPr>
        <p:sp>
          <p:nvSpPr>
            <p:cNvPr id="12591" name="Google Shape;12591;p111"/>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111"/>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111"/>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111"/>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111"/>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111"/>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111"/>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111"/>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111"/>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111"/>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111"/>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111"/>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111"/>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111"/>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111"/>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111"/>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111"/>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111"/>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111"/>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111"/>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111"/>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111"/>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111"/>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111"/>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111"/>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111"/>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7" name="Google Shape;12617;p111"/>
          <p:cNvGrpSpPr/>
          <p:nvPr/>
        </p:nvGrpSpPr>
        <p:grpSpPr>
          <a:xfrm>
            <a:off x="5336808" y="1819575"/>
            <a:ext cx="274576" cy="354728"/>
            <a:chOff x="5353083" y="1973150"/>
            <a:chExt cx="274576" cy="354728"/>
          </a:xfrm>
        </p:grpSpPr>
        <p:sp>
          <p:nvSpPr>
            <p:cNvPr id="12618" name="Google Shape;12618;p111"/>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111"/>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111"/>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111"/>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111"/>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111"/>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111"/>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111"/>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111"/>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111"/>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111"/>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111"/>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111"/>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111"/>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111"/>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111"/>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111"/>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111"/>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111"/>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111"/>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111"/>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9" name="Google Shape;12639;p111"/>
          <p:cNvGrpSpPr/>
          <p:nvPr/>
        </p:nvGrpSpPr>
        <p:grpSpPr>
          <a:xfrm>
            <a:off x="4886426" y="1819575"/>
            <a:ext cx="274812" cy="354728"/>
            <a:chOff x="4902701" y="1973150"/>
            <a:chExt cx="274812" cy="354728"/>
          </a:xfrm>
        </p:grpSpPr>
        <p:sp>
          <p:nvSpPr>
            <p:cNvPr id="12640" name="Google Shape;12640;p111"/>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111"/>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111"/>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111"/>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111"/>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111"/>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111"/>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111"/>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111"/>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111"/>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111"/>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111"/>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111"/>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111"/>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111"/>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111"/>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111"/>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111"/>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111"/>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111"/>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111"/>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111"/>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111"/>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111"/>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111"/>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5" name="Google Shape;12665;p111"/>
          <p:cNvGrpSpPr/>
          <p:nvPr/>
        </p:nvGrpSpPr>
        <p:grpSpPr>
          <a:xfrm>
            <a:off x="4886426" y="2726414"/>
            <a:ext cx="272560" cy="354676"/>
            <a:chOff x="4902701" y="2879989"/>
            <a:chExt cx="272560" cy="354676"/>
          </a:xfrm>
        </p:grpSpPr>
        <p:sp>
          <p:nvSpPr>
            <p:cNvPr id="12666" name="Google Shape;12666;p111"/>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111"/>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111"/>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111"/>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111"/>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111"/>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111"/>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111"/>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111"/>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111"/>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111"/>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111"/>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111"/>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111"/>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111"/>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111"/>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111"/>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111"/>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111"/>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111"/>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111"/>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111"/>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111"/>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111"/>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0" name="Google Shape;12690;p111"/>
          <p:cNvGrpSpPr/>
          <p:nvPr/>
        </p:nvGrpSpPr>
        <p:grpSpPr>
          <a:xfrm>
            <a:off x="5787713" y="4114507"/>
            <a:ext cx="274550" cy="354728"/>
            <a:chOff x="5803988" y="4268082"/>
            <a:chExt cx="274550" cy="354728"/>
          </a:xfrm>
        </p:grpSpPr>
        <p:sp>
          <p:nvSpPr>
            <p:cNvPr id="12691" name="Google Shape;12691;p111"/>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111"/>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111"/>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111"/>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111"/>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111"/>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111"/>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111"/>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111"/>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111"/>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111"/>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111"/>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111"/>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111"/>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111"/>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111"/>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111"/>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111"/>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111"/>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111"/>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111"/>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111"/>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3" name="Google Shape;12713;p111"/>
          <p:cNvGrpSpPr/>
          <p:nvPr/>
        </p:nvGrpSpPr>
        <p:grpSpPr>
          <a:xfrm>
            <a:off x="5336074" y="4114507"/>
            <a:ext cx="274550" cy="354728"/>
            <a:chOff x="5352349" y="4268082"/>
            <a:chExt cx="274550" cy="354728"/>
          </a:xfrm>
        </p:grpSpPr>
        <p:sp>
          <p:nvSpPr>
            <p:cNvPr id="12714" name="Google Shape;12714;p111"/>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111"/>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111"/>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111"/>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111"/>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111"/>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111"/>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111"/>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111"/>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111"/>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111"/>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111"/>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111"/>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111"/>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111"/>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111"/>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111"/>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111"/>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111"/>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111"/>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111"/>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111"/>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6" name="Google Shape;12736;p111"/>
          <p:cNvGrpSpPr/>
          <p:nvPr/>
        </p:nvGrpSpPr>
        <p:grpSpPr>
          <a:xfrm>
            <a:off x="7590551" y="2265715"/>
            <a:ext cx="274550" cy="354728"/>
            <a:chOff x="7606826" y="2419290"/>
            <a:chExt cx="274550" cy="354728"/>
          </a:xfrm>
        </p:grpSpPr>
        <p:sp>
          <p:nvSpPr>
            <p:cNvPr id="12737" name="Google Shape;12737;p111"/>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111"/>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111"/>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111"/>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111"/>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111"/>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111"/>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111"/>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111"/>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111"/>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111"/>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111"/>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111"/>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111"/>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111"/>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2" name="Google Shape;12752;p111"/>
          <p:cNvGrpSpPr/>
          <p:nvPr/>
        </p:nvGrpSpPr>
        <p:grpSpPr>
          <a:xfrm>
            <a:off x="7139907" y="2265715"/>
            <a:ext cx="274550" cy="354728"/>
            <a:chOff x="7156182" y="2419290"/>
            <a:chExt cx="274550" cy="354728"/>
          </a:xfrm>
        </p:grpSpPr>
        <p:sp>
          <p:nvSpPr>
            <p:cNvPr id="12753" name="Google Shape;12753;p111"/>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111"/>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111"/>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111"/>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111"/>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111"/>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111"/>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111"/>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111"/>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111"/>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111"/>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111"/>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111"/>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111"/>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111"/>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8" name="Google Shape;12768;p111"/>
          <p:cNvGrpSpPr/>
          <p:nvPr/>
        </p:nvGrpSpPr>
        <p:grpSpPr>
          <a:xfrm>
            <a:off x="6689001" y="2265715"/>
            <a:ext cx="274812" cy="354728"/>
            <a:chOff x="6705276" y="2419290"/>
            <a:chExt cx="274812" cy="354728"/>
          </a:xfrm>
        </p:grpSpPr>
        <p:sp>
          <p:nvSpPr>
            <p:cNvPr id="12769" name="Google Shape;12769;p111"/>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111"/>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111"/>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111"/>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111"/>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111"/>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111"/>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111"/>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111"/>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111"/>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111"/>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111"/>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111"/>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111"/>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111"/>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111"/>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111"/>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111"/>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111"/>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111"/>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111"/>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111"/>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111"/>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111"/>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111"/>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111"/>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111"/>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111"/>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7" name="Google Shape;12797;p111"/>
          <p:cNvGrpSpPr/>
          <p:nvPr/>
        </p:nvGrpSpPr>
        <p:grpSpPr>
          <a:xfrm>
            <a:off x="4886661" y="2265715"/>
            <a:ext cx="274576" cy="354728"/>
            <a:chOff x="4902936" y="2419290"/>
            <a:chExt cx="274576" cy="354728"/>
          </a:xfrm>
        </p:grpSpPr>
        <p:sp>
          <p:nvSpPr>
            <p:cNvPr id="12798" name="Google Shape;12798;p111"/>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111"/>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111"/>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111"/>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111"/>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111"/>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111"/>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111"/>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111"/>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111"/>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111"/>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111"/>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111"/>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111"/>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111"/>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111"/>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111"/>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111"/>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111"/>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111"/>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8" name="Google Shape;12818;p111"/>
          <p:cNvGrpSpPr/>
          <p:nvPr/>
        </p:nvGrpSpPr>
        <p:grpSpPr>
          <a:xfrm>
            <a:off x="7591781" y="3192219"/>
            <a:ext cx="270334" cy="354754"/>
            <a:chOff x="7608056" y="3345794"/>
            <a:chExt cx="270334" cy="354754"/>
          </a:xfrm>
        </p:grpSpPr>
        <p:sp>
          <p:nvSpPr>
            <p:cNvPr id="12819" name="Google Shape;12819;p111"/>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111"/>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111"/>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111"/>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111"/>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111"/>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111"/>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111"/>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111"/>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111"/>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111"/>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111"/>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111"/>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111"/>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111"/>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111"/>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111"/>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111"/>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111"/>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8" name="Google Shape;12838;p111"/>
          <p:cNvGrpSpPr/>
          <p:nvPr/>
        </p:nvGrpSpPr>
        <p:grpSpPr>
          <a:xfrm>
            <a:off x="6696490" y="4114507"/>
            <a:ext cx="263316" cy="354728"/>
            <a:chOff x="6712765" y="4268082"/>
            <a:chExt cx="263316" cy="354728"/>
          </a:xfrm>
        </p:grpSpPr>
        <p:sp>
          <p:nvSpPr>
            <p:cNvPr id="12839" name="Google Shape;12839;p111"/>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111"/>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111"/>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111"/>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111"/>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111"/>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111"/>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111"/>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111"/>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111"/>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111"/>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111"/>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111"/>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111"/>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111"/>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111"/>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5" name="Google Shape;12855;p111"/>
          <p:cNvGrpSpPr/>
          <p:nvPr/>
        </p:nvGrpSpPr>
        <p:grpSpPr>
          <a:xfrm>
            <a:off x="5343066" y="2265584"/>
            <a:ext cx="262819" cy="354859"/>
            <a:chOff x="5359341" y="2419159"/>
            <a:chExt cx="262819" cy="354859"/>
          </a:xfrm>
        </p:grpSpPr>
        <p:sp>
          <p:nvSpPr>
            <p:cNvPr id="12856" name="Google Shape;12856;p111"/>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111"/>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111"/>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111"/>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111"/>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111"/>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111"/>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111"/>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111"/>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111"/>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111"/>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111"/>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111"/>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111"/>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111"/>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111"/>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111"/>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111"/>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111"/>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111"/>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111"/>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7" name="Google Shape;12877;p111"/>
          <p:cNvGrpSpPr/>
          <p:nvPr/>
        </p:nvGrpSpPr>
        <p:grpSpPr>
          <a:xfrm>
            <a:off x="6693007" y="3636631"/>
            <a:ext cx="263316" cy="354493"/>
            <a:chOff x="6709282" y="3790206"/>
            <a:chExt cx="263316" cy="354493"/>
          </a:xfrm>
        </p:grpSpPr>
        <p:sp>
          <p:nvSpPr>
            <p:cNvPr id="12878" name="Google Shape;12878;p111"/>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111"/>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111"/>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111"/>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111"/>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111"/>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111"/>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111"/>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111"/>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111"/>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111"/>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111"/>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111"/>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111"/>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111"/>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111"/>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4" name="Google Shape;12894;p111"/>
          <p:cNvGrpSpPr/>
          <p:nvPr/>
        </p:nvGrpSpPr>
        <p:grpSpPr>
          <a:xfrm>
            <a:off x="6244354" y="2265715"/>
            <a:ext cx="263055" cy="354493"/>
            <a:chOff x="6260629" y="2419290"/>
            <a:chExt cx="263055" cy="354493"/>
          </a:xfrm>
        </p:grpSpPr>
        <p:sp>
          <p:nvSpPr>
            <p:cNvPr id="12895" name="Google Shape;12895;p111"/>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111"/>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111"/>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111"/>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111"/>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111"/>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111"/>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111"/>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111"/>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111"/>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111"/>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111"/>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111"/>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111"/>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111"/>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0" name="Google Shape;12910;p111"/>
          <p:cNvGrpSpPr/>
          <p:nvPr/>
        </p:nvGrpSpPr>
        <p:grpSpPr>
          <a:xfrm>
            <a:off x="6244589" y="2726336"/>
            <a:ext cx="263343" cy="354754"/>
            <a:chOff x="6260864" y="2879911"/>
            <a:chExt cx="263343" cy="354754"/>
          </a:xfrm>
        </p:grpSpPr>
        <p:sp>
          <p:nvSpPr>
            <p:cNvPr id="12911" name="Google Shape;12911;p111"/>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111"/>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111"/>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111"/>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111"/>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111"/>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111"/>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111"/>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111"/>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111"/>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111"/>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111"/>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111"/>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111"/>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111"/>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111"/>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111"/>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111"/>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9" name="Google Shape;12929;p111"/>
          <p:cNvGrpSpPr/>
          <p:nvPr/>
        </p:nvGrpSpPr>
        <p:grpSpPr>
          <a:xfrm>
            <a:off x="8046693" y="2265715"/>
            <a:ext cx="263316" cy="354728"/>
            <a:chOff x="8062968" y="2419290"/>
            <a:chExt cx="263316" cy="354728"/>
          </a:xfrm>
        </p:grpSpPr>
        <p:sp>
          <p:nvSpPr>
            <p:cNvPr id="12930" name="Google Shape;12930;p111"/>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111"/>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111"/>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111"/>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111"/>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111"/>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111"/>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111"/>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111"/>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111"/>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111"/>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111"/>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111"/>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111"/>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111"/>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111"/>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111"/>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7" name="Google Shape;12947;p111"/>
          <p:cNvGrpSpPr/>
          <p:nvPr/>
        </p:nvGrpSpPr>
        <p:grpSpPr>
          <a:xfrm>
            <a:off x="5793448" y="2265715"/>
            <a:ext cx="263316" cy="354728"/>
            <a:chOff x="5809723" y="2419290"/>
            <a:chExt cx="263316" cy="354728"/>
          </a:xfrm>
        </p:grpSpPr>
        <p:sp>
          <p:nvSpPr>
            <p:cNvPr id="12948" name="Google Shape;12948;p111"/>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111"/>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111"/>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111"/>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111"/>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111"/>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111"/>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111"/>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111"/>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111"/>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111"/>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111"/>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111"/>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111"/>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111"/>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111"/>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111"/>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5" name="Google Shape;12965;p111"/>
          <p:cNvGrpSpPr/>
          <p:nvPr/>
        </p:nvGrpSpPr>
        <p:grpSpPr>
          <a:xfrm>
            <a:off x="7590551" y="1349424"/>
            <a:ext cx="263552" cy="354754"/>
            <a:chOff x="7606826" y="1502999"/>
            <a:chExt cx="263552" cy="354754"/>
          </a:xfrm>
        </p:grpSpPr>
        <p:sp>
          <p:nvSpPr>
            <p:cNvPr id="12966" name="Google Shape;12966;p111"/>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111"/>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111"/>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111"/>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111"/>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111"/>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111"/>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111"/>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111"/>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111"/>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111"/>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111"/>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111"/>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111"/>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111"/>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111"/>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111"/>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111"/>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4" name="Google Shape;12984;p111"/>
          <p:cNvGrpSpPr/>
          <p:nvPr/>
        </p:nvGrpSpPr>
        <p:grpSpPr>
          <a:xfrm>
            <a:off x="8044180" y="3636500"/>
            <a:ext cx="264076" cy="354623"/>
            <a:chOff x="8060455" y="3790075"/>
            <a:chExt cx="264076" cy="354623"/>
          </a:xfrm>
        </p:grpSpPr>
        <p:sp>
          <p:nvSpPr>
            <p:cNvPr id="12985" name="Google Shape;12985;p111"/>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111"/>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111"/>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111"/>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111"/>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111"/>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111"/>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111"/>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111"/>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111"/>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111"/>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111"/>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111"/>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111"/>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111"/>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111"/>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111"/>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111"/>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111"/>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111"/>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111"/>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111"/>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111"/>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8" name="Google Shape;13008;p111"/>
          <p:cNvGrpSpPr/>
          <p:nvPr/>
        </p:nvGrpSpPr>
        <p:grpSpPr>
          <a:xfrm>
            <a:off x="7598275" y="2726336"/>
            <a:ext cx="263316" cy="354754"/>
            <a:chOff x="7614550" y="2879911"/>
            <a:chExt cx="263316" cy="354754"/>
          </a:xfrm>
        </p:grpSpPr>
        <p:sp>
          <p:nvSpPr>
            <p:cNvPr id="13009" name="Google Shape;13009;p111"/>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111"/>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111"/>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111"/>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111"/>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111"/>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111"/>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111"/>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111"/>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111"/>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111"/>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111"/>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111"/>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111"/>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111"/>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111"/>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111"/>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111"/>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111"/>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8" name="Google Shape;13028;p111"/>
          <p:cNvGrpSpPr/>
          <p:nvPr/>
        </p:nvGrpSpPr>
        <p:grpSpPr>
          <a:xfrm>
            <a:off x="4884409" y="4114612"/>
            <a:ext cx="274576" cy="354623"/>
            <a:chOff x="4900684" y="4268187"/>
            <a:chExt cx="274576" cy="354623"/>
          </a:xfrm>
        </p:grpSpPr>
        <p:sp>
          <p:nvSpPr>
            <p:cNvPr id="13029" name="Google Shape;13029;p111"/>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111"/>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111"/>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111"/>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111"/>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111"/>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111"/>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111"/>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111"/>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111"/>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111"/>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111"/>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111"/>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111"/>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111"/>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4" name="Google Shape;13044;p111"/>
          <p:cNvGrpSpPr/>
          <p:nvPr/>
        </p:nvGrpSpPr>
        <p:grpSpPr>
          <a:xfrm>
            <a:off x="7145379" y="3192219"/>
            <a:ext cx="263343" cy="354754"/>
            <a:chOff x="7161654" y="3345794"/>
            <a:chExt cx="263343" cy="354754"/>
          </a:xfrm>
        </p:grpSpPr>
        <p:sp>
          <p:nvSpPr>
            <p:cNvPr id="13045" name="Google Shape;13045;p111"/>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111"/>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111"/>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111"/>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111"/>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111"/>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111"/>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111"/>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111"/>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111"/>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111"/>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111"/>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111"/>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111"/>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111"/>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111"/>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111"/>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111"/>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111"/>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4" name="Google Shape;13064;p111"/>
          <p:cNvGrpSpPr/>
          <p:nvPr/>
        </p:nvGrpSpPr>
        <p:grpSpPr>
          <a:xfrm>
            <a:off x="6695495" y="3192219"/>
            <a:ext cx="263081" cy="354754"/>
            <a:chOff x="6711770" y="3345794"/>
            <a:chExt cx="263081" cy="354754"/>
          </a:xfrm>
        </p:grpSpPr>
        <p:sp>
          <p:nvSpPr>
            <p:cNvPr id="13065" name="Google Shape;13065;p111"/>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111"/>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111"/>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111"/>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111"/>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111"/>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111"/>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111"/>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111"/>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111"/>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111"/>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111"/>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111"/>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111"/>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111"/>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111"/>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111"/>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2" name="Google Shape;13082;p111"/>
          <p:cNvGrpSpPr/>
          <p:nvPr/>
        </p:nvGrpSpPr>
        <p:grpSpPr>
          <a:xfrm>
            <a:off x="7147134" y="2726676"/>
            <a:ext cx="263316" cy="354414"/>
            <a:chOff x="7163409" y="2880251"/>
            <a:chExt cx="263316" cy="354414"/>
          </a:xfrm>
        </p:grpSpPr>
        <p:sp>
          <p:nvSpPr>
            <p:cNvPr id="13083" name="Google Shape;13083;p111"/>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111"/>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111"/>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111"/>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111"/>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111"/>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111"/>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111"/>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111"/>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111"/>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111"/>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111"/>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5" name="Google Shape;13095;p111"/>
          <p:cNvGrpSpPr/>
          <p:nvPr/>
        </p:nvGrpSpPr>
        <p:grpSpPr>
          <a:xfrm>
            <a:off x="6695757" y="2726597"/>
            <a:ext cx="263316" cy="354493"/>
            <a:chOff x="6712032" y="2880172"/>
            <a:chExt cx="263316" cy="354493"/>
          </a:xfrm>
        </p:grpSpPr>
        <p:sp>
          <p:nvSpPr>
            <p:cNvPr id="13096" name="Google Shape;13096;p111"/>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111"/>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111"/>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111"/>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111"/>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111"/>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111"/>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111"/>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111"/>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111"/>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111"/>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111"/>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111"/>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111"/>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111"/>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111"/>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111"/>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111"/>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111"/>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111"/>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111"/>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7" name="Google Shape;13117;p111"/>
          <p:cNvGrpSpPr/>
          <p:nvPr/>
        </p:nvGrpSpPr>
        <p:grpSpPr>
          <a:xfrm>
            <a:off x="6245349" y="3192219"/>
            <a:ext cx="263316" cy="354754"/>
            <a:chOff x="6261624" y="3345794"/>
            <a:chExt cx="263316" cy="354754"/>
          </a:xfrm>
        </p:grpSpPr>
        <p:sp>
          <p:nvSpPr>
            <p:cNvPr id="13118" name="Google Shape;13118;p111"/>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111"/>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111"/>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111"/>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111"/>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111"/>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111"/>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111"/>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111"/>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111"/>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111"/>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111"/>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111"/>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111"/>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111"/>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111"/>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111"/>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111"/>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111"/>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111"/>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111"/>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111"/>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111"/>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111"/>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111"/>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111"/>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111"/>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111"/>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46" name="Google Shape;13146;p111"/>
          <p:cNvSpPr/>
          <p:nvPr/>
        </p:nvSpPr>
        <p:spPr>
          <a:xfrm>
            <a:off x="5864147" y="3209475"/>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47" name="Google Shape;13147;p111"/>
          <p:cNvGrpSpPr/>
          <p:nvPr/>
        </p:nvGrpSpPr>
        <p:grpSpPr>
          <a:xfrm>
            <a:off x="5795464" y="3192219"/>
            <a:ext cx="263316" cy="354754"/>
            <a:chOff x="5811739" y="3345794"/>
            <a:chExt cx="263316" cy="354754"/>
          </a:xfrm>
        </p:grpSpPr>
        <p:sp>
          <p:nvSpPr>
            <p:cNvPr id="13148" name="Google Shape;13148;p111"/>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111"/>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111"/>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111"/>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111"/>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111"/>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111"/>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111"/>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111"/>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111"/>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111"/>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111"/>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111"/>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111"/>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111"/>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111"/>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111"/>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111"/>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111"/>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111"/>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111"/>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9" name="Google Shape;13169;p111"/>
          <p:cNvGrpSpPr/>
          <p:nvPr/>
        </p:nvGrpSpPr>
        <p:grpSpPr>
          <a:xfrm>
            <a:off x="5347543" y="3192219"/>
            <a:ext cx="259074" cy="354493"/>
            <a:chOff x="5363818" y="3345794"/>
            <a:chExt cx="259074" cy="354493"/>
          </a:xfrm>
        </p:grpSpPr>
        <p:sp>
          <p:nvSpPr>
            <p:cNvPr id="13170" name="Google Shape;13170;p111"/>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111"/>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111"/>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111"/>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111"/>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111"/>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111"/>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111"/>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111"/>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111"/>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111"/>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111"/>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111"/>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111"/>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111"/>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111"/>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111"/>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111"/>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111"/>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111"/>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111"/>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111"/>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111"/>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111"/>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111"/>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5" name="Google Shape;13195;p111"/>
          <p:cNvGrpSpPr/>
          <p:nvPr/>
        </p:nvGrpSpPr>
        <p:grpSpPr>
          <a:xfrm>
            <a:off x="4896664" y="3192088"/>
            <a:ext cx="261326" cy="354885"/>
            <a:chOff x="4912939" y="3345663"/>
            <a:chExt cx="261326" cy="354885"/>
          </a:xfrm>
        </p:grpSpPr>
        <p:sp>
          <p:nvSpPr>
            <p:cNvPr id="13196" name="Google Shape;13196;p111"/>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111"/>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111"/>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111"/>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111"/>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111"/>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111"/>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111"/>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111"/>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111"/>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111"/>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111"/>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111"/>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111"/>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111"/>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111"/>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111"/>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111"/>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111"/>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111"/>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111"/>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7" name="Google Shape;13217;p111"/>
          <p:cNvGrpSpPr/>
          <p:nvPr/>
        </p:nvGrpSpPr>
        <p:grpSpPr>
          <a:xfrm>
            <a:off x="5793448" y="2726336"/>
            <a:ext cx="263081" cy="355016"/>
            <a:chOff x="5809723" y="2879911"/>
            <a:chExt cx="263081" cy="355016"/>
          </a:xfrm>
        </p:grpSpPr>
        <p:sp>
          <p:nvSpPr>
            <p:cNvPr id="13218" name="Google Shape;13218;p111"/>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111"/>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111"/>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111"/>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111"/>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111"/>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111"/>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111"/>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111"/>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111"/>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111"/>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111"/>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111"/>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111"/>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111"/>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111"/>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111"/>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111"/>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111"/>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111"/>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111"/>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111"/>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0" name="Google Shape;13240;p111"/>
          <p:cNvGrpSpPr/>
          <p:nvPr/>
        </p:nvGrpSpPr>
        <p:grpSpPr>
          <a:xfrm>
            <a:off x="7599794" y="4114481"/>
            <a:ext cx="263316" cy="354754"/>
            <a:chOff x="7616069" y="4268056"/>
            <a:chExt cx="263316" cy="354754"/>
          </a:xfrm>
        </p:grpSpPr>
        <p:sp>
          <p:nvSpPr>
            <p:cNvPr id="13241" name="Google Shape;13241;p111"/>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111"/>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111"/>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111"/>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111"/>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111"/>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111"/>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111"/>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111"/>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111"/>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111"/>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111"/>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111"/>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111"/>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111"/>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111"/>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111"/>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111"/>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111"/>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111"/>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111"/>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2" name="Google Shape;13262;p111"/>
          <p:cNvGrpSpPr/>
          <p:nvPr/>
        </p:nvGrpSpPr>
        <p:grpSpPr>
          <a:xfrm>
            <a:off x="7148129" y="4114743"/>
            <a:ext cx="263316" cy="354493"/>
            <a:chOff x="7164404" y="4268318"/>
            <a:chExt cx="263316" cy="354493"/>
          </a:xfrm>
        </p:grpSpPr>
        <p:sp>
          <p:nvSpPr>
            <p:cNvPr id="13263" name="Google Shape;13263;p111"/>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111"/>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111"/>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111"/>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111"/>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111"/>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111"/>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111"/>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111"/>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111"/>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111"/>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111"/>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111"/>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111"/>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111"/>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111"/>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9" name="Google Shape;13279;p111"/>
          <p:cNvGrpSpPr/>
          <p:nvPr/>
        </p:nvGrpSpPr>
        <p:grpSpPr>
          <a:xfrm>
            <a:off x="5342071" y="2726336"/>
            <a:ext cx="263316" cy="354754"/>
            <a:chOff x="5358346" y="2879911"/>
            <a:chExt cx="263316" cy="354754"/>
          </a:xfrm>
        </p:grpSpPr>
        <p:sp>
          <p:nvSpPr>
            <p:cNvPr id="13280" name="Google Shape;13280;p111"/>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111"/>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111"/>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111"/>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111"/>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111"/>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111"/>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111"/>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111"/>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111"/>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111"/>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111"/>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111"/>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111"/>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111"/>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111"/>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111"/>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111"/>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111"/>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111"/>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111"/>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1" name="Google Shape;13301;p111"/>
          <p:cNvGrpSpPr/>
          <p:nvPr/>
        </p:nvGrpSpPr>
        <p:grpSpPr>
          <a:xfrm>
            <a:off x="8045175" y="3192167"/>
            <a:ext cx="263316" cy="354807"/>
            <a:chOff x="8061450" y="3345742"/>
            <a:chExt cx="263316" cy="354807"/>
          </a:xfrm>
        </p:grpSpPr>
        <p:sp>
          <p:nvSpPr>
            <p:cNvPr id="13302" name="Google Shape;13302;p111"/>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111"/>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111"/>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111"/>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111"/>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111"/>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111"/>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111"/>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111"/>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111"/>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111"/>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111"/>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111"/>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111"/>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111"/>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111"/>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8" name="Google Shape;13318;p111"/>
          <p:cNvGrpSpPr/>
          <p:nvPr/>
        </p:nvGrpSpPr>
        <p:grpSpPr>
          <a:xfrm>
            <a:off x="8049678" y="2726336"/>
            <a:ext cx="263081" cy="354754"/>
            <a:chOff x="8065953" y="2879911"/>
            <a:chExt cx="263081" cy="354754"/>
          </a:xfrm>
        </p:grpSpPr>
        <p:sp>
          <p:nvSpPr>
            <p:cNvPr id="13319" name="Google Shape;13319;p111"/>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111"/>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111"/>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111"/>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111"/>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111"/>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111"/>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111"/>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111"/>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111"/>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111"/>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111"/>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111"/>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111"/>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111"/>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111"/>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5" name="Google Shape;13335;p111"/>
          <p:cNvGrpSpPr/>
          <p:nvPr/>
        </p:nvGrpSpPr>
        <p:grpSpPr>
          <a:xfrm>
            <a:off x="8047924" y="4114743"/>
            <a:ext cx="270308" cy="354493"/>
            <a:chOff x="8064199" y="4268318"/>
            <a:chExt cx="270308" cy="354493"/>
          </a:xfrm>
        </p:grpSpPr>
        <p:sp>
          <p:nvSpPr>
            <p:cNvPr id="13336" name="Google Shape;13336;p111"/>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111"/>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111"/>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111"/>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111"/>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111"/>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111"/>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111"/>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111"/>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111"/>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111"/>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111"/>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111"/>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111"/>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111"/>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111"/>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111"/>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111"/>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54" name="Google Shape;13354;p111"/>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Help &amp; Support Icons</a:t>
            </a:r>
            <a:endParaRPr sz="2400">
              <a:solidFill>
                <a:schemeClr val="lt1"/>
              </a:solidFill>
            </a:endParaRPr>
          </a:p>
        </p:txBody>
      </p:sp>
      <p:sp>
        <p:nvSpPr>
          <p:cNvPr id="13355" name="Google Shape;13355;p111"/>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49"/>
          <p:cNvSpPr txBox="1"/>
          <p:nvPr>
            <p:ph idx="1" type="subTitle"/>
          </p:nvPr>
        </p:nvSpPr>
        <p:spPr>
          <a:xfrm>
            <a:off x="720000" y="2242900"/>
            <a:ext cx="4294800" cy="175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Community sizes range from 1- 45</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There are some clusters that only consist of one or two nodes, suggesting that some products are purchased alone or in very small groups. </a:t>
            </a:r>
            <a:endParaRPr>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a:p>
          <a:p>
            <a:pPr indent="0" lvl="0" marL="0" rtl="0" algn="l">
              <a:spcBef>
                <a:spcPts val="0"/>
              </a:spcBef>
              <a:spcAft>
                <a:spcPts val="0"/>
              </a:spcAft>
              <a:buNone/>
            </a:pPr>
            <a:r>
              <a:rPr lang="en"/>
              <a:t>A miscellaneous category should be made or certain categories may need to be grouped together</a:t>
            </a:r>
            <a:endParaRPr/>
          </a:p>
        </p:txBody>
      </p:sp>
      <p:sp>
        <p:nvSpPr>
          <p:cNvPr id="571" name="Google Shape;571;p49"/>
          <p:cNvSpPr txBox="1"/>
          <p:nvPr>
            <p:ph type="title"/>
          </p:nvPr>
        </p:nvSpPr>
        <p:spPr>
          <a:xfrm>
            <a:off x="720000" y="1140800"/>
            <a:ext cx="4294800" cy="110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Cluster Sizes</a:t>
            </a:r>
            <a:endParaRPr/>
          </a:p>
        </p:txBody>
      </p:sp>
      <p:pic>
        <p:nvPicPr>
          <p:cNvPr id="572" name="Google Shape;572;p49"/>
          <p:cNvPicPr preferRelativeResize="0"/>
          <p:nvPr/>
        </p:nvPicPr>
        <p:blipFill>
          <a:blip r:embed="rId3">
            <a:alphaModFix/>
          </a:blip>
          <a:stretch>
            <a:fillRect/>
          </a:stretch>
        </p:blipFill>
        <p:spPr>
          <a:xfrm>
            <a:off x="4903650" y="2037388"/>
            <a:ext cx="3824400" cy="2170817"/>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359" name="Shape 13359"/>
        <p:cNvGrpSpPr/>
        <p:nvPr/>
      </p:nvGrpSpPr>
      <p:grpSpPr>
        <a:xfrm>
          <a:off x="0" y="0"/>
          <a:ext cx="0" cy="0"/>
          <a:chOff x="0" y="0"/>
          <a:chExt cx="0" cy="0"/>
        </a:xfrm>
      </p:grpSpPr>
      <p:grpSp>
        <p:nvGrpSpPr>
          <p:cNvPr id="13360" name="Google Shape;13360;p112"/>
          <p:cNvGrpSpPr/>
          <p:nvPr/>
        </p:nvGrpSpPr>
        <p:grpSpPr>
          <a:xfrm>
            <a:off x="3507933" y="3164345"/>
            <a:ext cx="381482" cy="366926"/>
            <a:chOff x="3511608" y="3348218"/>
            <a:chExt cx="381482" cy="366926"/>
          </a:xfrm>
        </p:grpSpPr>
        <p:sp>
          <p:nvSpPr>
            <p:cNvPr id="13361" name="Google Shape;13361;p112"/>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112"/>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112"/>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112"/>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112"/>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112"/>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112"/>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112"/>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112"/>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112"/>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112"/>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112"/>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112"/>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112"/>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5" name="Google Shape;13375;p112"/>
          <p:cNvGrpSpPr/>
          <p:nvPr/>
        </p:nvGrpSpPr>
        <p:grpSpPr>
          <a:xfrm>
            <a:off x="1846141" y="3623467"/>
            <a:ext cx="163616" cy="366665"/>
            <a:chOff x="1849816" y="3807339"/>
            <a:chExt cx="163616" cy="366665"/>
          </a:xfrm>
        </p:grpSpPr>
        <p:sp>
          <p:nvSpPr>
            <p:cNvPr id="13376" name="Google Shape;13376;p112"/>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112"/>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112"/>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112"/>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112"/>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112"/>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112"/>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112"/>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112"/>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112"/>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112"/>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112"/>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112"/>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112"/>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0" name="Google Shape;13390;p112"/>
          <p:cNvGrpSpPr/>
          <p:nvPr/>
        </p:nvGrpSpPr>
        <p:grpSpPr>
          <a:xfrm>
            <a:off x="2271082" y="3623441"/>
            <a:ext cx="202292" cy="366430"/>
            <a:chOff x="2274757" y="3807313"/>
            <a:chExt cx="202292" cy="366430"/>
          </a:xfrm>
        </p:grpSpPr>
        <p:sp>
          <p:nvSpPr>
            <p:cNvPr id="13391" name="Google Shape;13391;p112"/>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112"/>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112"/>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112"/>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112"/>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112"/>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112"/>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112"/>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112"/>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112"/>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1" name="Google Shape;13401;p112"/>
          <p:cNvGrpSpPr/>
          <p:nvPr/>
        </p:nvGrpSpPr>
        <p:grpSpPr>
          <a:xfrm>
            <a:off x="3969041" y="3164345"/>
            <a:ext cx="366404" cy="366665"/>
            <a:chOff x="3972716" y="3348218"/>
            <a:chExt cx="366404" cy="366665"/>
          </a:xfrm>
        </p:grpSpPr>
        <p:sp>
          <p:nvSpPr>
            <p:cNvPr id="13402" name="Google Shape;13402;p112"/>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112"/>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112"/>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112"/>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112"/>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112"/>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112"/>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112"/>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112"/>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112"/>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112"/>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112"/>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4" name="Google Shape;13414;p112"/>
          <p:cNvGrpSpPr/>
          <p:nvPr/>
        </p:nvGrpSpPr>
        <p:grpSpPr>
          <a:xfrm>
            <a:off x="862853" y="3164476"/>
            <a:ext cx="317405" cy="366534"/>
            <a:chOff x="866528" y="3348348"/>
            <a:chExt cx="317405" cy="366534"/>
          </a:xfrm>
        </p:grpSpPr>
        <p:sp>
          <p:nvSpPr>
            <p:cNvPr id="13415" name="Google Shape;13415;p112"/>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112"/>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112"/>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112"/>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112"/>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112"/>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112"/>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112"/>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3" name="Google Shape;13423;p112"/>
          <p:cNvGrpSpPr/>
          <p:nvPr/>
        </p:nvGrpSpPr>
        <p:grpSpPr>
          <a:xfrm>
            <a:off x="1313143" y="3164423"/>
            <a:ext cx="310872" cy="366848"/>
            <a:chOff x="1316818" y="3348296"/>
            <a:chExt cx="310872" cy="366848"/>
          </a:xfrm>
        </p:grpSpPr>
        <p:sp>
          <p:nvSpPr>
            <p:cNvPr id="13424" name="Google Shape;13424;p112"/>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112"/>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112"/>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112"/>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112"/>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112"/>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112"/>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112"/>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112"/>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112"/>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112"/>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112"/>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112"/>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112"/>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112"/>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112"/>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112"/>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112"/>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112"/>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112"/>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112"/>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112"/>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112"/>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112"/>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8" name="Google Shape;13448;p112"/>
          <p:cNvGrpSpPr/>
          <p:nvPr/>
        </p:nvGrpSpPr>
        <p:grpSpPr>
          <a:xfrm>
            <a:off x="3101573" y="3164371"/>
            <a:ext cx="305620" cy="366430"/>
            <a:chOff x="3105248" y="3348244"/>
            <a:chExt cx="305620" cy="366430"/>
          </a:xfrm>
        </p:grpSpPr>
        <p:sp>
          <p:nvSpPr>
            <p:cNvPr id="13449" name="Google Shape;13449;p112"/>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112"/>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112"/>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112"/>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112"/>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112"/>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112"/>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6" name="Google Shape;13456;p112"/>
          <p:cNvGrpSpPr/>
          <p:nvPr/>
        </p:nvGrpSpPr>
        <p:grpSpPr>
          <a:xfrm>
            <a:off x="2658313" y="3164345"/>
            <a:ext cx="304078" cy="366665"/>
            <a:chOff x="2661988" y="3348218"/>
            <a:chExt cx="304078" cy="366665"/>
          </a:xfrm>
        </p:grpSpPr>
        <p:sp>
          <p:nvSpPr>
            <p:cNvPr id="13457" name="Google Shape;13457;p112"/>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112"/>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112"/>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112"/>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112"/>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112"/>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112"/>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112"/>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112"/>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112"/>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112"/>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112"/>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112"/>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112"/>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112"/>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112"/>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112"/>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112"/>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112"/>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6" name="Google Shape;13476;p112"/>
          <p:cNvGrpSpPr/>
          <p:nvPr/>
        </p:nvGrpSpPr>
        <p:grpSpPr>
          <a:xfrm>
            <a:off x="2209252" y="3165024"/>
            <a:ext cx="307606" cy="366482"/>
            <a:chOff x="2212927" y="3348897"/>
            <a:chExt cx="307606" cy="366482"/>
          </a:xfrm>
        </p:grpSpPr>
        <p:sp>
          <p:nvSpPr>
            <p:cNvPr id="13477" name="Google Shape;13477;p112"/>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112"/>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112"/>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112"/>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112"/>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112"/>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112"/>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112"/>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112"/>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112"/>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7" name="Google Shape;13487;p112"/>
          <p:cNvGrpSpPr/>
          <p:nvPr/>
        </p:nvGrpSpPr>
        <p:grpSpPr>
          <a:xfrm>
            <a:off x="1760714" y="3164345"/>
            <a:ext cx="310114" cy="366665"/>
            <a:chOff x="1764389" y="3348218"/>
            <a:chExt cx="310114" cy="366665"/>
          </a:xfrm>
        </p:grpSpPr>
        <p:sp>
          <p:nvSpPr>
            <p:cNvPr id="13488" name="Google Shape;13488;p112"/>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112"/>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112"/>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112"/>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112"/>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112"/>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112"/>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112"/>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112"/>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112"/>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112"/>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112"/>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112"/>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112"/>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112"/>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112"/>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112"/>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112"/>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112"/>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112"/>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8" name="Google Shape;13508;p112"/>
          <p:cNvGrpSpPr/>
          <p:nvPr/>
        </p:nvGrpSpPr>
        <p:grpSpPr>
          <a:xfrm>
            <a:off x="2773897" y="3623415"/>
            <a:ext cx="81716" cy="366717"/>
            <a:chOff x="2777572" y="3807287"/>
            <a:chExt cx="81716" cy="366717"/>
          </a:xfrm>
        </p:grpSpPr>
        <p:sp>
          <p:nvSpPr>
            <p:cNvPr id="13509" name="Google Shape;13509;p112"/>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112"/>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112"/>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112"/>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112"/>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112"/>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112"/>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112"/>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112"/>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112"/>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112"/>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0" name="Google Shape;13520;p112"/>
          <p:cNvGrpSpPr/>
          <p:nvPr/>
        </p:nvGrpSpPr>
        <p:grpSpPr>
          <a:xfrm>
            <a:off x="3930339" y="4145908"/>
            <a:ext cx="366665" cy="256334"/>
            <a:chOff x="3934014" y="4329780"/>
            <a:chExt cx="366665" cy="256334"/>
          </a:xfrm>
        </p:grpSpPr>
        <p:sp>
          <p:nvSpPr>
            <p:cNvPr id="13521" name="Google Shape;13521;p112"/>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112"/>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112"/>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112"/>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112"/>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112"/>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112"/>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112"/>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112"/>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112"/>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112"/>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112"/>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112"/>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4" name="Google Shape;13534;p112"/>
          <p:cNvGrpSpPr/>
          <p:nvPr/>
        </p:nvGrpSpPr>
        <p:grpSpPr>
          <a:xfrm>
            <a:off x="943995" y="3623467"/>
            <a:ext cx="194295" cy="366404"/>
            <a:chOff x="947670" y="3807339"/>
            <a:chExt cx="194295" cy="366404"/>
          </a:xfrm>
        </p:grpSpPr>
        <p:sp>
          <p:nvSpPr>
            <p:cNvPr id="13535" name="Google Shape;13535;p112"/>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112"/>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112"/>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112"/>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112"/>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112"/>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112"/>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112"/>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112"/>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112"/>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5" name="Google Shape;13545;p112"/>
          <p:cNvGrpSpPr/>
          <p:nvPr/>
        </p:nvGrpSpPr>
        <p:grpSpPr>
          <a:xfrm>
            <a:off x="3416704" y="4102685"/>
            <a:ext cx="368939" cy="342283"/>
            <a:chOff x="3420379" y="4286557"/>
            <a:chExt cx="368939" cy="342283"/>
          </a:xfrm>
        </p:grpSpPr>
        <p:sp>
          <p:nvSpPr>
            <p:cNvPr id="13546" name="Google Shape;13546;p112"/>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112"/>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112"/>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112"/>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112"/>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112"/>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112"/>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112"/>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112"/>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112"/>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112"/>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112"/>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112"/>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112"/>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112"/>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112"/>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2" name="Google Shape;13562;p112"/>
          <p:cNvGrpSpPr/>
          <p:nvPr/>
        </p:nvGrpSpPr>
        <p:grpSpPr>
          <a:xfrm>
            <a:off x="3961515" y="3658380"/>
            <a:ext cx="369801" cy="296813"/>
            <a:chOff x="3965190" y="3842252"/>
            <a:chExt cx="369801" cy="296813"/>
          </a:xfrm>
        </p:grpSpPr>
        <p:sp>
          <p:nvSpPr>
            <p:cNvPr id="13563" name="Google Shape;13563;p112"/>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112"/>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112"/>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112"/>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112"/>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112"/>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112"/>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112"/>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112"/>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112"/>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112"/>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112"/>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112"/>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112"/>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112"/>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112"/>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112"/>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112"/>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112"/>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112"/>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112"/>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4" name="Google Shape;13584;p112"/>
          <p:cNvGrpSpPr/>
          <p:nvPr/>
        </p:nvGrpSpPr>
        <p:grpSpPr>
          <a:xfrm>
            <a:off x="3502915" y="3649939"/>
            <a:ext cx="396796" cy="313407"/>
            <a:chOff x="3506590" y="3833812"/>
            <a:chExt cx="396796" cy="313407"/>
          </a:xfrm>
        </p:grpSpPr>
        <p:sp>
          <p:nvSpPr>
            <p:cNvPr id="13585" name="Google Shape;13585;p112"/>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112"/>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112"/>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8" name="Google Shape;13588;p112"/>
          <p:cNvGrpSpPr/>
          <p:nvPr/>
        </p:nvGrpSpPr>
        <p:grpSpPr>
          <a:xfrm>
            <a:off x="2765613" y="1781491"/>
            <a:ext cx="104556" cy="366665"/>
            <a:chOff x="2769288" y="1965364"/>
            <a:chExt cx="104556" cy="366665"/>
          </a:xfrm>
        </p:grpSpPr>
        <p:sp>
          <p:nvSpPr>
            <p:cNvPr id="13589" name="Google Shape;13589;p112"/>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112"/>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112"/>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112"/>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112"/>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112"/>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112"/>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112"/>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112"/>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112"/>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112"/>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112"/>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1" name="Google Shape;13601;p112"/>
          <p:cNvGrpSpPr/>
          <p:nvPr/>
        </p:nvGrpSpPr>
        <p:grpSpPr>
          <a:xfrm>
            <a:off x="3963004" y="1826988"/>
            <a:ext cx="367162" cy="275698"/>
            <a:chOff x="3966679" y="2010861"/>
            <a:chExt cx="367162" cy="275698"/>
          </a:xfrm>
        </p:grpSpPr>
        <p:sp>
          <p:nvSpPr>
            <p:cNvPr id="13602" name="Google Shape;13602;p112"/>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112"/>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112"/>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112"/>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6" name="Google Shape;13606;p112"/>
          <p:cNvGrpSpPr/>
          <p:nvPr/>
        </p:nvGrpSpPr>
        <p:grpSpPr>
          <a:xfrm>
            <a:off x="1748902" y="1841622"/>
            <a:ext cx="366404" cy="246220"/>
            <a:chOff x="1752577" y="2025495"/>
            <a:chExt cx="366404" cy="246220"/>
          </a:xfrm>
        </p:grpSpPr>
        <p:sp>
          <p:nvSpPr>
            <p:cNvPr id="13607" name="Google Shape;13607;p112"/>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112"/>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112"/>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112"/>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112"/>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112"/>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112"/>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112"/>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112"/>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112"/>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112"/>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112"/>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112"/>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112"/>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112"/>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112"/>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3" name="Google Shape;13623;p112"/>
          <p:cNvGrpSpPr/>
          <p:nvPr/>
        </p:nvGrpSpPr>
        <p:grpSpPr>
          <a:xfrm>
            <a:off x="1305878" y="1885708"/>
            <a:ext cx="366404" cy="158363"/>
            <a:chOff x="1309553" y="2069580"/>
            <a:chExt cx="366404" cy="158363"/>
          </a:xfrm>
        </p:grpSpPr>
        <p:sp>
          <p:nvSpPr>
            <p:cNvPr id="13624" name="Google Shape;13624;p112"/>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112"/>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112"/>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112"/>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112"/>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112"/>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112"/>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112"/>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112"/>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112"/>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112"/>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112"/>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112"/>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112"/>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112"/>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112"/>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112"/>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112"/>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112"/>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112"/>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112"/>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112"/>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112"/>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112"/>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112"/>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112"/>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0" name="Google Shape;13650;p112"/>
          <p:cNvGrpSpPr/>
          <p:nvPr/>
        </p:nvGrpSpPr>
        <p:grpSpPr>
          <a:xfrm>
            <a:off x="862853" y="1904889"/>
            <a:ext cx="366639" cy="119635"/>
            <a:chOff x="866528" y="2088762"/>
            <a:chExt cx="366639" cy="119635"/>
          </a:xfrm>
        </p:grpSpPr>
        <p:sp>
          <p:nvSpPr>
            <p:cNvPr id="13651" name="Google Shape;13651;p112"/>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112"/>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112"/>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112"/>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112"/>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112"/>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112"/>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112"/>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112"/>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112"/>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112"/>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112"/>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112"/>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112"/>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5" name="Google Shape;13665;p112"/>
          <p:cNvGrpSpPr/>
          <p:nvPr/>
        </p:nvGrpSpPr>
        <p:grpSpPr>
          <a:xfrm>
            <a:off x="2325594" y="1781439"/>
            <a:ext cx="98807" cy="366273"/>
            <a:chOff x="2329269" y="1965312"/>
            <a:chExt cx="98807" cy="366273"/>
          </a:xfrm>
        </p:grpSpPr>
        <p:sp>
          <p:nvSpPr>
            <p:cNvPr id="13666" name="Google Shape;13666;p112"/>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112"/>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112"/>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9" name="Google Shape;13669;p112"/>
          <p:cNvGrpSpPr/>
          <p:nvPr/>
        </p:nvGrpSpPr>
        <p:grpSpPr>
          <a:xfrm>
            <a:off x="3204378" y="1781099"/>
            <a:ext cx="112344" cy="366926"/>
            <a:chOff x="3208053" y="1964972"/>
            <a:chExt cx="112344" cy="366926"/>
          </a:xfrm>
        </p:grpSpPr>
        <p:sp>
          <p:nvSpPr>
            <p:cNvPr id="13670" name="Google Shape;13670;p112"/>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112"/>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112"/>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112"/>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112"/>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112"/>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6" name="Google Shape;13676;p112"/>
          <p:cNvGrpSpPr/>
          <p:nvPr/>
        </p:nvGrpSpPr>
        <p:grpSpPr>
          <a:xfrm>
            <a:off x="3221704" y="3623467"/>
            <a:ext cx="72413" cy="366404"/>
            <a:chOff x="3225379" y="3807339"/>
            <a:chExt cx="72413" cy="366404"/>
          </a:xfrm>
        </p:grpSpPr>
        <p:sp>
          <p:nvSpPr>
            <p:cNvPr id="13677" name="Google Shape;13677;p112"/>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112"/>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112"/>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112"/>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112"/>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112"/>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112"/>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112"/>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5" name="Google Shape;13685;p112"/>
          <p:cNvGrpSpPr/>
          <p:nvPr/>
        </p:nvGrpSpPr>
        <p:grpSpPr>
          <a:xfrm>
            <a:off x="3520241" y="1827223"/>
            <a:ext cx="366665" cy="275201"/>
            <a:chOff x="3523916" y="2011096"/>
            <a:chExt cx="366665" cy="275201"/>
          </a:xfrm>
        </p:grpSpPr>
        <p:sp>
          <p:nvSpPr>
            <p:cNvPr id="13686" name="Google Shape;13686;p112"/>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112"/>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112"/>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112"/>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112"/>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112"/>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112"/>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112"/>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112"/>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112"/>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112"/>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112"/>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112"/>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112"/>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112"/>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112"/>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112"/>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112"/>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112"/>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112"/>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6" name="Google Shape;13706;p112"/>
          <p:cNvGrpSpPr/>
          <p:nvPr/>
        </p:nvGrpSpPr>
        <p:grpSpPr>
          <a:xfrm>
            <a:off x="1739102" y="1316124"/>
            <a:ext cx="393791" cy="366744"/>
            <a:chOff x="1742777" y="1499997"/>
            <a:chExt cx="393791" cy="366744"/>
          </a:xfrm>
        </p:grpSpPr>
        <p:sp>
          <p:nvSpPr>
            <p:cNvPr id="13707" name="Google Shape;13707;p112"/>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112"/>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112"/>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112"/>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112"/>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112"/>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112"/>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112"/>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112"/>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112"/>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112"/>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112"/>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112"/>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112"/>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1" name="Google Shape;13721;p112"/>
          <p:cNvGrpSpPr/>
          <p:nvPr/>
        </p:nvGrpSpPr>
        <p:grpSpPr>
          <a:xfrm>
            <a:off x="4010774" y="1316124"/>
            <a:ext cx="319914" cy="366639"/>
            <a:chOff x="4014449" y="1499997"/>
            <a:chExt cx="319914" cy="366639"/>
          </a:xfrm>
        </p:grpSpPr>
        <p:sp>
          <p:nvSpPr>
            <p:cNvPr id="13722" name="Google Shape;13722;p112"/>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112"/>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112"/>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112"/>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112"/>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7" name="Google Shape;13727;p112"/>
          <p:cNvGrpSpPr/>
          <p:nvPr/>
        </p:nvGrpSpPr>
        <p:grpSpPr>
          <a:xfrm>
            <a:off x="862592" y="1407588"/>
            <a:ext cx="367397" cy="183711"/>
            <a:chOff x="866267" y="1591460"/>
            <a:chExt cx="367397" cy="183711"/>
          </a:xfrm>
        </p:grpSpPr>
        <p:sp>
          <p:nvSpPr>
            <p:cNvPr id="13728" name="Google Shape;13728;p112"/>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112"/>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112"/>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112"/>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112"/>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112"/>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112"/>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112"/>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112"/>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112"/>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112"/>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112"/>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112"/>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112"/>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112"/>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112"/>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112"/>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112"/>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6" name="Google Shape;13746;p112"/>
          <p:cNvGrpSpPr/>
          <p:nvPr/>
        </p:nvGrpSpPr>
        <p:grpSpPr>
          <a:xfrm>
            <a:off x="3114168" y="1316019"/>
            <a:ext cx="327440" cy="366744"/>
            <a:chOff x="3117843" y="1499892"/>
            <a:chExt cx="327440" cy="366744"/>
          </a:xfrm>
        </p:grpSpPr>
        <p:sp>
          <p:nvSpPr>
            <p:cNvPr id="13747" name="Google Shape;13747;p112"/>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112"/>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112"/>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112"/>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112"/>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112"/>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112"/>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4" name="Google Shape;13754;p112"/>
          <p:cNvGrpSpPr/>
          <p:nvPr/>
        </p:nvGrpSpPr>
        <p:grpSpPr>
          <a:xfrm>
            <a:off x="2663330" y="1316124"/>
            <a:ext cx="336770" cy="366639"/>
            <a:chOff x="2667005" y="1499997"/>
            <a:chExt cx="336770" cy="366639"/>
          </a:xfrm>
        </p:grpSpPr>
        <p:sp>
          <p:nvSpPr>
            <p:cNvPr id="13755" name="Google Shape;13755;p112"/>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112"/>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112"/>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112"/>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112"/>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112"/>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112"/>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112"/>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112"/>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112"/>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112"/>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112"/>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112"/>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112"/>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112"/>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112"/>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112"/>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112"/>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112"/>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4" name="Google Shape;13774;p112"/>
          <p:cNvGrpSpPr/>
          <p:nvPr/>
        </p:nvGrpSpPr>
        <p:grpSpPr>
          <a:xfrm>
            <a:off x="3561191" y="1316124"/>
            <a:ext cx="326473" cy="366639"/>
            <a:chOff x="3564866" y="1499997"/>
            <a:chExt cx="326473" cy="366639"/>
          </a:xfrm>
        </p:grpSpPr>
        <p:sp>
          <p:nvSpPr>
            <p:cNvPr id="13775" name="Google Shape;13775;p112"/>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112"/>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112"/>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112"/>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112"/>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112"/>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112"/>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112"/>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112"/>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4" name="Google Shape;13784;p112"/>
          <p:cNvGrpSpPr/>
          <p:nvPr/>
        </p:nvGrpSpPr>
        <p:grpSpPr>
          <a:xfrm>
            <a:off x="1310399" y="1316124"/>
            <a:ext cx="364392" cy="366639"/>
            <a:chOff x="1314074" y="1499997"/>
            <a:chExt cx="364392" cy="366639"/>
          </a:xfrm>
        </p:grpSpPr>
        <p:sp>
          <p:nvSpPr>
            <p:cNvPr id="13785" name="Google Shape;13785;p112"/>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112"/>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112"/>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112"/>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112"/>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112"/>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112"/>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112"/>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112"/>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112"/>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112"/>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112"/>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7" name="Google Shape;13797;p112"/>
          <p:cNvGrpSpPr/>
          <p:nvPr/>
        </p:nvGrpSpPr>
        <p:grpSpPr>
          <a:xfrm>
            <a:off x="2216804" y="1316124"/>
            <a:ext cx="337005" cy="366639"/>
            <a:chOff x="2220479" y="1499997"/>
            <a:chExt cx="337005" cy="366639"/>
          </a:xfrm>
        </p:grpSpPr>
        <p:sp>
          <p:nvSpPr>
            <p:cNvPr id="13798" name="Google Shape;13798;p112"/>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112"/>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112"/>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112"/>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112"/>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112"/>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112"/>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112"/>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112"/>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112"/>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112"/>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9" name="Google Shape;13809;p112"/>
          <p:cNvGrpSpPr/>
          <p:nvPr/>
        </p:nvGrpSpPr>
        <p:grpSpPr>
          <a:xfrm>
            <a:off x="4101480" y="2242103"/>
            <a:ext cx="87230" cy="366430"/>
            <a:chOff x="4105155" y="2425976"/>
            <a:chExt cx="87230" cy="366430"/>
          </a:xfrm>
        </p:grpSpPr>
        <p:sp>
          <p:nvSpPr>
            <p:cNvPr id="13810" name="Google Shape;13810;p112"/>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112"/>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112"/>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112"/>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112"/>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112"/>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6" name="Google Shape;13816;p112"/>
          <p:cNvGrpSpPr/>
          <p:nvPr/>
        </p:nvGrpSpPr>
        <p:grpSpPr>
          <a:xfrm>
            <a:off x="1804434" y="2242129"/>
            <a:ext cx="267884" cy="366639"/>
            <a:chOff x="1808109" y="2426002"/>
            <a:chExt cx="267884" cy="366639"/>
          </a:xfrm>
        </p:grpSpPr>
        <p:sp>
          <p:nvSpPr>
            <p:cNvPr id="13817" name="Google Shape;13817;p112"/>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112"/>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112"/>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112"/>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112"/>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112"/>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112"/>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112"/>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112"/>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112"/>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112"/>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112"/>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112"/>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112"/>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112"/>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112"/>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112"/>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112"/>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112"/>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112"/>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112"/>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8" name="Google Shape;13838;p112"/>
          <p:cNvGrpSpPr/>
          <p:nvPr/>
        </p:nvGrpSpPr>
        <p:grpSpPr>
          <a:xfrm>
            <a:off x="3599893" y="2242129"/>
            <a:ext cx="207597" cy="366639"/>
            <a:chOff x="3603568" y="2426002"/>
            <a:chExt cx="207597" cy="366639"/>
          </a:xfrm>
        </p:grpSpPr>
        <p:sp>
          <p:nvSpPr>
            <p:cNvPr id="13839" name="Google Shape;13839;p112"/>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112"/>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112"/>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112"/>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112"/>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112"/>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5" name="Google Shape;13845;p112"/>
          <p:cNvGrpSpPr/>
          <p:nvPr/>
        </p:nvGrpSpPr>
        <p:grpSpPr>
          <a:xfrm>
            <a:off x="2242440" y="2242129"/>
            <a:ext cx="274417" cy="366404"/>
            <a:chOff x="2246115" y="2426002"/>
            <a:chExt cx="274417" cy="366404"/>
          </a:xfrm>
        </p:grpSpPr>
        <p:sp>
          <p:nvSpPr>
            <p:cNvPr id="13846" name="Google Shape;13846;p112"/>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112"/>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112"/>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112"/>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112"/>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112"/>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112"/>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112"/>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4" name="Google Shape;13854;p112"/>
          <p:cNvGrpSpPr/>
          <p:nvPr/>
        </p:nvGrpSpPr>
        <p:grpSpPr>
          <a:xfrm>
            <a:off x="2692991" y="2242129"/>
            <a:ext cx="256099" cy="366639"/>
            <a:chOff x="2696666" y="2426002"/>
            <a:chExt cx="256099" cy="366639"/>
          </a:xfrm>
        </p:grpSpPr>
        <p:sp>
          <p:nvSpPr>
            <p:cNvPr id="13855" name="Google Shape;13855;p112"/>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112"/>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112"/>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112"/>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112"/>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112"/>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1" name="Google Shape;13861;p112"/>
          <p:cNvGrpSpPr/>
          <p:nvPr/>
        </p:nvGrpSpPr>
        <p:grpSpPr>
          <a:xfrm>
            <a:off x="3145397" y="2242129"/>
            <a:ext cx="225863" cy="366430"/>
            <a:chOff x="3149072" y="2426002"/>
            <a:chExt cx="225863" cy="366430"/>
          </a:xfrm>
        </p:grpSpPr>
        <p:sp>
          <p:nvSpPr>
            <p:cNvPr id="13862" name="Google Shape;13862;p112"/>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112"/>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112"/>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112"/>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112"/>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112"/>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112"/>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112"/>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112"/>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112"/>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112"/>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3" name="Google Shape;13873;p112"/>
          <p:cNvGrpSpPr/>
          <p:nvPr/>
        </p:nvGrpSpPr>
        <p:grpSpPr>
          <a:xfrm>
            <a:off x="1357881" y="2242051"/>
            <a:ext cx="283224" cy="366482"/>
            <a:chOff x="1361556" y="2425923"/>
            <a:chExt cx="283224" cy="366482"/>
          </a:xfrm>
        </p:grpSpPr>
        <p:sp>
          <p:nvSpPr>
            <p:cNvPr id="13874" name="Google Shape;13874;p112"/>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112"/>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112"/>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112"/>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112"/>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112"/>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112"/>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112"/>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112"/>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112"/>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112"/>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112"/>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112"/>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112"/>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112"/>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112"/>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112"/>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112"/>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112"/>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112"/>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4" name="Google Shape;13894;p112"/>
          <p:cNvGrpSpPr/>
          <p:nvPr/>
        </p:nvGrpSpPr>
        <p:grpSpPr>
          <a:xfrm>
            <a:off x="3970060" y="2707183"/>
            <a:ext cx="361883" cy="366979"/>
            <a:chOff x="3973735" y="2891056"/>
            <a:chExt cx="361883" cy="366979"/>
          </a:xfrm>
        </p:grpSpPr>
        <p:sp>
          <p:nvSpPr>
            <p:cNvPr id="13895" name="Google Shape;13895;p112"/>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112"/>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112"/>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112"/>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112"/>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112"/>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112"/>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112"/>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112"/>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112"/>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112"/>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112"/>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112"/>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112"/>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112"/>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112"/>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112"/>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2" name="Google Shape;13912;p112"/>
          <p:cNvGrpSpPr/>
          <p:nvPr/>
        </p:nvGrpSpPr>
        <p:grpSpPr>
          <a:xfrm>
            <a:off x="3524266" y="2732871"/>
            <a:ext cx="366665" cy="315654"/>
            <a:chOff x="3527941" y="2916744"/>
            <a:chExt cx="366665" cy="315654"/>
          </a:xfrm>
        </p:grpSpPr>
        <p:sp>
          <p:nvSpPr>
            <p:cNvPr id="13913" name="Google Shape;13913;p112"/>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112"/>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112"/>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112"/>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112"/>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112"/>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112"/>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112"/>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112"/>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112"/>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112"/>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112"/>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112"/>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112"/>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112"/>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112"/>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112"/>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112"/>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112"/>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112"/>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112"/>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112"/>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112"/>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112"/>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112"/>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112"/>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112"/>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112"/>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112"/>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112"/>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3" name="Google Shape;13943;p112"/>
          <p:cNvGrpSpPr/>
          <p:nvPr/>
        </p:nvGrpSpPr>
        <p:grpSpPr>
          <a:xfrm>
            <a:off x="2637198" y="2707758"/>
            <a:ext cx="366404" cy="366404"/>
            <a:chOff x="2640873" y="2891631"/>
            <a:chExt cx="366404" cy="366404"/>
          </a:xfrm>
        </p:grpSpPr>
        <p:sp>
          <p:nvSpPr>
            <p:cNvPr id="13944" name="Google Shape;13944;p112"/>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112"/>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112"/>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112"/>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112"/>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112"/>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112"/>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112"/>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112"/>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112"/>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112"/>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112"/>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112"/>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112"/>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8" name="Google Shape;13958;p112"/>
          <p:cNvGrpSpPr/>
          <p:nvPr/>
        </p:nvGrpSpPr>
        <p:grpSpPr>
          <a:xfrm>
            <a:off x="2193416" y="2754248"/>
            <a:ext cx="366665" cy="273189"/>
            <a:chOff x="2197091" y="2938120"/>
            <a:chExt cx="366665" cy="273189"/>
          </a:xfrm>
        </p:grpSpPr>
        <p:sp>
          <p:nvSpPr>
            <p:cNvPr id="13959" name="Google Shape;13959;p112"/>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112"/>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112"/>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112"/>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112"/>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112"/>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112"/>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112"/>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112"/>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112"/>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112"/>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112"/>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112"/>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112"/>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112"/>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112"/>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112"/>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112"/>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112"/>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112"/>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112"/>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112"/>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112"/>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112"/>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3" name="Google Shape;13983;p112"/>
          <p:cNvGrpSpPr/>
          <p:nvPr/>
        </p:nvGrpSpPr>
        <p:grpSpPr>
          <a:xfrm>
            <a:off x="1749895" y="2708254"/>
            <a:ext cx="366665" cy="365202"/>
            <a:chOff x="1753570" y="2892127"/>
            <a:chExt cx="366665" cy="365202"/>
          </a:xfrm>
        </p:grpSpPr>
        <p:sp>
          <p:nvSpPr>
            <p:cNvPr id="13984" name="Google Shape;13984;p112"/>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112"/>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112"/>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112"/>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112"/>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112"/>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112"/>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112"/>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112"/>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112"/>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112"/>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112"/>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112"/>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112"/>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112"/>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112"/>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112"/>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112"/>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2" name="Google Shape;14002;p112"/>
          <p:cNvGrpSpPr/>
          <p:nvPr/>
        </p:nvGrpSpPr>
        <p:grpSpPr>
          <a:xfrm>
            <a:off x="1300076" y="3623467"/>
            <a:ext cx="367684" cy="366561"/>
            <a:chOff x="1303751" y="3807339"/>
            <a:chExt cx="367684" cy="366561"/>
          </a:xfrm>
        </p:grpSpPr>
        <p:sp>
          <p:nvSpPr>
            <p:cNvPr id="14003" name="Google Shape;14003;p112"/>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112"/>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112"/>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112"/>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112"/>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112"/>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112"/>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112"/>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112"/>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112"/>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112"/>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112"/>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112"/>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112"/>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112"/>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112"/>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112"/>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112"/>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112"/>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112"/>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112"/>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112"/>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112"/>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112"/>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112"/>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112"/>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112"/>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112"/>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112"/>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112"/>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112"/>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112"/>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112"/>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112"/>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112"/>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112"/>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112"/>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112"/>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112"/>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112"/>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112"/>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44" name="Google Shape;14044;p112"/>
          <p:cNvSpPr/>
          <p:nvPr/>
        </p:nvSpPr>
        <p:spPr>
          <a:xfrm>
            <a:off x="1317690" y="2722078"/>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45" name="Google Shape;14045;p112"/>
          <p:cNvGrpSpPr/>
          <p:nvPr/>
        </p:nvGrpSpPr>
        <p:grpSpPr>
          <a:xfrm>
            <a:off x="1306374" y="2707549"/>
            <a:ext cx="384749" cy="366613"/>
            <a:chOff x="1310049" y="2891421"/>
            <a:chExt cx="384749" cy="366613"/>
          </a:xfrm>
        </p:grpSpPr>
        <p:sp>
          <p:nvSpPr>
            <p:cNvPr id="14046" name="Google Shape;14046;p112"/>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112"/>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112"/>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112"/>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112"/>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112"/>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112"/>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112"/>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112"/>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112"/>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112"/>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112"/>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112"/>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112"/>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0" name="Google Shape;14060;p112"/>
          <p:cNvGrpSpPr/>
          <p:nvPr/>
        </p:nvGrpSpPr>
        <p:grpSpPr>
          <a:xfrm>
            <a:off x="845998" y="2707470"/>
            <a:ext cx="383468" cy="366665"/>
            <a:chOff x="849673" y="2891343"/>
            <a:chExt cx="383468" cy="366665"/>
          </a:xfrm>
        </p:grpSpPr>
        <p:sp>
          <p:nvSpPr>
            <p:cNvPr id="14061" name="Google Shape;14061;p112"/>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112"/>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112"/>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112"/>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112"/>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112"/>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112"/>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112"/>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112"/>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112"/>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112"/>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112"/>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3" name="Google Shape;14073;p112"/>
          <p:cNvGrpSpPr/>
          <p:nvPr/>
        </p:nvGrpSpPr>
        <p:grpSpPr>
          <a:xfrm>
            <a:off x="916582" y="2242129"/>
            <a:ext cx="278024" cy="366508"/>
            <a:chOff x="920257" y="2426002"/>
            <a:chExt cx="278024" cy="366508"/>
          </a:xfrm>
        </p:grpSpPr>
        <p:sp>
          <p:nvSpPr>
            <p:cNvPr id="14074" name="Google Shape;14074;p112"/>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112"/>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112"/>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112"/>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112"/>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112"/>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112"/>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112"/>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112"/>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112"/>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112"/>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112"/>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112"/>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7" name="Google Shape;14087;p112"/>
          <p:cNvGrpSpPr/>
          <p:nvPr/>
        </p:nvGrpSpPr>
        <p:grpSpPr>
          <a:xfrm>
            <a:off x="862853" y="4090611"/>
            <a:ext cx="349810" cy="366665"/>
            <a:chOff x="866528" y="4274484"/>
            <a:chExt cx="349810" cy="366665"/>
          </a:xfrm>
        </p:grpSpPr>
        <p:sp>
          <p:nvSpPr>
            <p:cNvPr id="14088" name="Google Shape;14088;p112"/>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112"/>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112"/>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112"/>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112"/>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112"/>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112"/>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112"/>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112"/>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112"/>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112"/>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9" name="Google Shape;14099;p112"/>
          <p:cNvGrpSpPr/>
          <p:nvPr/>
        </p:nvGrpSpPr>
        <p:grpSpPr>
          <a:xfrm>
            <a:off x="1385033" y="4090611"/>
            <a:ext cx="330210" cy="366665"/>
            <a:chOff x="1388708" y="4274484"/>
            <a:chExt cx="330210" cy="366665"/>
          </a:xfrm>
        </p:grpSpPr>
        <p:sp>
          <p:nvSpPr>
            <p:cNvPr id="14100" name="Google Shape;14100;p112"/>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112"/>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112"/>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112"/>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112"/>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112"/>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112"/>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112"/>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112"/>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112"/>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112"/>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112"/>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112"/>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112"/>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112"/>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112"/>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112"/>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112"/>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112"/>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112"/>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0" name="Google Shape;14120;p112"/>
          <p:cNvGrpSpPr/>
          <p:nvPr/>
        </p:nvGrpSpPr>
        <p:grpSpPr>
          <a:xfrm>
            <a:off x="1871019" y="4109453"/>
            <a:ext cx="375446" cy="328982"/>
            <a:chOff x="1874694" y="4293326"/>
            <a:chExt cx="375446" cy="328982"/>
          </a:xfrm>
        </p:grpSpPr>
        <p:sp>
          <p:nvSpPr>
            <p:cNvPr id="14121" name="Google Shape;14121;p112"/>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112"/>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112"/>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112"/>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112"/>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112"/>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112"/>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112"/>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112"/>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112"/>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112"/>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112"/>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112"/>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112"/>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112"/>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112"/>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112"/>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112"/>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112"/>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112"/>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112"/>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112"/>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3" name="Google Shape;14143;p112"/>
          <p:cNvGrpSpPr/>
          <p:nvPr/>
        </p:nvGrpSpPr>
        <p:grpSpPr>
          <a:xfrm>
            <a:off x="2392441" y="4109218"/>
            <a:ext cx="366665" cy="329714"/>
            <a:chOff x="2396116" y="4293090"/>
            <a:chExt cx="366665" cy="329714"/>
          </a:xfrm>
        </p:grpSpPr>
        <p:sp>
          <p:nvSpPr>
            <p:cNvPr id="14144" name="Google Shape;14144;p112"/>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112"/>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112"/>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112"/>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112"/>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112"/>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112"/>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112"/>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112"/>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112"/>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112"/>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112"/>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112"/>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7" name="Google Shape;14157;p112"/>
          <p:cNvGrpSpPr/>
          <p:nvPr/>
        </p:nvGrpSpPr>
        <p:grpSpPr>
          <a:xfrm>
            <a:off x="2905082" y="4105951"/>
            <a:ext cx="367162" cy="336116"/>
            <a:chOff x="2908757" y="4289824"/>
            <a:chExt cx="367162" cy="336116"/>
          </a:xfrm>
        </p:grpSpPr>
        <p:sp>
          <p:nvSpPr>
            <p:cNvPr id="14158" name="Google Shape;14158;p112"/>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112"/>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112"/>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112"/>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112"/>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112"/>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112"/>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112"/>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112"/>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112"/>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112"/>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112"/>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112"/>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112"/>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112"/>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112"/>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112"/>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112"/>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112"/>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112"/>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112"/>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112"/>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112"/>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112"/>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112"/>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112"/>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112"/>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5" name="Google Shape;14185;p112"/>
          <p:cNvGrpSpPr/>
          <p:nvPr/>
        </p:nvGrpSpPr>
        <p:grpSpPr>
          <a:xfrm>
            <a:off x="3078733" y="2735667"/>
            <a:ext cx="368651" cy="310350"/>
            <a:chOff x="3082408" y="2919540"/>
            <a:chExt cx="368651" cy="310350"/>
          </a:xfrm>
        </p:grpSpPr>
        <p:sp>
          <p:nvSpPr>
            <p:cNvPr id="14186" name="Google Shape;14186;p112"/>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112"/>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112"/>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112"/>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112"/>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112"/>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112"/>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112"/>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112"/>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112"/>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112"/>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112"/>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8" name="Google Shape;14198;p112"/>
          <p:cNvGrpSpPr/>
          <p:nvPr/>
        </p:nvGrpSpPr>
        <p:grpSpPr>
          <a:xfrm>
            <a:off x="7067667" y="2240152"/>
            <a:ext cx="366169" cy="360498"/>
            <a:chOff x="7069130" y="2424800"/>
            <a:chExt cx="366169" cy="360498"/>
          </a:xfrm>
        </p:grpSpPr>
        <p:sp>
          <p:nvSpPr>
            <p:cNvPr id="14199" name="Google Shape;14199;p112"/>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112"/>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112"/>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112"/>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112"/>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112"/>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112"/>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112"/>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112"/>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112"/>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112"/>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112"/>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112"/>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112"/>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112"/>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112"/>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112"/>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112"/>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112"/>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112"/>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9" name="Google Shape;14219;p112"/>
          <p:cNvGrpSpPr/>
          <p:nvPr/>
        </p:nvGrpSpPr>
        <p:grpSpPr>
          <a:xfrm>
            <a:off x="4884192" y="2240073"/>
            <a:ext cx="281473" cy="360629"/>
            <a:chOff x="4885655" y="2424721"/>
            <a:chExt cx="281473" cy="360629"/>
          </a:xfrm>
        </p:grpSpPr>
        <p:sp>
          <p:nvSpPr>
            <p:cNvPr id="14220" name="Google Shape;14220;p112"/>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112"/>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112"/>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112"/>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112"/>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112"/>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112"/>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112"/>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112"/>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112"/>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112"/>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1" name="Google Shape;14231;p112"/>
          <p:cNvGrpSpPr/>
          <p:nvPr/>
        </p:nvGrpSpPr>
        <p:grpSpPr>
          <a:xfrm>
            <a:off x="6624146" y="2262129"/>
            <a:ext cx="364130" cy="316726"/>
            <a:chOff x="6625609" y="2446777"/>
            <a:chExt cx="364130" cy="316726"/>
          </a:xfrm>
        </p:grpSpPr>
        <p:sp>
          <p:nvSpPr>
            <p:cNvPr id="14232" name="Google Shape;14232;p112"/>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112"/>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112"/>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112"/>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112"/>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112"/>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112"/>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112"/>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112"/>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112"/>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112"/>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112"/>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4" name="Google Shape;14244;p112"/>
          <p:cNvGrpSpPr/>
          <p:nvPr/>
        </p:nvGrpSpPr>
        <p:grpSpPr>
          <a:xfrm>
            <a:off x="5756181" y="1827703"/>
            <a:ext cx="360628" cy="298825"/>
            <a:chOff x="5757644" y="2012350"/>
            <a:chExt cx="360628" cy="298825"/>
          </a:xfrm>
        </p:grpSpPr>
        <p:sp>
          <p:nvSpPr>
            <p:cNvPr id="14245" name="Google Shape;14245;p112"/>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112"/>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112"/>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112"/>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112"/>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112"/>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112"/>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112"/>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112"/>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112"/>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112"/>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112"/>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112"/>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112"/>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112"/>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112"/>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112"/>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112"/>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112"/>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112"/>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112"/>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112"/>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7" name="Google Shape;14267;p112"/>
          <p:cNvGrpSpPr/>
          <p:nvPr/>
        </p:nvGrpSpPr>
        <p:grpSpPr>
          <a:xfrm>
            <a:off x="5316162" y="1798826"/>
            <a:ext cx="360628" cy="356839"/>
            <a:chOff x="5317625" y="1983474"/>
            <a:chExt cx="360628" cy="356839"/>
          </a:xfrm>
        </p:grpSpPr>
        <p:sp>
          <p:nvSpPr>
            <p:cNvPr id="14268" name="Google Shape;14268;p112"/>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112"/>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112"/>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112"/>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112"/>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112"/>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112"/>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112"/>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112"/>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112"/>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112"/>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112"/>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112"/>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112"/>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112"/>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112"/>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112"/>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112"/>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112"/>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7" name="Google Shape;14287;p112"/>
          <p:cNvGrpSpPr/>
          <p:nvPr/>
        </p:nvGrpSpPr>
        <p:grpSpPr>
          <a:xfrm>
            <a:off x="6180364" y="2279037"/>
            <a:ext cx="360629" cy="282989"/>
            <a:chOff x="6181827" y="2463685"/>
            <a:chExt cx="360629" cy="282989"/>
          </a:xfrm>
        </p:grpSpPr>
        <p:sp>
          <p:nvSpPr>
            <p:cNvPr id="14288" name="Google Shape;14288;p112"/>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112"/>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112"/>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112"/>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112"/>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112"/>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112"/>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112"/>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112"/>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112"/>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112"/>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9" name="Google Shape;14299;p112"/>
          <p:cNvGrpSpPr/>
          <p:nvPr/>
        </p:nvGrpSpPr>
        <p:grpSpPr>
          <a:xfrm>
            <a:off x="5344830" y="3156044"/>
            <a:ext cx="291247" cy="360629"/>
            <a:chOff x="5346292" y="3340691"/>
            <a:chExt cx="291247" cy="360628"/>
          </a:xfrm>
        </p:grpSpPr>
        <p:sp>
          <p:nvSpPr>
            <p:cNvPr id="14300" name="Google Shape;14300;p112"/>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112"/>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112"/>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112"/>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112"/>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112"/>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112"/>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112"/>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112"/>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112"/>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112"/>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112"/>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112"/>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112"/>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112"/>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112"/>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112"/>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112"/>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112"/>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112"/>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112"/>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112"/>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112"/>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112"/>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112"/>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5" name="Google Shape;14325;p112"/>
          <p:cNvGrpSpPr/>
          <p:nvPr/>
        </p:nvGrpSpPr>
        <p:grpSpPr>
          <a:xfrm>
            <a:off x="7967801" y="1797049"/>
            <a:ext cx="337763" cy="360393"/>
            <a:chOff x="7969264" y="1981697"/>
            <a:chExt cx="337763" cy="360393"/>
          </a:xfrm>
        </p:grpSpPr>
        <p:sp>
          <p:nvSpPr>
            <p:cNvPr id="14326" name="Google Shape;14326;p112"/>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112"/>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112"/>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112"/>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112"/>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112"/>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112"/>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112"/>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112"/>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112"/>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112"/>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112"/>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112"/>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112"/>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112"/>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112"/>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112"/>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112"/>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4" name="Google Shape;14344;p112"/>
          <p:cNvGrpSpPr/>
          <p:nvPr/>
        </p:nvGrpSpPr>
        <p:grpSpPr>
          <a:xfrm>
            <a:off x="5734570" y="2245352"/>
            <a:ext cx="360890" cy="350332"/>
            <a:chOff x="5736032" y="2430000"/>
            <a:chExt cx="360890" cy="350332"/>
          </a:xfrm>
        </p:grpSpPr>
        <p:sp>
          <p:nvSpPr>
            <p:cNvPr id="14345" name="Google Shape;14345;p112"/>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112"/>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112"/>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112"/>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112"/>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112"/>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112"/>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112"/>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112"/>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112"/>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112"/>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112"/>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112"/>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112"/>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112"/>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112"/>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112"/>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2" name="Google Shape;14362;p112"/>
          <p:cNvGrpSpPr/>
          <p:nvPr/>
        </p:nvGrpSpPr>
        <p:grpSpPr>
          <a:xfrm>
            <a:off x="4876405" y="1811344"/>
            <a:ext cx="360628" cy="331778"/>
            <a:chOff x="4877867" y="1995991"/>
            <a:chExt cx="360628" cy="331778"/>
          </a:xfrm>
        </p:grpSpPr>
        <p:sp>
          <p:nvSpPr>
            <p:cNvPr id="14363" name="Google Shape;14363;p112"/>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112"/>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112"/>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112"/>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112"/>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112"/>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112"/>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112"/>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112"/>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112"/>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112"/>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112"/>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112"/>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112"/>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7" name="Google Shape;14377;p112"/>
          <p:cNvGrpSpPr/>
          <p:nvPr/>
        </p:nvGrpSpPr>
        <p:grpSpPr>
          <a:xfrm>
            <a:off x="7049427" y="2728856"/>
            <a:ext cx="363529" cy="339513"/>
            <a:chOff x="7050889" y="2913503"/>
            <a:chExt cx="363529" cy="339513"/>
          </a:xfrm>
        </p:grpSpPr>
        <p:sp>
          <p:nvSpPr>
            <p:cNvPr id="14378" name="Google Shape;14378;p112"/>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112"/>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112"/>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112"/>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112"/>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112"/>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112"/>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112"/>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112"/>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7" name="Google Shape;14387;p112"/>
          <p:cNvGrpSpPr/>
          <p:nvPr/>
        </p:nvGrpSpPr>
        <p:grpSpPr>
          <a:xfrm>
            <a:off x="7509437" y="1796814"/>
            <a:ext cx="372937" cy="360629"/>
            <a:chOff x="7510900" y="1981462"/>
            <a:chExt cx="372937" cy="360629"/>
          </a:xfrm>
        </p:grpSpPr>
        <p:sp>
          <p:nvSpPr>
            <p:cNvPr id="14388" name="Google Shape;14388;p112"/>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112"/>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112"/>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112"/>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112"/>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112"/>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112"/>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112"/>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112"/>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112"/>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112"/>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112"/>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112"/>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112"/>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112"/>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112"/>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4" name="Google Shape;14404;p112"/>
          <p:cNvGrpSpPr/>
          <p:nvPr/>
        </p:nvGrpSpPr>
        <p:grpSpPr>
          <a:xfrm>
            <a:off x="6598014" y="2733612"/>
            <a:ext cx="360629" cy="329975"/>
            <a:chOff x="6599476" y="2918260"/>
            <a:chExt cx="360629" cy="329975"/>
          </a:xfrm>
        </p:grpSpPr>
        <p:sp>
          <p:nvSpPr>
            <p:cNvPr id="14405" name="Google Shape;14405;p112"/>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112"/>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112"/>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112"/>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112"/>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112"/>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112"/>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112"/>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112"/>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112"/>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112"/>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112"/>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112"/>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112"/>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112"/>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112"/>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112"/>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112"/>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112"/>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112"/>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112"/>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112"/>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112"/>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112"/>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112"/>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0" name="Google Shape;14430;p112"/>
          <p:cNvGrpSpPr/>
          <p:nvPr/>
        </p:nvGrpSpPr>
        <p:grpSpPr>
          <a:xfrm>
            <a:off x="5289037" y="2296886"/>
            <a:ext cx="360628" cy="247292"/>
            <a:chOff x="5290499" y="2481533"/>
            <a:chExt cx="360628" cy="247292"/>
          </a:xfrm>
        </p:grpSpPr>
        <p:sp>
          <p:nvSpPr>
            <p:cNvPr id="14431" name="Google Shape;14431;p112"/>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112"/>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112"/>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112"/>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112"/>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112"/>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112"/>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112"/>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112"/>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112"/>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112"/>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112"/>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112"/>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112"/>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112"/>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112"/>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112"/>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112"/>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112"/>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112"/>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112"/>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112"/>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112"/>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112"/>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112"/>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112"/>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112"/>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8" name="Google Shape;14458;p112"/>
          <p:cNvGrpSpPr/>
          <p:nvPr/>
        </p:nvGrpSpPr>
        <p:grpSpPr>
          <a:xfrm>
            <a:off x="6200460" y="1796866"/>
            <a:ext cx="351325" cy="360576"/>
            <a:chOff x="6201923" y="1981514"/>
            <a:chExt cx="351325" cy="360576"/>
          </a:xfrm>
        </p:grpSpPr>
        <p:sp>
          <p:nvSpPr>
            <p:cNvPr id="14459" name="Google Shape;14459;p112"/>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112"/>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112"/>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112"/>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112"/>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112"/>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112"/>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6" name="Google Shape;14466;p112"/>
          <p:cNvGrpSpPr/>
          <p:nvPr/>
        </p:nvGrpSpPr>
        <p:grpSpPr>
          <a:xfrm>
            <a:off x="4892999" y="3156044"/>
            <a:ext cx="312884" cy="360785"/>
            <a:chOff x="4894461" y="3340691"/>
            <a:chExt cx="312884" cy="360785"/>
          </a:xfrm>
        </p:grpSpPr>
        <p:sp>
          <p:nvSpPr>
            <p:cNvPr id="14467" name="Google Shape;14467;p112"/>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112"/>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112"/>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112"/>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112"/>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112"/>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112"/>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112"/>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112"/>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112"/>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112"/>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112"/>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112"/>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112"/>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112"/>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112"/>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3" name="Google Shape;14483;p112"/>
          <p:cNvGrpSpPr/>
          <p:nvPr/>
        </p:nvGrpSpPr>
        <p:grpSpPr>
          <a:xfrm>
            <a:off x="5337774" y="1316603"/>
            <a:ext cx="245541" cy="360628"/>
            <a:chOff x="5339237" y="1501251"/>
            <a:chExt cx="245541" cy="360628"/>
          </a:xfrm>
        </p:grpSpPr>
        <p:sp>
          <p:nvSpPr>
            <p:cNvPr id="14484" name="Google Shape;14484;p112"/>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112"/>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112"/>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112"/>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112"/>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112"/>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112"/>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112"/>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112"/>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112"/>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112"/>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112"/>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112"/>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112"/>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112"/>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112"/>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112"/>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112"/>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112"/>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112"/>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112"/>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112"/>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112"/>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112"/>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112"/>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112"/>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112"/>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112"/>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112"/>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112"/>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112"/>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112"/>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112"/>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112"/>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112"/>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112"/>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112"/>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112"/>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112"/>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112"/>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112"/>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112"/>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6" name="Google Shape;14526;p112"/>
          <p:cNvGrpSpPr/>
          <p:nvPr/>
        </p:nvGrpSpPr>
        <p:grpSpPr>
          <a:xfrm>
            <a:off x="7958001" y="2289568"/>
            <a:ext cx="370428" cy="261926"/>
            <a:chOff x="7959464" y="2474216"/>
            <a:chExt cx="370428" cy="261926"/>
          </a:xfrm>
        </p:grpSpPr>
        <p:sp>
          <p:nvSpPr>
            <p:cNvPr id="14527" name="Google Shape;14527;p112"/>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112"/>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112"/>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112"/>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112"/>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112"/>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112"/>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112"/>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112"/>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112"/>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112"/>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112"/>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9" name="Google Shape;14539;p112"/>
          <p:cNvGrpSpPr/>
          <p:nvPr/>
        </p:nvGrpSpPr>
        <p:grpSpPr>
          <a:xfrm>
            <a:off x="7517225" y="2273262"/>
            <a:ext cx="360629" cy="294461"/>
            <a:chOff x="7518687" y="2457909"/>
            <a:chExt cx="360629" cy="294461"/>
          </a:xfrm>
        </p:grpSpPr>
        <p:sp>
          <p:nvSpPr>
            <p:cNvPr id="14540" name="Google Shape;14540;p112"/>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112"/>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112"/>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112"/>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112"/>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112"/>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112"/>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112"/>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112"/>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112"/>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112"/>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112"/>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112"/>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112"/>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112"/>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112"/>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112"/>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112"/>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112"/>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9" name="Google Shape;14559;p112"/>
          <p:cNvGrpSpPr/>
          <p:nvPr/>
        </p:nvGrpSpPr>
        <p:grpSpPr>
          <a:xfrm>
            <a:off x="7084758" y="1796919"/>
            <a:ext cx="343799" cy="360524"/>
            <a:chOff x="7086220" y="1981566"/>
            <a:chExt cx="343799" cy="360524"/>
          </a:xfrm>
        </p:grpSpPr>
        <p:sp>
          <p:nvSpPr>
            <p:cNvPr id="14560" name="Google Shape;14560;p112"/>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112"/>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112"/>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112"/>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112"/>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112"/>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112"/>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112"/>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112"/>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112"/>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112"/>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112"/>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112"/>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112"/>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112"/>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112"/>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6" name="Google Shape;14576;p112"/>
          <p:cNvGrpSpPr/>
          <p:nvPr/>
        </p:nvGrpSpPr>
        <p:grpSpPr>
          <a:xfrm>
            <a:off x="6139650" y="2742915"/>
            <a:ext cx="368416" cy="311369"/>
            <a:chOff x="6141112" y="2927563"/>
            <a:chExt cx="368416" cy="311369"/>
          </a:xfrm>
        </p:grpSpPr>
        <p:sp>
          <p:nvSpPr>
            <p:cNvPr id="14577" name="Google Shape;14577;p112"/>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112"/>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112"/>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112"/>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112"/>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112"/>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112"/>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4" name="Google Shape;14584;p112"/>
          <p:cNvGrpSpPr/>
          <p:nvPr/>
        </p:nvGrpSpPr>
        <p:grpSpPr>
          <a:xfrm>
            <a:off x="7519237" y="2718298"/>
            <a:ext cx="335489" cy="360629"/>
            <a:chOff x="7520699" y="2902946"/>
            <a:chExt cx="335489" cy="360629"/>
          </a:xfrm>
        </p:grpSpPr>
        <p:sp>
          <p:nvSpPr>
            <p:cNvPr id="14585" name="Google Shape;14585;p112"/>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112"/>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112"/>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112"/>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112"/>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112"/>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112"/>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112"/>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112"/>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112"/>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112"/>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112"/>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112"/>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112"/>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112"/>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0" name="Google Shape;14600;p112"/>
          <p:cNvGrpSpPr/>
          <p:nvPr/>
        </p:nvGrpSpPr>
        <p:grpSpPr>
          <a:xfrm>
            <a:off x="7986878" y="2718298"/>
            <a:ext cx="308886" cy="360628"/>
            <a:chOff x="7988340" y="2902946"/>
            <a:chExt cx="308886" cy="360628"/>
          </a:xfrm>
        </p:grpSpPr>
        <p:sp>
          <p:nvSpPr>
            <p:cNvPr id="14601" name="Google Shape;14601;p112"/>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112"/>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112"/>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112"/>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112"/>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112"/>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112"/>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112"/>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112"/>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112"/>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112"/>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112"/>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112"/>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112"/>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112"/>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112"/>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112"/>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112"/>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112"/>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112"/>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112"/>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112"/>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112"/>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4" name="Google Shape;14624;p112"/>
          <p:cNvGrpSpPr/>
          <p:nvPr/>
        </p:nvGrpSpPr>
        <p:grpSpPr>
          <a:xfrm>
            <a:off x="5688577" y="2718351"/>
            <a:ext cx="362902" cy="360498"/>
            <a:chOff x="5690039" y="2902998"/>
            <a:chExt cx="362902" cy="360498"/>
          </a:xfrm>
        </p:grpSpPr>
        <p:sp>
          <p:nvSpPr>
            <p:cNvPr id="14625" name="Google Shape;14625;p112"/>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112"/>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112"/>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112"/>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112"/>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112"/>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112"/>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2" name="Google Shape;14632;p112"/>
          <p:cNvGrpSpPr/>
          <p:nvPr/>
        </p:nvGrpSpPr>
        <p:grpSpPr>
          <a:xfrm>
            <a:off x="4870473" y="1316342"/>
            <a:ext cx="258503" cy="360890"/>
            <a:chOff x="4871935" y="1500990"/>
            <a:chExt cx="258503" cy="360890"/>
          </a:xfrm>
        </p:grpSpPr>
        <p:sp>
          <p:nvSpPr>
            <p:cNvPr id="14633" name="Google Shape;14633;p112"/>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112"/>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112"/>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112"/>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112"/>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112"/>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112"/>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112"/>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112"/>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112"/>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112"/>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112"/>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112"/>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112"/>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47" name="Google Shape;14647;p112"/>
          <p:cNvSpPr/>
          <p:nvPr/>
        </p:nvSpPr>
        <p:spPr>
          <a:xfrm>
            <a:off x="6341184" y="1664375"/>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48" name="Google Shape;14648;p112"/>
          <p:cNvGrpSpPr/>
          <p:nvPr/>
        </p:nvGrpSpPr>
        <p:grpSpPr>
          <a:xfrm>
            <a:off x="6264302" y="1316603"/>
            <a:ext cx="234983" cy="360628"/>
            <a:chOff x="6265764" y="1501251"/>
            <a:chExt cx="234983" cy="360628"/>
          </a:xfrm>
        </p:grpSpPr>
        <p:sp>
          <p:nvSpPr>
            <p:cNvPr id="14649" name="Google Shape;14649;p112"/>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112"/>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112"/>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112"/>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112"/>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112"/>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112"/>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112"/>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112"/>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112"/>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112"/>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112"/>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1" name="Google Shape;14661;p112"/>
          <p:cNvGrpSpPr/>
          <p:nvPr/>
        </p:nvGrpSpPr>
        <p:grpSpPr>
          <a:xfrm>
            <a:off x="6192176" y="3217351"/>
            <a:ext cx="360628" cy="238250"/>
            <a:chOff x="6193639" y="3401998"/>
            <a:chExt cx="360628" cy="238250"/>
          </a:xfrm>
        </p:grpSpPr>
        <p:sp>
          <p:nvSpPr>
            <p:cNvPr id="14662" name="Google Shape;14662;p112"/>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112"/>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112"/>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112"/>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112"/>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112"/>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112"/>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112"/>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112"/>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112"/>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112"/>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3" name="Google Shape;14673;p112"/>
          <p:cNvGrpSpPr/>
          <p:nvPr/>
        </p:nvGrpSpPr>
        <p:grpSpPr>
          <a:xfrm>
            <a:off x="5800162" y="1316603"/>
            <a:ext cx="246037" cy="360629"/>
            <a:chOff x="5801625" y="1501251"/>
            <a:chExt cx="246037" cy="360629"/>
          </a:xfrm>
        </p:grpSpPr>
        <p:sp>
          <p:nvSpPr>
            <p:cNvPr id="14674" name="Google Shape;14674;p112"/>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112"/>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112"/>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112"/>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112"/>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112"/>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112"/>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112"/>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112"/>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112"/>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112"/>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112"/>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112"/>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112"/>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112"/>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112"/>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112"/>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112"/>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112"/>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3" name="Google Shape;14693;p112"/>
          <p:cNvGrpSpPr/>
          <p:nvPr/>
        </p:nvGrpSpPr>
        <p:grpSpPr>
          <a:xfrm>
            <a:off x="6640218" y="1796814"/>
            <a:ext cx="352083" cy="360864"/>
            <a:chOff x="6641680" y="1981462"/>
            <a:chExt cx="352083" cy="360864"/>
          </a:xfrm>
        </p:grpSpPr>
        <p:sp>
          <p:nvSpPr>
            <p:cNvPr id="14694" name="Google Shape;14694;p112"/>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112"/>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112"/>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112"/>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112"/>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112"/>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112"/>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112"/>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112"/>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112"/>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112"/>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112"/>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112"/>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112"/>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112"/>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112"/>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112"/>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112"/>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112"/>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112"/>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112"/>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112"/>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112"/>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112"/>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112"/>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112"/>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112"/>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112"/>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2" name="Google Shape;14722;p112"/>
          <p:cNvGrpSpPr/>
          <p:nvPr/>
        </p:nvGrpSpPr>
        <p:grpSpPr>
          <a:xfrm>
            <a:off x="7203870" y="1316603"/>
            <a:ext cx="198032" cy="360629"/>
            <a:chOff x="7205332" y="1501251"/>
            <a:chExt cx="198032" cy="360629"/>
          </a:xfrm>
        </p:grpSpPr>
        <p:sp>
          <p:nvSpPr>
            <p:cNvPr id="14723" name="Google Shape;14723;p112"/>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112"/>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112"/>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112"/>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112"/>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112"/>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112"/>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112"/>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112"/>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112"/>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112"/>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112"/>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112"/>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112"/>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112"/>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112"/>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112"/>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112"/>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112"/>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112"/>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3" name="Google Shape;14743;p112"/>
          <p:cNvGrpSpPr/>
          <p:nvPr/>
        </p:nvGrpSpPr>
        <p:grpSpPr>
          <a:xfrm>
            <a:off x="7686851" y="1316603"/>
            <a:ext cx="153058" cy="360628"/>
            <a:chOff x="7688313" y="1501251"/>
            <a:chExt cx="153058" cy="360628"/>
          </a:xfrm>
        </p:grpSpPr>
        <p:sp>
          <p:nvSpPr>
            <p:cNvPr id="14744" name="Google Shape;14744;p112"/>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112"/>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112"/>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112"/>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112"/>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112"/>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112"/>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112"/>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112"/>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112"/>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112"/>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112"/>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112"/>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112"/>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112"/>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112"/>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0" name="Google Shape;14760;p112"/>
          <p:cNvGrpSpPr/>
          <p:nvPr/>
        </p:nvGrpSpPr>
        <p:grpSpPr>
          <a:xfrm>
            <a:off x="8148716" y="1316603"/>
            <a:ext cx="150811" cy="360628"/>
            <a:chOff x="8150179" y="1501251"/>
            <a:chExt cx="150811" cy="360628"/>
          </a:xfrm>
        </p:grpSpPr>
        <p:sp>
          <p:nvSpPr>
            <p:cNvPr id="14761" name="Google Shape;14761;p112"/>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112"/>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112"/>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112"/>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112"/>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112"/>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112"/>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112"/>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112"/>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70" name="Google Shape;14770;p112"/>
          <p:cNvSpPr/>
          <p:nvPr/>
        </p:nvSpPr>
        <p:spPr>
          <a:xfrm>
            <a:off x="4946623" y="2722297"/>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71" name="Google Shape;14771;p112"/>
          <p:cNvGrpSpPr/>
          <p:nvPr/>
        </p:nvGrpSpPr>
        <p:grpSpPr>
          <a:xfrm>
            <a:off x="4876405" y="2718298"/>
            <a:ext cx="170149" cy="360629"/>
            <a:chOff x="4877867" y="2902946"/>
            <a:chExt cx="170149" cy="360629"/>
          </a:xfrm>
        </p:grpSpPr>
        <p:sp>
          <p:nvSpPr>
            <p:cNvPr id="14772" name="Google Shape;14772;p112"/>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112"/>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112"/>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112"/>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112"/>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112"/>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112"/>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112"/>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112"/>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112"/>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112"/>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112"/>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112"/>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5" name="Google Shape;14785;p112"/>
          <p:cNvGrpSpPr/>
          <p:nvPr/>
        </p:nvGrpSpPr>
        <p:grpSpPr>
          <a:xfrm>
            <a:off x="6740227" y="1316028"/>
            <a:ext cx="207962" cy="361203"/>
            <a:chOff x="6741689" y="1500676"/>
            <a:chExt cx="207962" cy="361203"/>
          </a:xfrm>
        </p:grpSpPr>
        <p:sp>
          <p:nvSpPr>
            <p:cNvPr id="14786" name="Google Shape;14786;p112"/>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112"/>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112"/>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112"/>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112"/>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112"/>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112"/>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112"/>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112"/>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112"/>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112"/>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112"/>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112"/>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112"/>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112"/>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112"/>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112"/>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112"/>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112"/>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5" name="Google Shape;14805;p112"/>
          <p:cNvGrpSpPr/>
          <p:nvPr/>
        </p:nvGrpSpPr>
        <p:grpSpPr>
          <a:xfrm>
            <a:off x="5751164" y="3245757"/>
            <a:ext cx="360628" cy="181464"/>
            <a:chOff x="5752627" y="3430404"/>
            <a:chExt cx="360628" cy="181464"/>
          </a:xfrm>
        </p:grpSpPr>
        <p:sp>
          <p:nvSpPr>
            <p:cNvPr id="14806" name="Google Shape;14806;p112"/>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112"/>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112"/>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112"/>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112"/>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112"/>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112"/>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112"/>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112"/>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112"/>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112"/>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112"/>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112"/>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112"/>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112"/>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112"/>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112"/>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112"/>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112"/>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112"/>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112"/>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112"/>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112"/>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112"/>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112"/>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112"/>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112"/>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112"/>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4" name="Google Shape;14834;p112"/>
          <p:cNvGrpSpPr/>
          <p:nvPr/>
        </p:nvGrpSpPr>
        <p:grpSpPr>
          <a:xfrm>
            <a:off x="5234237" y="2718351"/>
            <a:ext cx="361909" cy="360759"/>
            <a:chOff x="5235700" y="2902998"/>
            <a:chExt cx="361909" cy="360759"/>
          </a:xfrm>
        </p:grpSpPr>
        <p:sp>
          <p:nvSpPr>
            <p:cNvPr id="14835" name="Google Shape;14835;p112"/>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112"/>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112"/>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112"/>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112"/>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112"/>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112"/>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2" name="Google Shape;14842;p112"/>
          <p:cNvGrpSpPr/>
          <p:nvPr/>
        </p:nvGrpSpPr>
        <p:grpSpPr>
          <a:xfrm>
            <a:off x="6633450" y="3210321"/>
            <a:ext cx="360367" cy="252309"/>
            <a:chOff x="6634912" y="3394969"/>
            <a:chExt cx="360367" cy="252309"/>
          </a:xfrm>
        </p:grpSpPr>
        <p:sp>
          <p:nvSpPr>
            <p:cNvPr id="14843" name="Google Shape;14843;p112"/>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112"/>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112"/>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112"/>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112"/>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112"/>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112"/>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112"/>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112"/>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112"/>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112"/>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112"/>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112"/>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6" name="Google Shape;14856;p112"/>
          <p:cNvGrpSpPr/>
          <p:nvPr/>
        </p:nvGrpSpPr>
        <p:grpSpPr>
          <a:xfrm>
            <a:off x="7057867" y="3156148"/>
            <a:ext cx="377170" cy="360655"/>
            <a:chOff x="7059330" y="3340796"/>
            <a:chExt cx="377170" cy="360655"/>
          </a:xfrm>
        </p:grpSpPr>
        <p:sp>
          <p:nvSpPr>
            <p:cNvPr id="14857" name="Google Shape;14857;p112"/>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112"/>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112"/>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112"/>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112"/>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112"/>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112"/>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112"/>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112"/>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112"/>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112"/>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112"/>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9" name="Google Shape;14869;p112"/>
          <p:cNvGrpSpPr/>
          <p:nvPr/>
        </p:nvGrpSpPr>
        <p:grpSpPr>
          <a:xfrm>
            <a:off x="7956486" y="3190983"/>
            <a:ext cx="360629" cy="291012"/>
            <a:chOff x="7957948" y="3375631"/>
            <a:chExt cx="360629" cy="291012"/>
          </a:xfrm>
        </p:grpSpPr>
        <p:sp>
          <p:nvSpPr>
            <p:cNvPr id="14870" name="Google Shape;14870;p112"/>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112"/>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112"/>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112"/>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112"/>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112"/>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112"/>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112"/>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112"/>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112"/>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112"/>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112"/>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112"/>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112"/>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112"/>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112"/>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112"/>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112"/>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8" name="Google Shape;14888;p112"/>
          <p:cNvGrpSpPr/>
          <p:nvPr/>
        </p:nvGrpSpPr>
        <p:grpSpPr>
          <a:xfrm>
            <a:off x="6197194" y="3683241"/>
            <a:ext cx="347562" cy="227954"/>
            <a:chOff x="6198656" y="3867888"/>
            <a:chExt cx="347562" cy="227954"/>
          </a:xfrm>
        </p:grpSpPr>
        <p:sp>
          <p:nvSpPr>
            <p:cNvPr id="14889" name="Google Shape;14889;p112"/>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112"/>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112"/>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112"/>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112"/>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112"/>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112"/>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112"/>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112"/>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112"/>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112"/>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0" name="Google Shape;14900;p112"/>
          <p:cNvGrpSpPr/>
          <p:nvPr/>
        </p:nvGrpSpPr>
        <p:grpSpPr>
          <a:xfrm>
            <a:off x="5705432" y="3634504"/>
            <a:ext cx="349392" cy="325454"/>
            <a:chOff x="5706895" y="3819151"/>
            <a:chExt cx="349392" cy="325454"/>
          </a:xfrm>
        </p:grpSpPr>
        <p:sp>
          <p:nvSpPr>
            <p:cNvPr id="14901" name="Google Shape;14901;p112"/>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112"/>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112"/>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112"/>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112"/>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112"/>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112"/>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112"/>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112"/>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112"/>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112"/>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112"/>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112"/>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112"/>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112"/>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6" name="Google Shape;14916;p112"/>
          <p:cNvGrpSpPr/>
          <p:nvPr/>
        </p:nvGrpSpPr>
        <p:grpSpPr>
          <a:xfrm>
            <a:off x="7647155" y="3156096"/>
            <a:ext cx="97265" cy="360393"/>
            <a:chOff x="7648618" y="3340744"/>
            <a:chExt cx="97265" cy="360393"/>
          </a:xfrm>
        </p:grpSpPr>
        <p:sp>
          <p:nvSpPr>
            <p:cNvPr id="14917" name="Google Shape;14917;p112"/>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112"/>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112"/>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0" name="Google Shape;14920;p112"/>
          <p:cNvGrpSpPr/>
          <p:nvPr/>
        </p:nvGrpSpPr>
        <p:grpSpPr>
          <a:xfrm>
            <a:off x="7162894" y="3606019"/>
            <a:ext cx="385507" cy="382501"/>
            <a:chOff x="7164356" y="3790667"/>
            <a:chExt cx="385507" cy="382501"/>
          </a:xfrm>
        </p:grpSpPr>
        <p:sp>
          <p:nvSpPr>
            <p:cNvPr id="14921" name="Google Shape;14921;p112"/>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112"/>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112"/>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112"/>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112"/>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112"/>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112"/>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112"/>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112"/>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112"/>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112"/>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112"/>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112"/>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112"/>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112"/>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112"/>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112"/>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112"/>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112"/>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112"/>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112"/>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112"/>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112"/>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112"/>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5" name="Google Shape;14945;p112"/>
          <p:cNvGrpSpPr/>
          <p:nvPr/>
        </p:nvGrpSpPr>
        <p:grpSpPr>
          <a:xfrm>
            <a:off x="6668937" y="3641821"/>
            <a:ext cx="387911" cy="310846"/>
            <a:chOff x="6670400" y="3826468"/>
            <a:chExt cx="387911" cy="310846"/>
          </a:xfrm>
        </p:grpSpPr>
        <p:sp>
          <p:nvSpPr>
            <p:cNvPr id="14946" name="Google Shape;14946;p112"/>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112"/>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112"/>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112"/>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112"/>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112"/>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112"/>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112"/>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112"/>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112"/>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112"/>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112"/>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112"/>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112"/>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112"/>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112"/>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112"/>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112"/>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4" name="Google Shape;14964;p112"/>
          <p:cNvGrpSpPr/>
          <p:nvPr/>
        </p:nvGrpSpPr>
        <p:grpSpPr>
          <a:xfrm>
            <a:off x="7660718" y="3618798"/>
            <a:ext cx="302823" cy="360498"/>
            <a:chOff x="7662181" y="3803446"/>
            <a:chExt cx="302823" cy="360498"/>
          </a:xfrm>
        </p:grpSpPr>
        <p:sp>
          <p:nvSpPr>
            <p:cNvPr id="14965" name="Google Shape;14965;p112"/>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112"/>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112"/>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112"/>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112"/>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112"/>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112"/>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112"/>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112"/>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112"/>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5" name="Google Shape;14975;p112"/>
          <p:cNvGrpSpPr/>
          <p:nvPr/>
        </p:nvGrpSpPr>
        <p:grpSpPr>
          <a:xfrm>
            <a:off x="5205099" y="3619347"/>
            <a:ext cx="363895" cy="355663"/>
            <a:chOff x="5206562" y="3803994"/>
            <a:chExt cx="363895" cy="355663"/>
          </a:xfrm>
        </p:grpSpPr>
        <p:sp>
          <p:nvSpPr>
            <p:cNvPr id="14976" name="Google Shape;14976;p112"/>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112"/>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112"/>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112"/>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112"/>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112"/>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112"/>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112"/>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112"/>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112"/>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112"/>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112"/>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112"/>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112"/>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90" name="Google Shape;14990;p112"/>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Creative Process Icons</a:t>
            </a:r>
            <a:endParaRPr sz="2400">
              <a:solidFill>
                <a:schemeClr val="lt1"/>
              </a:solidFill>
            </a:endParaRPr>
          </a:p>
        </p:txBody>
      </p:sp>
      <p:sp>
        <p:nvSpPr>
          <p:cNvPr id="14991" name="Google Shape;14991;p112"/>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995" name="Shape 14995"/>
        <p:cNvGrpSpPr/>
        <p:nvPr/>
      </p:nvGrpSpPr>
      <p:grpSpPr>
        <a:xfrm>
          <a:off x="0" y="0"/>
          <a:ext cx="0" cy="0"/>
          <a:chOff x="0" y="0"/>
          <a:chExt cx="0" cy="0"/>
        </a:xfrm>
      </p:grpSpPr>
      <p:grpSp>
        <p:nvGrpSpPr>
          <p:cNvPr id="14996" name="Google Shape;14996;p113"/>
          <p:cNvGrpSpPr/>
          <p:nvPr/>
        </p:nvGrpSpPr>
        <p:grpSpPr>
          <a:xfrm>
            <a:off x="4655438" y="1588417"/>
            <a:ext cx="369948" cy="370132"/>
            <a:chOff x="4682526" y="1512217"/>
            <a:chExt cx="369948" cy="370132"/>
          </a:xfrm>
        </p:grpSpPr>
        <p:sp>
          <p:nvSpPr>
            <p:cNvPr id="14997" name="Google Shape;14997;p113"/>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113"/>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113"/>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113"/>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113"/>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113"/>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113"/>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113"/>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113"/>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113"/>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113"/>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113"/>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113"/>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113"/>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113"/>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2" name="Google Shape;15012;p113"/>
          <p:cNvGrpSpPr/>
          <p:nvPr/>
        </p:nvGrpSpPr>
        <p:grpSpPr>
          <a:xfrm>
            <a:off x="3565345" y="2056412"/>
            <a:ext cx="381542" cy="370079"/>
            <a:chOff x="3592433" y="1980212"/>
            <a:chExt cx="381542" cy="370079"/>
          </a:xfrm>
        </p:grpSpPr>
        <p:sp>
          <p:nvSpPr>
            <p:cNvPr id="15013" name="Google Shape;15013;p113"/>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113"/>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113"/>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113"/>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113"/>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113"/>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113"/>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113"/>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113"/>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113"/>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113"/>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113"/>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5" name="Google Shape;15025;p113"/>
          <p:cNvGrpSpPr/>
          <p:nvPr/>
        </p:nvGrpSpPr>
        <p:grpSpPr>
          <a:xfrm>
            <a:off x="1371494" y="3049690"/>
            <a:ext cx="371391" cy="235126"/>
            <a:chOff x="1398582" y="2973490"/>
            <a:chExt cx="371391" cy="235126"/>
          </a:xfrm>
        </p:grpSpPr>
        <p:sp>
          <p:nvSpPr>
            <p:cNvPr id="15026" name="Google Shape;15026;p113"/>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113"/>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113"/>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113"/>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113"/>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113"/>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113"/>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113"/>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113"/>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113"/>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113"/>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113"/>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113"/>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113"/>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113"/>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1" name="Google Shape;15041;p113"/>
          <p:cNvGrpSpPr/>
          <p:nvPr/>
        </p:nvGrpSpPr>
        <p:grpSpPr>
          <a:xfrm>
            <a:off x="823707" y="1588417"/>
            <a:ext cx="370132" cy="370132"/>
            <a:chOff x="850795" y="1512217"/>
            <a:chExt cx="370132" cy="370132"/>
          </a:xfrm>
        </p:grpSpPr>
        <p:sp>
          <p:nvSpPr>
            <p:cNvPr id="15042" name="Google Shape;15042;p113"/>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113"/>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113"/>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113"/>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113"/>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113"/>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113"/>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113"/>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113"/>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113"/>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113"/>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113"/>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113"/>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113"/>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113"/>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113"/>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113"/>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113"/>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0" name="Google Shape;15060;p113"/>
          <p:cNvGrpSpPr/>
          <p:nvPr/>
        </p:nvGrpSpPr>
        <p:grpSpPr>
          <a:xfrm>
            <a:off x="8011409" y="2982279"/>
            <a:ext cx="236568" cy="370105"/>
            <a:chOff x="8038497" y="2906079"/>
            <a:chExt cx="236568" cy="370105"/>
          </a:xfrm>
        </p:grpSpPr>
        <p:sp>
          <p:nvSpPr>
            <p:cNvPr id="15061" name="Google Shape;15061;p113"/>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113"/>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113"/>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113"/>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113"/>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113"/>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113"/>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8" name="Google Shape;15068;p113"/>
          <p:cNvGrpSpPr/>
          <p:nvPr/>
        </p:nvGrpSpPr>
        <p:grpSpPr>
          <a:xfrm>
            <a:off x="6297042" y="1642503"/>
            <a:ext cx="370630" cy="261802"/>
            <a:chOff x="6324130" y="1566303"/>
            <a:chExt cx="370630" cy="261802"/>
          </a:xfrm>
        </p:grpSpPr>
        <p:sp>
          <p:nvSpPr>
            <p:cNvPr id="15069" name="Google Shape;15069;p113"/>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113"/>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113"/>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113"/>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113"/>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113"/>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113"/>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113"/>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113"/>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113"/>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113"/>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113"/>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113"/>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113"/>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113"/>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113"/>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113"/>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6" name="Google Shape;15086;p113"/>
          <p:cNvGrpSpPr/>
          <p:nvPr/>
        </p:nvGrpSpPr>
        <p:grpSpPr>
          <a:xfrm>
            <a:off x="5205192" y="2102787"/>
            <a:ext cx="370840" cy="353213"/>
            <a:chOff x="5232280" y="2026587"/>
            <a:chExt cx="370840" cy="353213"/>
          </a:xfrm>
        </p:grpSpPr>
        <p:sp>
          <p:nvSpPr>
            <p:cNvPr id="15087" name="Google Shape;15087;p113"/>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113"/>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113"/>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113"/>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113"/>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113"/>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113"/>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113"/>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113"/>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113"/>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7" name="Google Shape;15097;p113"/>
          <p:cNvGrpSpPr/>
          <p:nvPr/>
        </p:nvGrpSpPr>
        <p:grpSpPr>
          <a:xfrm>
            <a:off x="7941873" y="2511529"/>
            <a:ext cx="379548" cy="365331"/>
            <a:chOff x="7968961" y="2435329"/>
            <a:chExt cx="379548" cy="365331"/>
          </a:xfrm>
        </p:grpSpPr>
        <p:sp>
          <p:nvSpPr>
            <p:cNvPr id="15098" name="Google Shape;15098;p113"/>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113"/>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113"/>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113"/>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113"/>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113"/>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4" name="Google Shape;15104;p113"/>
          <p:cNvGrpSpPr/>
          <p:nvPr/>
        </p:nvGrpSpPr>
        <p:grpSpPr>
          <a:xfrm>
            <a:off x="4109591" y="2191523"/>
            <a:ext cx="373305" cy="223217"/>
            <a:chOff x="4136679" y="2115323"/>
            <a:chExt cx="373305" cy="223217"/>
          </a:xfrm>
        </p:grpSpPr>
        <p:sp>
          <p:nvSpPr>
            <p:cNvPr id="15105" name="Google Shape;15105;p113"/>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113"/>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113"/>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113"/>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113"/>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113"/>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113"/>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113"/>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113"/>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113"/>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5" name="Google Shape;15115;p113"/>
          <p:cNvGrpSpPr/>
          <p:nvPr/>
        </p:nvGrpSpPr>
        <p:grpSpPr>
          <a:xfrm>
            <a:off x="7396735" y="2540277"/>
            <a:ext cx="372046" cy="307730"/>
            <a:chOff x="7423823" y="2464077"/>
            <a:chExt cx="372046" cy="307730"/>
          </a:xfrm>
        </p:grpSpPr>
        <p:sp>
          <p:nvSpPr>
            <p:cNvPr id="15116" name="Google Shape;15116;p113"/>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113"/>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113"/>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113"/>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113"/>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113"/>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113"/>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113"/>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113"/>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113"/>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113"/>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113"/>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113"/>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9" name="Google Shape;15129;p113"/>
          <p:cNvGrpSpPr/>
          <p:nvPr/>
        </p:nvGrpSpPr>
        <p:grpSpPr>
          <a:xfrm>
            <a:off x="3855423" y="3441356"/>
            <a:ext cx="295061" cy="370263"/>
            <a:chOff x="3882511" y="3365156"/>
            <a:chExt cx="295061" cy="370263"/>
          </a:xfrm>
        </p:grpSpPr>
        <p:sp>
          <p:nvSpPr>
            <p:cNvPr id="15130" name="Google Shape;15130;p113"/>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113"/>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113"/>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113"/>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113"/>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5" name="Google Shape;15135;p113"/>
          <p:cNvGrpSpPr/>
          <p:nvPr/>
        </p:nvGrpSpPr>
        <p:grpSpPr>
          <a:xfrm>
            <a:off x="5202700" y="1588417"/>
            <a:ext cx="370132" cy="370132"/>
            <a:chOff x="5229788" y="1512217"/>
            <a:chExt cx="370132" cy="370132"/>
          </a:xfrm>
        </p:grpSpPr>
        <p:sp>
          <p:nvSpPr>
            <p:cNvPr id="15136" name="Google Shape;15136;p113"/>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113"/>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113"/>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113"/>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113"/>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113"/>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113"/>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113"/>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113"/>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113"/>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113"/>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113"/>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113"/>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113"/>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113"/>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113"/>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113"/>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3" name="Google Shape;15153;p113"/>
          <p:cNvGrpSpPr/>
          <p:nvPr/>
        </p:nvGrpSpPr>
        <p:grpSpPr>
          <a:xfrm>
            <a:off x="6014781" y="3441592"/>
            <a:ext cx="373882" cy="370053"/>
            <a:chOff x="6041869" y="3365392"/>
            <a:chExt cx="373882" cy="370053"/>
          </a:xfrm>
        </p:grpSpPr>
        <p:sp>
          <p:nvSpPr>
            <p:cNvPr id="15154" name="Google Shape;15154;p113"/>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113"/>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113"/>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113"/>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113"/>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113"/>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113"/>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113"/>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113"/>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113"/>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4" name="Google Shape;15164;p113"/>
          <p:cNvGrpSpPr/>
          <p:nvPr/>
        </p:nvGrpSpPr>
        <p:grpSpPr>
          <a:xfrm>
            <a:off x="4657221" y="2163693"/>
            <a:ext cx="374748" cy="279140"/>
            <a:chOff x="4684309" y="2087493"/>
            <a:chExt cx="374748" cy="279140"/>
          </a:xfrm>
        </p:grpSpPr>
        <p:sp>
          <p:nvSpPr>
            <p:cNvPr id="15165" name="Google Shape;15165;p113"/>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113"/>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113"/>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113"/>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113"/>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113"/>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113"/>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113"/>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113"/>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113"/>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113"/>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113"/>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7" name="Google Shape;15177;p113"/>
          <p:cNvGrpSpPr/>
          <p:nvPr/>
        </p:nvGrpSpPr>
        <p:grpSpPr>
          <a:xfrm>
            <a:off x="7494022" y="2982331"/>
            <a:ext cx="175400" cy="370053"/>
            <a:chOff x="7521110" y="2906131"/>
            <a:chExt cx="175400" cy="370053"/>
          </a:xfrm>
        </p:grpSpPr>
        <p:sp>
          <p:nvSpPr>
            <p:cNvPr id="15178" name="Google Shape;15178;p113"/>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113"/>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113"/>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113"/>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113"/>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113"/>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113"/>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113"/>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113"/>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7" name="Google Shape;15187;p113"/>
          <p:cNvGrpSpPr/>
          <p:nvPr/>
        </p:nvGrpSpPr>
        <p:grpSpPr>
          <a:xfrm>
            <a:off x="3559837" y="1599486"/>
            <a:ext cx="371023" cy="347915"/>
            <a:chOff x="3586925" y="1523286"/>
            <a:chExt cx="371023" cy="347915"/>
          </a:xfrm>
        </p:grpSpPr>
        <p:sp>
          <p:nvSpPr>
            <p:cNvPr id="15188" name="Google Shape;15188;p113"/>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113"/>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113"/>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113"/>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113"/>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113"/>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113"/>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113"/>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113"/>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113"/>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113"/>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113"/>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113"/>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113"/>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113"/>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113"/>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113"/>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113"/>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113"/>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7" name="Google Shape;15207;p113"/>
          <p:cNvGrpSpPr/>
          <p:nvPr/>
        </p:nvGrpSpPr>
        <p:grpSpPr>
          <a:xfrm>
            <a:off x="6848921" y="2551661"/>
            <a:ext cx="370158" cy="285120"/>
            <a:chOff x="6876009" y="2475461"/>
            <a:chExt cx="370158" cy="285120"/>
          </a:xfrm>
        </p:grpSpPr>
        <p:sp>
          <p:nvSpPr>
            <p:cNvPr id="15208" name="Google Shape;15208;p113"/>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113"/>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113"/>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113"/>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113"/>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113"/>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113"/>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113"/>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113"/>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7" name="Google Shape;15217;p113"/>
          <p:cNvGrpSpPr/>
          <p:nvPr/>
        </p:nvGrpSpPr>
        <p:grpSpPr>
          <a:xfrm>
            <a:off x="6301134" y="2522047"/>
            <a:ext cx="370158" cy="344269"/>
            <a:chOff x="6328222" y="2445847"/>
            <a:chExt cx="370158" cy="344269"/>
          </a:xfrm>
        </p:grpSpPr>
        <p:sp>
          <p:nvSpPr>
            <p:cNvPr id="15218" name="Google Shape;15218;p113"/>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113"/>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113"/>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113"/>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113"/>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113"/>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113"/>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113"/>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6" name="Google Shape;15226;p113"/>
          <p:cNvGrpSpPr/>
          <p:nvPr/>
        </p:nvGrpSpPr>
        <p:grpSpPr>
          <a:xfrm>
            <a:off x="5222452" y="2509142"/>
            <a:ext cx="351639" cy="370184"/>
            <a:chOff x="5249540" y="2432942"/>
            <a:chExt cx="351639" cy="370184"/>
          </a:xfrm>
        </p:grpSpPr>
        <p:sp>
          <p:nvSpPr>
            <p:cNvPr id="15227" name="Google Shape;15227;p113"/>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113"/>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113"/>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113"/>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113"/>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113"/>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113"/>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4" name="Google Shape;15234;p113"/>
          <p:cNvGrpSpPr/>
          <p:nvPr/>
        </p:nvGrpSpPr>
        <p:grpSpPr>
          <a:xfrm>
            <a:off x="4109959" y="2558376"/>
            <a:ext cx="371102" cy="271585"/>
            <a:chOff x="4137047" y="2482176"/>
            <a:chExt cx="371102" cy="271585"/>
          </a:xfrm>
        </p:grpSpPr>
        <p:sp>
          <p:nvSpPr>
            <p:cNvPr id="15235" name="Google Shape;15235;p113"/>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113"/>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113"/>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113"/>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113"/>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113"/>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113"/>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113"/>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113"/>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113"/>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113"/>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6" name="Google Shape;15246;p113"/>
          <p:cNvGrpSpPr/>
          <p:nvPr/>
        </p:nvGrpSpPr>
        <p:grpSpPr>
          <a:xfrm>
            <a:off x="4659346" y="2509116"/>
            <a:ext cx="367377" cy="370079"/>
            <a:chOff x="4686434" y="2432916"/>
            <a:chExt cx="367377" cy="370079"/>
          </a:xfrm>
        </p:grpSpPr>
        <p:sp>
          <p:nvSpPr>
            <p:cNvPr id="15247" name="Google Shape;15247;p113"/>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113"/>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113"/>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113"/>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113"/>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113"/>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113"/>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113"/>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113"/>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113"/>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113"/>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8" name="Google Shape;15258;p113"/>
          <p:cNvGrpSpPr/>
          <p:nvPr/>
        </p:nvGrpSpPr>
        <p:grpSpPr>
          <a:xfrm>
            <a:off x="6301134" y="2132506"/>
            <a:ext cx="372099" cy="293986"/>
            <a:chOff x="6328222" y="2056306"/>
            <a:chExt cx="372099" cy="293986"/>
          </a:xfrm>
        </p:grpSpPr>
        <p:sp>
          <p:nvSpPr>
            <p:cNvPr id="15259" name="Google Shape;15259;p113"/>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113"/>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113"/>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113"/>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113"/>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113"/>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113"/>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113"/>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113"/>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8" name="Google Shape;15268;p113"/>
          <p:cNvGrpSpPr/>
          <p:nvPr/>
        </p:nvGrpSpPr>
        <p:grpSpPr>
          <a:xfrm>
            <a:off x="5762239" y="2509168"/>
            <a:ext cx="352531" cy="370132"/>
            <a:chOff x="5789327" y="2432968"/>
            <a:chExt cx="352531" cy="370132"/>
          </a:xfrm>
        </p:grpSpPr>
        <p:sp>
          <p:nvSpPr>
            <p:cNvPr id="15269" name="Google Shape;15269;p113"/>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113"/>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113"/>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113"/>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113"/>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113"/>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113"/>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113"/>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113"/>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113"/>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9" name="Google Shape;15279;p113"/>
          <p:cNvGrpSpPr/>
          <p:nvPr/>
        </p:nvGrpSpPr>
        <p:grpSpPr>
          <a:xfrm>
            <a:off x="847524" y="2056334"/>
            <a:ext cx="322314" cy="370158"/>
            <a:chOff x="874612" y="1980134"/>
            <a:chExt cx="322314" cy="370158"/>
          </a:xfrm>
        </p:grpSpPr>
        <p:sp>
          <p:nvSpPr>
            <p:cNvPr id="15280" name="Google Shape;15280;p113"/>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113"/>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113"/>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113"/>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113"/>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113"/>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113"/>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113"/>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113"/>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113"/>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113"/>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113"/>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113"/>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113"/>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113"/>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113"/>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113"/>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7" name="Google Shape;15297;p113"/>
          <p:cNvGrpSpPr/>
          <p:nvPr/>
        </p:nvGrpSpPr>
        <p:grpSpPr>
          <a:xfrm>
            <a:off x="3012574" y="2590980"/>
            <a:ext cx="374223" cy="329764"/>
            <a:chOff x="3039662" y="2514780"/>
            <a:chExt cx="374223" cy="329764"/>
          </a:xfrm>
        </p:grpSpPr>
        <p:sp>
          <p:nvSpPr>
            <p:cNvPr id="15298" name="Google Shape;15298;p113"/>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113"/>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113"/>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113"/>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113"/>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113"/>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113"/>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113"/>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113"/>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113"/>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113"/>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113"/>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113"/>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113"/>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113"/>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113"/>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113"/>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113"/>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6" name="Google Shape;15316;p113"/>
          <p:cNvGrpSpPr/>
          <p:nvPr/>
        </p:nvGrpSpPr>
        <p:grpSpPr>
          <a:xfrm>
            <a:off x="1919281" y="2639322"/>
            <a:ext cx="374066" cy="233395"/>
            <a:chOff x="1946369" y="2563122"/>
            <a:chExt cx="374066" cy="233395"/>
          </a:xfrm>
        </p:grpSpPr>
        <p:sp>
          <p:nvSpPr>
            <p:cNvPr id="15317" name="Google Shape;15317;p113"/>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113"/>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113"/>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113"/>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113"/>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113"/>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113"/>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113"/>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5" name="Google Shape;15325;p113"/>
          <p:cNvGrpSpPr/>
          <p:nvPr/>
        </p:nvGrpSpPr>
        <p:grpSpPr>
          <a:xfrm>
            <a:off x="4108175" y="2982384"/>
            <a:ext cx="374040" cy="370184"/>
            <a:chOff x="4135263" y="2906184"/>
            <a:chExt cx="374040" cy="370184"/>
          </a:xfrm>
        </p:grpSpPr>
        <p:sp>
          <p:nvSpPr>
            <p:cNvPr id="15326" name="Google Shape;15326;p113"/>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113"/>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113"/>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9" name="Google Shape;15329;p113"/>
          <p:cNvGrpSpPr/>
          <p:nvPr/>
        </p:nvGrpSpPr>
        <p:grpSpPr>
          <a:xfrm>
            <a:off x="4656513" y="2982384"/>
            <a:ext cx="372676" cy="370184"/>
            <a:chOff x="4683601" y="2906184"/>
            <a:chExt cx="372676" cy="370184"/>
          </a:xfrm>
        </p:grpSpPr>
        <p:sp>
          <p:nvSpPr>
            <p:cNvPr id="15330" name="Google Shape;15330;p113"/>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113"/>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113"/>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113"/>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113"/>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113"/>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6" name="Google Shape;15336;p113"/>
          <p:cNvGrpSpPr/>
          <p:nvPr/>
        </p:nvGrpSpPr>
        <p:grpSpPr>
          <a:xfrm>
            <a:off x="843720" y="2982253"/>
            <a:ext cx="329134" cy="370132"/>
            <a:chOff x="870808" y="2906053"/>
            <a:chExt cx="329134" cy="370132"/>
          </a:xfrm>
        </p:grpSpPr>
        <p:sp>
          <p:nvSpPr>
            <p:cNvPr id="15337" name="Google Shape;15337;p113"/>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113"/>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113"/>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113"/>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113"/>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113"/>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113"/>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113"/>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113"/>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113"/>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113"/>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113"/>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113"/>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113"/>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113"/>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113"/>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113"/>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113"/>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113"/>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6" name="Google Shape;15356;p113"/>
          <p:cNvGrpSpPr/>
          <p:nvPr/>
        </p:nvGrpSpPr>
        <p:grpSpPr>
          <a:xfrm>
            <a:off x="1916790" y="2985269"/>
            <a:ext cx="374774" cy="364282"/>
            <a:chOff x="1943878" y="2909069"/>
            <a:chExt cx="374774" cy="364282"/>
          </a:xfrm>
        </p:grpSpPr>
        <p:sp>
          <p:nvSpPr>
            <p:cNvPr id="15357" name="Google Shape;15357;p113"/>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113"/>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113"/>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113"/>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113"/>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113"/>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113"/>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113"/>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113"/>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113"/>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113"/>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113"/>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113"/>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113"/>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113"/>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113"/>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113"/>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113"/>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113"/>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113"/>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113"/>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8" name="Google Shape;15378;p113"/>
          <p:cNvGrpSpPr/>
          <p:nvPr/>
        </p:nvGrpSpPr>
        <p:grpSpPr>
          <a:xfrm>
            <a:off x="1100984" y="3441461"/>
            <a:ext cx="328872" cy="370158"/>
            <a:chOff x="1128072" y="3365261"/>
            <a:chExt cx="328872" cy="370158"/>
          </a:xfrm>
        </p:grpSpPr>
        <p:sp>
          <p:nvSpPr>
            <p:cNvPr id="15379" name="Google Shape;15379;p113"/>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113"/>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113"/>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113"/>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113"/>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113"/>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113"/>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113"/>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113"/>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113"/>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113"/>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113"/>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113"/>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113"/>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113"/>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113"/>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113"/>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113"/>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113"/>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113"/>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113"/>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113"/>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113"/>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113"/>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113"/>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113"/>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113"/>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113"/>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113"/>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113"/>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113"/>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113"/>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113"/>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113"/>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113"/>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113"/>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113"/>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113"/>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113"/>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113"/>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113"/>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113"/>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113"/>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113"/>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3" name="Google Shape;15423;p113"/>
          <p:cNvGrpSpPr/>
          <p:nvPr/>
        </p:nvGrpSpPr>
        <p:grpSpPr>
          <a:xfrm>
            <a:off x="5749779" y="1591381"/>
            <a:ext cx="370866" cy="364151"/>
            <a:chOff x="5776868" y="1515181"/>
            <a:chExt cx="370866" cy="364151"/>
          </a:xfrm>
        </p:grpSpPr>
        <p:sp>
          <p:nvSpPr>
            <p:cNvPr id="15424" name="Google Shape;15424;p113"/>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113"/>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113"/>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113"/>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113"/>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113"/>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113"/>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113"/>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113"/>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113"/>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113"/>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113"/>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113"/>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113"/>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113"/>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113"/>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113"/>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1" name="Google Shape;15441;p113"/>
          <p:cNvGrpSpPr/>
          <p:nvPr/>
        </p:nvGrpSpPr>
        <p:grpSpPr>
          <a:xfrm>
            <a:off x="3550761" y="2509142"/>
            <a:ext cx="393660" cy="370079"/>
            <a:chOff x="3577849" y="2432942"/>
            <a:chExt cx="393660" cy="370079"/>
          </a:xfrm>
        </p:grpSpPr>
        <p:sp>
          <p:nvSpPr>
            <p:cNvPr id="15442" name="Google Shape;15442;p113"/>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113"/>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113"/>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113"/>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113"/>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113"/>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113"/>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113"/>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113"/>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113"/>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2" name="Google Shape;15452;p113"/>
          <p:cNvGrpSpPr/>
          <p:nvPr/>
        </p:nvGrpSpPr>
        <p:grpSpPr>
          <a:xfrm>
            <a:off x="2466911" y="3003237"/>
            <a:ext cx="370132" cy="328164"/>
            <a:chOff x="2493999" y="2927037"/>
            <a:chExt cx="370132" cy="328164"/>
          </a:xfrm>
        </p:grpSpPr>
        <p:sp>
          <p:nvSpPr>
            <p:cNvPr id="15453" name="Google Shape;15453;p113"/>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113"/>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113"/>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113"/>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113"/>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113"/>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113"/>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113"/>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113"/>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113"/>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113"/>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113"/>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5" name="Google Shape;15465;p113"/>
          <p:cNvGrpSpPr/>
          <p:nvPr/>
        </p:nvGrpSpPr>
        <p:grpSpPr>
          <a:xfrm>
            <a:off x="3562329" y="3026896"/>
            <a:ext cx="370315" cy="281028"/>
            <a:chOff x="3589417" y="2950696"/>
            <a:chExt cx="370315" cy="281028"/>
          </a:xfrm>
        </p:grpSpPr>
        <p:sp>
          <p:nvSpPr>
            <p:cNvPr id="15466" name="Google Shape;15466;p113"/>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113"/>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113"/>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113"/>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113"/>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113"/>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113"/>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113"/>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113"/>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113"/>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113"/>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113"/>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113"/>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113"/>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113"/>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113"/>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113"/>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113"/>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113"/>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113"/>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6" name="Google Shape;15486;p113"/>
          <p:cNvGrpSpPr/>
          <p:nvPr/>
        </p:nvGrpSpPr>
        <p:grpSpPr>
          <a:xfrm>
            <a:off x="3005623" y="2987918"/>
            <a:ext cx="396125" cy="359062"/>
            <a:chOff x="3032711" y="2911718"/>
            <a:chExt cx="396125" cy="359062"/>
          </a:xfrm>
        </p:grpSpPr>
        <p:sp>
          <p:nvSpPr>
            <p:cNvPr id="15487" name="Google Shape;15487;p113"/>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113"/>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113"/>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113"/>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113"/>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113"/>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113"/>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113"/>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113"/>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113"/>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113"/>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113"/>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9" name="Google Shape;15499;p113"/>
          <p:cNvGrpSpPr/>
          <p:nvPr/>
        </p:nvGrpSpPr>
        <p:grpSpPr>
          <a:xfrm>
            <a:off x="7390676" y="1589597"/>
            <a:ext cx="373174" cy="367692"/>
            <a:chOff x="7417764" y="1513397"/>
            <a:chExt cx="373174" cy="367692"/>
          </a:xfrm>
        </p:grpSpPr>
        <p:sp>
          <p:nvSpPr>
            <p:cNvPr id="15500" name="Google Shape;15500;p113"/>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113"/>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113"/>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113"/>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113"/>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113"/>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113"/>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113"/>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113"/>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113"/>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113"/>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113"/>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113"/>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113"/>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113"/>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113"/>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113"/>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113"/>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113"/>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9" name="Google Shape;15519;p113"/>
          <p:cNvGrpSpPr/>
          <p:nvPr/>
        </p:nvGrpSpPr>
        <p:grpSpPr>
          <a:xfrm>
            <a:off x="6844856" y="1590568"/>
            <a:ext cx="370132" cy="365672"/>
            <a:chOff x="6871944" y="1514368"/>
            <a:chExt cx="370132" cy="365672"/>
          </a:xfrm>
        </p:grpSpPr>
        <p:sp>
          <p:nvSpPr>
            <p:cNvPr id="15520" name="Google Shape;15520;p113"/>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113"/>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113"/>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113"/>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113"/>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113"/>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113"/>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113"/>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113"/>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113"/>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113"/>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113"/>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113"/>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113"/>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113"/>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113"/>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113"/>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113"/>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8" name="Google Shape;15538;p113"/>
          <p:cNvGrpSpPr/>
          <p:nvPr/>
        </p:nvGrpSpPr>
        <p:grpSpPr>
          <a:xfrm>
            <a:off x="6534843" y="3441461"/>
            <a:ext cx="400375" cy="370184"/>
            <a:chOff x="6561931" y="3365261"/>
            <a:chExt cx="400375" cy="370184"/>
          </a:xfrm>
        </p:grpSpPr>
        <p:sp>
          <p:nvSpPr>
            <p:cNvPr id="15539" name="Google Shape;15539;p113"/>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113"/>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113"/>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113"/>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113"/>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113"/>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113"/>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113"/>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113"/>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113"/>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113"/>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113"/>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1" name="Google Shape;15551;p113"/>
          <p:cNvGrpSpPr/>
          <p:nvPr/>
        </p:nvGrpSpPr>
        <p:grpSpPr>
          <a:xfrm>
            <a:off x="1915032" y="2062052"/>
            <a:ext cx="378315" cy="358695"/>
            <a:chOff x="1942120" y="1985852"/>
            <a:chExt cx="378315" cy="358695"/>
          </a:xfrm>
        </p:grpSpPr>
        <p:sp>
          <p:nvSpPr>
            <p:cNvPr id="15552" name="Google Shape;15552;p113"/>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113"/>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113"/>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113"/>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113"/>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113"/>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113"/>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113"/>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113"/>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113"/>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113"/>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113"/>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113"/>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113"/>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113"/>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113"/>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113"/>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113"/>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113"/>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113"/>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2" name="Google Shape;15572;p113"/>
          <p:cNvGrpSpPr/>
          <p:nvPr/>
        </p:nvGrpSpPr>
        <p:grpSpPr>
          <a:xfrm>
            <a:off x="1374327" y="2505418"/>
            <a:ext cx="364282" cy="374197"/>
            <a:chOff x="1401415" y="2429218"/>
            <a:chExt cx="364282" cy="374197"/>
          </a:xfrm>
        </p:grpSpPr>
        <p:sp>
          <p:nvSpPr>
            <p:cNvPr id="15573" name="Google Shape;15573;p113"/>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113"/>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113"/>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113"/>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113"/>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113"/>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113"/>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113"/>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113"/>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113"/>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113"/>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113"/>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113"/>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113"/>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113"/>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8" name="Google Shape;15588;p113"/>
          <p:cNvGrpSpPr/>
          <p:nvPr/>
        </p:nvGrpSpPr>
        <p:grpSpPr>
          <a:xfrm>
            <a:off x="7083339" y="3441461"/>
            <a:ext cx="400401" cy="370184"/>
            <a:chOff x="7110427" y="3365261"/>
            <a:chExt cx="400401" cy="370184"/>
          </a:xfrm>
        </p:grpSpPr>
        <p:sp>
          <p:nvSpPr>
            <p:cNvPr id="15589" name="Google Shape;15589;p113"/>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113"/>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113"/>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113"/>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113"/>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113"/>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113"/>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6" name="Google Shape;15596;p113"/>
          <p:cNvGrpSpPr/>
          <p:nvPr/>
        </p:nvGrpSpPr>
        <p:grpSpPr>
          <a:xfrm>
            <a:off x="7631861" y="3439337"/>
            <a:ext cx="400375" cy="370132"/>
            <a:chOff x="7658949" y="3363137"/>
            <a:chExt cx="400375" cy="370132"/>
          </a:xfrm>
        </p:grpSpPr>
        <p:sp>
          <p:nvSpPr>
            <p:cNvPr id="15597" name="Google Shape;15597;p113"/>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113"/>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113"/>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113"/>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113"/>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2" name="Google Shape;15602;p113"/>
          <p:cNvGrpSpPr/>
          <p:nvPr/>
        </p:nvGrpSpPr>
        <p:grpSpPr>
          <a:xfrm>
            <a:off x="3277393" y="3455589"/>
            <a:ext cx="356623" cy="370105"/>
            <a:chOff x="3307156" y="3365314"/>
            <a:chExt cx="356623" cy="370105"/>
          </a:xfrm>
        </p:grpSpPr>
        <p:sp>
          <p:nvSpPr>
            <p:cNvPr id="15603" name="Google Shape;15603;p113"/>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113"/>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113"/>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113"/>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113"/>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113"/>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113"/>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113"/>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113"/>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113"/>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113"/>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113"/>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113"/>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113"/>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113"/>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8" name="Google Shape;15618;p113"/>
          <p:cNvGrpSpPr/>
          <p:nvPr/>
        </p:nvGrpSpPr>
        <p:grpSpPr>
          <a:xfrm>
            <a:off x="7395319" y="2056307"/>
            <a:ext cx="372807" cy="370079"/>
            <a:chOff x="7422407" y="1980107"/>
            <a:chExt cx="372807" cy="370079"/>
          </a:xfrm>
        </p:grpSpPr>
        <p:sp>
          <p:nvSpPr>
            <p:cNvPr id="15619" name="Google Shape;15619;p113"/>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113"/>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113"/>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113"/>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113"/>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113"/>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113"/>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113"/>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113"/>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113"/>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113"/>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113"/>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113"/>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2" name="Google Shape;15632;p113"/>
          <p:cNvGrpSpPr/>
          <p:nvPr/>
        </p:nvGrpSpPr>
        <p:grpSpPr>
          <a:xfrm>
            <a:off x="6889053" y="2982384"/>
            <a:ext cx="289737" cy="370394"/>
            <a:chOff x="6916141" y="2906184"/>
            <a:chExt cx="289737" cy="370394"/>
          </a:xfrm>
        </p:grpSpPr>
        <p:sp>
          <p:nvSpPr>
            <p:cNvPr id="15633" name="Google Shape;15633;p113"/>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113"/>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113"/>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113"/>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113"/>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113"/>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113"/>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113"/>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113"/>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113"/>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113"/>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113"/>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113"/>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113"/>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113"/>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113"/>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113"/>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113"/>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113"/>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113"/>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113"/>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4" name="Google Shape;15654;p113"/>
          <p:cNvGrpSpPr/>
          <p:nvPr/>
        </p:nvGrpSpPr>
        <p:grpSpPr>
          <a:xfrm>
            <a:off x="7943106" y="2089777"/>
            <a:ext cx="372676" cy="331731"/>
            <a:chOff x="7970194" y="2013577"/>
            <a:chExt cx="372676" cy="331731"/>
          </a:xfrm>
        </p:grpSpPr>
        <p:sp>
          <p:nvSpPr>
            <p:cNvPr id="15655" name="Google Shape;15655;p113"/>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113"/>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113"/>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113"/>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113"/>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113"/>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113"/>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113"/>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113"/>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113"/>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5" name="Google Shape;15665;p113"/>
          <p:cNvGrpSpPr/>
          <p:nvPr/>
        </p:nvGrpSpPr>
        <p:grpSpPr>
          <a:xfrm>
            <a:off x="1389645" y="1588390"/>
            <a:ext cx="332964" cy="370158"/>
            <a:chOff x="1416733" y="1512190"/>
            <a:chExt cx="332964" cy="370158"/>
          </a:xfrm>
        </p:grpSpPr>
        <p:sp>
          <p:nvSpPr>
            <p:cNvPr id="15666" name="Google Shape;15666;p113"/>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113"/>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113"/>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113"/>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113"/>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113"/>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113"/>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113"/>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113"/>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113"/>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113"/>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113"/>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113"/>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113"/>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113"/>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113"/>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113"/>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113"/>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113"/>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5" name="Google Shape;15685;p113"/>
          <p:cNvGrpSpPr/>
          <p:nvPr/>
        </p:nvGrpSpPr>
        <p:grpSpPr>
          <a:xfrm>
            <a:off x="5219278" y="2982305"/>
            <a:ext cx="342852" cy="370079"/>
            <a:chOff x="5246366" y="2906105"/>
            <a:chExt cx="342852" cy="370079"/>
          </a:xfrm>
        </p:grpSpPr>
        <p:sp>
          <p:nvSpPr>
            <p:cNvPr id="15686" name="Google Shape;15686;p113"/>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113"/>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113"/>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113"/>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113"/>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113"/>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2" name="Google Shape;15692;p113"/>
          <p:cNvGrpSpPr/>
          <p:nvPr/>
        </p:nvGrpSpPr>
        <p:grpSpPr>
          <a:xfrm>
            <a:off x="822579" y="2511083"/>
            <a:ext cx="371259" cy="366249"/>
            <a:chOff x="849667" y="2434883"/>
            <a:chExt cx="371259" cy="366249"/>
          </a:xfrm>
        </p:grpSpPr>
        <p:sp>
          <p:nvSpPr>
            <p:cNvPr id="15693" name="Google Shape;15693;p113"/>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113"/>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113"/>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113"/>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113"/>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113"/>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113"/>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113"/>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113"/>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113"/>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113"/>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113"/>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113"/>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6" name="Google Shape;15706;p113"/>
          <p:cNvGrpSpPr/>
          <p:nvPr/>
        </p:nvGrpSpPr>
        <p:grpSpPr>
          <a:xfrm>
            <a:off x="4389938" y="3441566"/>
            <a:ext cx="332728" cy="370053"/>
            <a:chOff x="4417026" y="3365366"/>
            <a:chExt cx="332728" cy="370053"/>
          </a:xfrm>
        </p:grpSpPr>
        <p:sp>
          <p:nvSpPr>
            <p:cNvPr id="15707" name="Google Shape;15707;p113"/>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113"/>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113"/>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113"/>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113"/>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113"/>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113"/>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113"/>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113"/>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113"/>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113"/>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113"/>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113"/>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113"/>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113"/>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113"/>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113"/>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113"/>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5" name="Google Shape;15725;p113"/>
          <p:cNvGrpSpPr/>
          <p:nvPr/>
        </p:nvGrpSpPr>
        <p:grpSpPr>
          <a:xfrm>
            <a:off x="2469980" y="2056386"/>
            <a:ext cx="363994" cy="370105"/>
            <a:chOff x="2497068" y="1980186"/>
            <a:chExt cx="363994" cy="370105"/>
          </a:xfrm>
        </p:grpSpPr>
        <p:sp>
          <p:nvSpPr>
            <p:cNvPr id="15726" name="Google Shape;15726;p113"/>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113"/>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113"/>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113"/>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113"/>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113"/>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113"/>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113"/>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113"/>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113"/>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113"/>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113"/>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113"/>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113"/>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113"/>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113"/>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113"/>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113"/>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113"/>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113"/>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113"/>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7" name="Google Shape;15747;p113"/>
          <p:cNvGrpSpPr/>
          <p:nvPr/>
        </p:nvGrpSpPr>
        <p:grpSpPr>
          <a:xfrm>
            <a:off x="5793190" y="2982358"/>
            <a:ext cx="294904" cy="370027"/>
            <a:chOff x="5820278" y="2906158"/>
            <a:chExt cx="294904" cy="370027"/>
          </a:xfrm>
        </p:grpSpPr>
        <p:sp>
          <p:nvSpPr>
            <p:cNvPr id="15748" name="Google Shape;15748;p113"/>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113"/>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113"/>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113"/>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113"/>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113"/>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113"/>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5" name="Google Shape;15755;p113"/>
          <p:cNvGrpSpPr/>
          <p:nvPr/>
        </p:nvGrpSpPr>
        <p:grpSpPr>
          <a:xfrm>
            <a:off x="4919731" y="3459429"/>
            <a:ext cx="370132" cy="334223"/>
            <a:chOff x="4946819" y="3383229"/>
            <a:chExt cx="370132" cy="334223"/>
          </a:xfrm>
        </p:grpSpPr>
        <p:sp>
          <p:nvSpPr>
            <p:cNvPr id="15756" name="Google Shape;15756;p113"/>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113"/>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113"/>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113"/>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113"/>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113"/>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113"/>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113"/>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113"/>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5" name="Google Shape;15765;p113"/>
          <p:cNvGrpSpPr/>
          <p:nvPr/>
        </p:nvGrpSpPr>
        <p:grpSpPr>
          <a:xfrm>
            <a:off x="3011315" y="1615434"/>
            <a:ext cx="375482" cy="316072"/>
            <a:chOff x="3038403" y="1539234"/>
            <a:chExt cx="375482" cy="316072"/>
          </a:xfrm>
        </p:grpSpPr>
        <p:sp>
          <p:nvSpPr>
            <p:cNvPr id="15766" name="Google Shape;15766;p113"/>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67" name="Google Shape;15767;p113"/>
            <p:cNvGrpSpPr/>
            <p:nvPr/>
          </p:nvGrpSpPr>
          <p:grpSpPr>
            <a:xfrm>
              <a:off x="3038403" y="1539234"/>
              <a:ext cx="375482" cy="316072"/>
              <a:chOff x="3038403" y="1539234"/>
              <a:chExt cx="375482" cy="316072"/>
            </a:xfrm>
          </p:grpSpPr>
          <p:sp>
            <p:nvSpPr>
              <p:cNvPr id="15768" name="Google Shape;15768;p113"/>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113"/>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113"/>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113"/>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113"/>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113"/>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113"/>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113"/>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113"/>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77" name="Google Shape;15777;p113"/>
          <p:cNvGrpSpPr/>
          <p:nvPr/>
        </p:nvGrpSpPr>
        <p:grpSpPr>
          <a:xfrm>
            <a:off x="6305777" y="2982331"/>
            <a:ext cx="360846" cy="370184"/>
            <a:chOff x="6332865" y="2906131"/>
            <a:chExt cx="360846" cy="370184"/>
          </a:xfrm>
        </p:grpSpPr>
        <p:sp>
          <p:nvSpPr>
            <p:cNvPr id="15778" name="Google Shape;15778;p113"/>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113"/>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113"/>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113"/>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113"/>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113"/>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113"/>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113"/>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113"/>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113"/>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113"/>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9" name="Google Shape;15789;p113"/>
          <p:cNvGrpSpPr/>
          <p:nvPr/>
        </p:nvGrpSpPr>
        <p:grpSpPr>
          <a:xfrm>
            <a:off x="4107991" y="1594266"/>
            <a:ext cx="370132" cy="358223"/>
            <a:chOff x="4135079" y="1518066"/>
            <a:chExt cx="370132" cy="358223"/>
          </a:xfrm>
        </p:grpSpPr>
        <p:sp>
          <p:nvSpPr>
            <p:cNvPr id="15790" name="Google Shape;15790;p113"/>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113"/>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113"/>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113"/>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113"/>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113"/>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113"/>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113"/>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113"/>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113"/>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113"/>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113"/>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113"/>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113"/>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113"/>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113"/>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113"/>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113"/>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113"/>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9" name="Google Shape;15809;p113"/>
          <p:cNvGrpSpPr/>
          <p:nvPr/>
        </p:nvGrpSpPr>
        <p:grpSpPr>
          <a:xfrm>
            <a:off x="6851780" y="2056334"/>
            <a:ext cx="361240" cy="370158"/>
            <a:chOff x="6878869" y="1980134"/>
            <a:chExt cx="361240" cy="370158"/>
          </a:xfrm>
        </p:grpSpPr>
        <p:sp>
          <p:nvSpPr>
            <p:cNvPr id="15810" name="Google Shape;15810;p113"/>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113"/>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113"/>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113"/>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113"/>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113"/>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113"/>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113"/>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113"/>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113"/>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113"/>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113"/>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113"/>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3" name="Google Shape;15823;p113"/>
          <p:cNvGrpSpPr/>
          <p:nvPr/>
        </p:nvGrpSpPr>
        <p:grpSpPr>
          <a:xfrm>
            <a:off x="2466911" y="2626233"/>
            <a:ext cx="370132" cy="259467"/>
            <a:chOff x="2493999" y="2550033"/>
            <a:chExt cx="370132" cy="259467"/>
          </a:xfrm>
        </p:grpSpPr>
        <p:sp>
          <p:nvSpPr>
            <p:cNvPr id="15824" name="Google Shape;15824;p113"/>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113"/>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113"/>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113"/>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113"/>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113"/>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113"/>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113"/>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113"/>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113"/>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113"/>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113"/>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113"/>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113"/>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113"/>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113"/>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113"/>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113"/>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113"/>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3" name="Google Shape;15843;p113"/>
          <p:cNvGrpSpPr/>
          <p:nvPr/>
        </p:nvGrpSpPr>
        <p:grpSpPr>
          <a:xfrm>
            <a:off x="1672614" y="3441461"/>
            <a:ext cx="281054" cy="370158"/>
            <a:chOff x="1699703" y="3365261"/>
            <a:chExt cx="281054" cy="370158"/>
          </a:xfrm>
        </p:grpSpPr>
        <p:sp>
          <p:nvSpPr>
            <p:cNvPr id="15844" name="Google Shape;15844;p113"/>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113"/>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113"/>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113"/>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113"/>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113"/>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113"/>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113"/>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113"/>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113"/>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113"/>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113"/>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113"/>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7" name="Google Shape;15857;p113"/>
          <p:cNvGrpSpPr/>
          <p:nvPr/>
        </p:nvGrpSpPr>
        <p:grpSpPr>
          <a:xfrm>
            <a:off x="7939722" y="1595630"/>
            <a:ext cx="369974" cy="355626"/>
            <a:chOff x="7966810" y="1519430"/>
            <a:chExt cx="369974" cy="355626"/>
          </a:xfrm>
        </p:grpSpPr>
        <p:sp>
          <p:nvSpPr>
            <p:cNvPr id="15858" name="Google Shape;15858;p113"/>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113"/>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113"/>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113"/>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113"/>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113"/>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113"/>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113"/>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113"/>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113"/>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113"/>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113"/>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113"/>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113"/>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113"/>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113"/>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4" name="Google Shape;15874;p113"/>
          <p:cNvGrpSpPr/>
          <p:nvPr/>
        </p:nvGrpSpPr>
        <p:grpSpPr>
          <a:xfrm>
            <a:off x="2765540" y="3441540"/>
            <a:ext cx="290445" cy="370079"/>
            <a:chOff x="2792628" y="3365340"/>
            <a:chExt cx="290445" cy="370079"/>
          </a:xfrm>
        </p:grpSpPr>
        <p:sp>
          <p:nvSpPr>
            <p:cNvPr id="15875" name="Google Shape;15875;p113"/>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113"/>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113"/>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113"/>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113"/>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113"/>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113"/>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113"/>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113"/>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113"/>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113"/>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113"/>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113"/>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113"/>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9" name="Google Shape;15889;p113"/>
          <p:cNvGrpSpPr/>
          <p:nvPr/>
        </p:nvGrpSpPr>
        <p:grpSpPr>
          <a:xfrm>
            <a:off x="1362497" y="2064517"/>
            <a:ext cx="388125" cy="353790"/>
            <a:chOff x="1389585" y="1988317"/>
            <a:chExt cx="388125" cy="353790"/>
          </a:xfrm>
        </p:grpSpPr>
        <p:sp>
          <p:nvSpPr>
            <p:cNvPr id="15890" name="Google Shape;15890;p113"/>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113"/>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113"/>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113"/>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113"/>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113"/>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113"/>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113"/>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113"/>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113"/>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113"/>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113"/>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113"/>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113"/>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113"/>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113"/>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113"/>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113"/>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113"/>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113"/>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113"/>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113"/>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2" name="Google Shape;15912;p113"/>
          <p:cNvGrpSpPr/>
          <p:nvPr/>
        </p:nvGrpSpPr>
        <p:grpSpPr>
          <a:xfrm>
            <a:off x="2465836" y="1588390"/>
            <a:ext cx="370158" cy="370158"/>
            <a:chOff x="2492924" y="1512190"/>
            <a:chExt cx="370158" cy="370158"/>
          </a:xfrm>
        </p:grpSpPr>
        <p:sp>
          <p:nvSpPr>
            <p:cNvPr id="15913" name="Google Shape;15913;p113"/>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113"/>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113"/>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113"/>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113"/>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113"/>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113"/>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113"/>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113"/>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113"/>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113"/>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113"/>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113"/>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113"/>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113"/>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113"/>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113"/>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113"/>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113"/>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113"/>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113"/>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113"/>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5" name="Google Shape;15935;p113"/>
          <p:cNvGrpSpPr/>
          <p:nvPr/>
        </p:nvGrpSpPr>
        <p:grpSpPr>
          <a:xfrm>
            <a:off x="1906481" y="1588443"/>
            <a:ext cx="393975" cy="370105"/>
            <a:chOff x="1933569" y="1512243"/>
            <a:chExt cx="393975" cy="370105"/>
          </a:xfrm>
        </p:grpSpPr>
        <p:sp>
          <p:nvSpPr>
            <p:cNvPr id="15936" name="Google Shape;15936;p113"/>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113"/>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113"/>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113"/>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113"/>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113"/>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113"/>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113"/>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113"/>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113"/>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113"/>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113"/>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113"/>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113"/>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113"/>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113"/>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113"/>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113"/>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113"/>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113"/>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113"/>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113"/>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113"/>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113"/>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113"/>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113"/>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113"/>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113"/>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4" name="Google Shape;15964;p113"/>
          <p:cNvGrpSpPr/>
          <p:nvPr/>
        </p:nvGrpSpPr>
        <p:grpSpPr>
          <a:xfrm>
            <a:off x="2209018" y="3441592"/>
            <a:ext cx="306471" cy="370000"/>
            <a:chOff x="2236106" y="3365392"/>
            <a:chExt cx="306471" cy="370000"/>
          </a:xfrm>
        </p:grpSpPr>
        <p:sp>
          <p:nvSpPr>
            <p:cNvPr id="15965" name="Google Shape;15965;p113"/>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113"/>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113"/>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113"/>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113"/>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113"/>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113"/>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113"/>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113"/>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113"/>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113"/>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113"/>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113"/>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113"/>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9" name="Google Shape;15979;p113"/>
          <p:cNvGrpSpPr/>
          <p:nvPr/>
        </p:nvGrpSpPr>
        <p:grpSpPr>
          <a:xfrm>
            <a:off x="5465735" y="3461763"/>
            <a:ext cx="375325" cy="329606"/>
            <a:chOff x="5492823" y="3385563"/>
            <a:chExt cx="375325" cy="329606"/>
          </a:xfrm>
        </p:grpSpPr>
        <p:sp>
          <p:nvSpPr>
            <p:cNvPr id="15980" name="Google Shape;15980;p113"/>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113"/>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113"/>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113"/>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113"/>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113"/>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113"/>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113"/>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113"/>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113"/>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113"/>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113"/>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113"/>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113"/>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113"/>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113"/>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113"/>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113"/>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113"/>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113"/>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0" name="Google Shape;16000;p113"/>
          <p:cNvGrpSpPr/>
          <p:nvPr/>
        </p:nvGrpSpPr>
        <p:grpSpPr>
          <a:xfrm>
            <a:off x="3014699" y="2077318"/>
            <a:ext cx="370158" cy="328164"/>
            <a:chOff x="3041787" y="2001118"/>
            <a:chExt cx="370158" cy="328164"/>
          </a:xfrm>
        </p:grpSpPr>
        <p:sp>
          <p:nvSpPr>
            <p:cNvPr id="16001" name="Google Shape;16001;p113"/>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113"/>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113"/>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113"/>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113"/>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113"/>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113"/>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113"/>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113"/>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113"/>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113"/>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113"/>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113"/>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113"/>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113"/>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113"/>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113"/>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113"/>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9" name="Google Shape;16019;p113"/>
          <p:cNvGrpSpPr/>
          <p:nvPr/>
        </p:nvGrpSpPr>
        <p:grpSpPr>
          <a:xfrm>
            <a:off x="5752796" y="2115325"/>
            <a:ext cx="372309" cy="328216"/>
            <a:chOff x="5779884" y="2039125"/>
            <a:chExt cx="372309" cy="328216"/>
          </a:xfrm>
        </p:grpSpPr>
        <p:sp>
          <p:nvSpPr>
            <p:cNvPr id="16020" name="Google Shape;16020;p113"/>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113"/>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113"/>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113"/>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113"/>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113"/>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113"/>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113"/>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113"/>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113"/>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113"/>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113"/>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113"/>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33" name="Google Shape;16033;p113"/>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Nature Icons</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037" name="Shape 16037"/>
        <p:cNvGrpSpPr/>
        <p:nvPr/>
      </p:nvGrpSpPr>
      <p:grpSpPr>
        <a:xfrm>
          <a:off x="0" y="0"/>
          <a:ext cx="0" cy="0"/>
          <a:chOff x="0" y="0"/>
          <a:chExt cx="0" cy="0"/>
        </a:xfrm>
      </p:grpSpPr>
      <p:grpSp>
        <p:nvGrpSpPr>
          <p:cNvPr id="16038" name="Google Shape;16038;p114"/>
          <p:cNvGrpSpPr/>
          <p:nvPr/>
        </p:nvGrpSpPr>
        <p:grpSpPr>
          <a:xfrm>
            <a:off x="853009" y="1981993"/>
            <a:ext cx="354610" cy="372358"/>
            <a:chOff x="878066" y="1981993"/>
            <a:chExt cx="354610" cy="372358"/>
          </a:xfrm>
        </p:grpSpPr>
        <p:sp>
          <p:nvSpPr>
            <p:cNvPr id="16039" name="Google Shape;16039;p114"/>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114"/>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114"/>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114"/>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114"/>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114"/>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114"/>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114"/>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114"/>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114"/>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114"/>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114"/>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114"/>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114"/>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3" name="Google Shape;16053;p114"/>
          <p:cNvGrpSpPr/>
          <p:nvPr/>
        </p:nvGrpSpPr>
        <p:grpSpPr>
          <a:xfrm>
            <a:off x="1320737" y="1982386"/>
            <a:ext cx="371650" cy="371624"/>
            <a:chOff x="1345794" y="1982386"/>
            <a:chExt cx="371650" cy="371624"/>
          </a:xfrm>
        </p:grpSpPr>
        <p:sp>
          <p:nvSpPr>
            <p:cNvPr id="16054" name="Google Shape;16054;p114"/>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114"/>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114"/>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114"/>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114"/>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114"/>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114"/>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114"/>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114"/>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114"/>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114"/>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114"/>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114"/>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114"/>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114"/>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114"/>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114"/>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114"/>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114"/>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114"/>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114"/>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114"/>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114"/>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114"/>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114"/>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114"/>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114"/>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114"/>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114"/>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114"/>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114"/>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114"/>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114"/>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114"/>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114"/>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114"/>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114"/>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1" name="Google Shape;16091;p114"/>
          <p:cNvGrpSpPr/>
          <p:nvPr/>
        </p:nvGrpSpPr>
        <p:grpSpPr>
          <a:xfrm>
            <a:off x="1796408" y="1981993"/>
            <a:ext cx="372410" cy="372410"/>
            <a:chOff x="1821465" y="1981993"/>
            <a:chExt cx="372410" cy="372410"/>
          </a:xfrm>
        </p:grpSpPr>
        <p:sp>
          <p:nvSpPr>
            <p:cNvPr id="16092" name="Google Shape;16092;p114"/>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114"/>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114"/>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114"/>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114"/>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114"/>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114"/>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114"/>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114"/>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114"/>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114"/>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114"/>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114"/>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114"/>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6" name="Google Shape;16106;p114"/>
          <p:cNvGrpSpPr/>
          <p:nvPr/>
        </p:nvGrpSpPr>
        <p:grpSpPr>
          <a:xfrm>
            <a:off x="2251291" y="1981809"/>
            <a:ext cx="415901" cy="372699"/>
            <a:chOff x="2276348" y="1981809"/>
            <a:chExt cx="415901" cy="372699"/>
          </a:xfrm>
        </p:grpSpPr>
        <p:sp>
          <p:nvSpPr>
            <p:cNvPr id="16107" name="Google Shape;16107;p114"/>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114"/>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114"/>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114"/>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114"/>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114"/>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114"/>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4" name="Google Shape;16114;p114"/>
          <p:cNvGrpSpPr/>
          <p:nvPr/>
        </p:nvGrpSpPr>
        <p:grpSpPr>
          <a:xfrm>
            <a:off x="2749297" y="2009990"/>
            <a:ext cx="372017" cy="316310"/>
            <a:chOff x="2774354" y="2009990"/>
            <a:chExt cx="372017" cy="316310"/>
          </a:xfrm>
        </p:grpSpPr>
        <p:sp>
          <p:nvSpPr>
            <p:cNvPr id="16115" name="Google Shape;16115;p114"/>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114"/>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114"/>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114"/>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114"/>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114"/>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114"/>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114"/>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114"/>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114"/>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114"/>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114"/>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114"/>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114"/>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114"/>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114"/>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114"/>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114"/>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114"/>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114"/>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114"/>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114"/>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114"/>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114"/>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114"/>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114"/>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1" name="Google Shape;16141;p114"/>
          <p:cNvGrpSpPr/>
          <p:nvPr/>
        </p:nvGrpSpPr>
        <p:grpSpPr>
          <a:xfrm>
            <a:off x="3697625" y="1981993"/>
            <a:ext cx="375818" cy="372043"/>
            <a:chOff x="3722682" y="1981993"/>
            <a:chExt cx="375818" cy="372043"/>
          </a:xfrm>
        </p:grpSpPr>
        <p:sp>
          <p:nvSpPr>
            <p:cNvPr id="16142" name="Google Shape;16142;p114"/>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114"/>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114"/>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114"/>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114"/>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114"/>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114"/>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114"/>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114"/>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114"/>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114"/>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114"/>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114"/>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114"/>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114"/>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7" name="Google Shape;16157;p114"/>
          <p:cNvGrpSpPr/>
          <p:nvPr/>
        </p:nvGrpSpPr>
        <p:grpSpPr>
          <a:xfrm>
            <a:off x="4176337" y="1981809"/>
            <a:ext cx="373538" cy="372305"/>
            <a:chOff x="4201394" y="1981809"/>
            <a:chExt cx="373538" cy="372305"/>
          </a:xfrm>
        </p:grpSpPr>
        <p:sp>
          <p:nvSpPr>
            <p:cNvPr id="16158" name="Google Shape;16158;p114"/>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114"/>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114"/>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114"/>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114"/>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114"/>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114"/>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114"/>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114"/>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114"/>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114"/>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114"/>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114"/>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114"/>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114"/>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114"/>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4" name="Google Shape;16174;p114"/>
          <p:cNvGrpSpPr/>
          <p:nvPr/>
        </p:nvGrpSpPr>
        <p:grpSpPr>
          <a:xfrm>
            <a:off x="4634601" y="1500266"/>
            <a:ext cx="422743" cy="377784"/>
            <a:chOff x="4659658" y="1500266"/>
            <a:chExt cx="422743" cy="377784"/>
          </a:xfrm>
        </p:grpSpPr>
        <p:sp>
          <p:nvSpPr>
            <p:cNvPr id="16175" name="Google Shape;16175;p114"/>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114"/>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114"/>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114"/>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114"/>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114"/>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114"/>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114"/>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114"/>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114"/>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114"/>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114"/>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114"/>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114"/>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114"/>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114"/>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114"/>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2" name="Google Shape;16192;p114"/>
          <p:cNvGrpSpPr/>
          <p:nvPr/>
        </p:nvGrpSpPr>
        <p:grpSpPr>
          <a:xfrm>
            <a:off x="5186349" y="1513504"/>
            <a:ext cx="260394" cy="351202"/>
            <a:chOff x="5211406" y="1513504"/>
            <a:chExt cx="260394" cy="351202"/>
          </a:xfrm>
        </p:grpSpPr>
        <p:sp>
          <p:nvSpPr>
            <p:cNvPr id="16193" name="Google Shape;16193;p114"/>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114"/>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114"/>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114"/>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114"/>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114"/>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114"/>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114"/>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114"/>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114"/>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114"/>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114"/>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114"/>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6" name="Google Shape;16206;p114"/>
          <p:cNvGrpSpPr/>
          <p:nvPr/>
        </p:nvGrpSpPr>
        <p:grpSpPr>
          <a:xfrm>
            <a:off x="5607545" y="1513216"/>
            <a:ext cx="366722" cy="351779"/>
            <a:chOff x="5632602" y="1513216"/>
            <a:chExt cx="366722" cy="351779"/>
          </a:xfrm>
        </p:grpSpPr>
        <p:sp>
          <p:nvSpPr>
            <p:cNvPr id="16207" name="Google Shape;16207;p114"/>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114"/>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114"/>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114"/>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114"/>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114"/>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114"/>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114"/>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5" name="Google Shape;16215;p114"/>
          <p:cNvGrpSpPr/>
          <p:nvPr/>
        </p:nvGrpSpPr>
        <p:grpSpPr>
          <a:xfrm>
            <a:off x="6064315" y="1527136"/>
            <a:ext cx="401902" cy="323965"/>
            <a:chOff x="6089372" y="1527136"/>
            <a:chExt cx="401902" cy="323965"/>
          </a:xfrm>
        </p:grpSpPr>
        <p:sp>
          <p:nvSpPr>
            <p:cNvPr id="16216" name="Google Shape;16216;p114"/>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114"/>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114"/>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114"/>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114"/>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114"/>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114"/>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114"/>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114"/>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114"/>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114"/>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114"/>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114"/>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114"/>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114"/>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114"/>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114"/>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114"/>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114"/>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114"/>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114"/>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114"/>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114"/>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114"/>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114"/>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114"/>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114"/>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114"/>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114"/>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114"/>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6" name="Google Shape;16246;p114"/>
          <p:cNvGrpSpPr/>
          <p:nvPr/>
        </p:nvGrpSpPr>
        <p:grpSpPr>
          <a:xfrm>
            <a:off x="6554378" y="1527897"/>
            <a:ext cx="370103" cy="322445"/>
            <a:chOff x="6579435" y="1527897"/>
            <a:chExt cx="370103" cy="322445"/>
          </a:xfrm>
        </p:grpSpPr>
        <p:sp>
          <p:nvSpPr>
            <p:cNvPr id="16247" name="Google Shape;16247;p114"/>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114"/>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114"/>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114"/>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114"/>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114"/>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114"/>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114"/>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114"/>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114"/>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114"/>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114"/>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114"/>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114"/>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114"/>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114"/>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114"/>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114"/>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114"/>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114"/>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114"/>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8" name="Google Shape;16268;p114"/>
          <p:cNvGrpSpPr/>
          <p:nvPr/>
        </p:nvGrpSpPr>
        <p:grpSpPr>
          <a:xfrm>
            <a:off x="6963830" y="1538854"/>
            <a:ext cx="499920" cy="300136"/>
            <a:chOff x="6988887" y="1538854"/>
            <a:chExt cx="499920" cy="300136"/>
          </a:xfrm>
        </p:grpSpPr>
        <p:sp>
          <p:nvSpPr>
            <p:cNvPr id="16269" name="Google Shape;16269;p114"/>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114"/>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114"/>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114"/>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114"/>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114"/>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114"/>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114"/>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114"/>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114"/>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114"/>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114"/>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114"/>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2" name="Google Shape;16282;p114"/>
          <p:cNvGrpSpPr/>
          <p:nvPr/>
        </p:nvGrpSpPr>
        <p:grpSpPr>
          <a:xfrm>
            <a:off x="8025302" y="1520687"/>
            <a:ext cx="279321" cy="336837"/>
            <a:chOff x="8050359" y="1520687"/>
            <a:chExt cx="279321" cy="336837"/>
          </a:xfrm>
        </p:grpSpPr>
        <p:sp>
          <p:nvSpPr>
            <p:cNvPr id="16283" name="Google Shape;16283;p114"/>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114"/>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114"/>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114"/>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114"/>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114"/>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114"/>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114"/>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114"/>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114"/>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114"/>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114"/>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114"/>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6" name="Google Shape;16296;p114"/>
          <p:cNvGrpSpPr/>
          <p:nvPr/>
        </p:nvGrpSpPr>
        <p:grpSpPr>
          <a:xfrm>
            <a:off x="6068850" y="2461832"/>
            <a:ext cx="364441" cy="339091"/>
            <a:chOff x="6093907" y="2461832"/>
            <a:chExt cx="364441" cy="339091"/>
          </a:xfrm>
        </p:grpSpPr>
        <p:sp>
          <p:nvSpPr>
            <p:cNvPr id="16297" name="Google Shape;16297;p114"/>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114"/>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114"/>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114"/>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114"/>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114"/>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114"/>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114"/>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114"/>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114"/>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7" name="Google Shape;16307;p114"/>
          <p:cNvGrpSpPr/>
          <p:nvPr/>
        </p:nvGrpSpPr>
        <p:grpSpPr>
          <a:xfrm>
            <a:off x="4651274" y="1980866"/>
            <a:ext cx="377680" cy="377680"/>
            <a:chOff x="4676331" y="1980866"/>
            <a:chExt cx="377680" cy="377680"/>
          </a:xfrm>
        </p:grpSpPr>
        <p:sp>
          <p:nvSpPr>
            <p:cNvPr id="16308" name="Google Shape;16308;p114"/>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114"/>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114"/>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114"/>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114"/>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114"/>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114"/>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114"/>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114"/>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114"/>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114"/>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114"/>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114"/>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114"/>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114"/>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114"/>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114"/>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114"/>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114"/>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7" name="Google Shape;16327;p114"/>
          <p:cNvGrpSpPr/>
          <p:nvPr/>
        </p:nvGrpSpPr>
        <p:grpSpPr>
          <a:xfrm>
            <a:off x="7501185" y="1522968"/>
            <a:ext cx="357651" cy="332275"/>
            <a:chOff x="7526242" y="1522968"/>
            <a:chExt cx="357651" cy="332275"/>
          </a:xfrm>
        </p:grpSpPr>
        <p:sp>
          <p:nvSpPr>
            <p:cNvPr id="16328" name="Google Shape;16328;p114"/>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114"/>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114"/>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114"/>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114"/>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114"/>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114"/>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114"/>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114"/>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114"/>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114"/>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114"/>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114"/>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114"/>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114"/>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114"/>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4" name="Google Shape;16344;p114"/>
          <p:cNvGrpSpPr/>
          <p:nvPr/>
        </p:nvGrpSpPr>
        <p:grpSpPr>
          <a:xfrm>
            <a:off x="3225729" y="1982386"/>
            <a:ext cx="371650" cy="371624"/>
            <a:chOff x="3250786" y="1982386"/>
            <a:chExt cx="371650" cy="371624"/>
          </a:xfrm>
        </p:grpSpPr>
        <p:sp>
          <p:nvSpPr>
            <p:cNvPr id="16345" name="Google Shape;16345;p114"/>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114"/>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114"/>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114"/>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114"/>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114"/>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114"/>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114"/>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114"/>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114"/>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114"/>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114"/>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114"/>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114"/>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114"/>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114"/>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114"/>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114"/>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114"/>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114"/>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114"/>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114"/>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114"/>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114"/>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114"/>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114"/>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114"/>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114"/>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114"/>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114"/>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5" name="Google Shape;16375;p114"/>
          <p:cNvGrpSpPr/>
          <p:nvPr/>
        </p:nvGrpSpPr>
        <p:grpSpPr>
          <a:xfrm>
            <a:off x="1317329" y="2916322"/>
            <a:ext cx="373538" cy="331515"/>
            <a:chOff x="1342386" y="2916322"/>
            <a:chExt cx="373538" cy="331515"/>
          </a:xfrm>
        </p:grpSpPr>
        <p:sp>
          <p:nvSpPr>
            <p:cNvPr id="16376" name="Google Shape;16376;p114"/>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114"/>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114"/>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114"/>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114"/>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114"/>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114"/>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114"/>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114"/>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114"/>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114"/>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7" name="Google Shape;16387;p114"/>
          <p:cNvGrpSpPr/>
          <p:nvPr/>
        </p:nvGrpSpPr>
        <p:grpSpPr>
          <a:xfrm>
            <a:off x="2269065" y="2946600"/>
            <a:ext cx="373931" cy="271351"/>
            <a:chOff x="2294122" y="2946600"/>
            <a:chExt cx="373931" cy="271351"/>
          </a:xfrm>
        </p:grpSpPr>
        <p:sp>
          <p:nvSpPr>
            <p:cNvPr id="16388" name="Google Shape;16388;p114"/>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114"/>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114"/>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114"/>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114"/>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114"/>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114"/>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114"/>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114"/>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114"/>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114"/>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114"/>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114"/>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114"/>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114"/>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114"/>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114"/>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114"/>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114"/>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114"/>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114"/>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114"/>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114"/>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114"/>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114"/>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114"/>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114"/>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114"/>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114"/>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114"/>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8" name="Google Shape;16418;p114"/>
          <p:cNvGrpSpPr/>
          <p:nvPr/>
        </p:nvGrpSpPr>
        <p:grpSpPr>
          <a:xfrm>
            <a:off x="2744762" y="2907251"/>
            <a:ext cx="373905" cy="349682"/>
            <a:chOff x="2769819" y="2907251"/>
            <a:chExt cx="373905" cy="349682"/>
          </a:xfrm>
        </p:grpSpPr>
        <p:sp>
          <p:nvSpPr>
            <p:cNvPr id="16419" name="Google Shape;16419;p114"/>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114"/>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114"/>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114"/>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114"/>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114"/>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114"/>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114"/>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114"/>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114"/>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114"/>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114"/>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114"/>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114"/>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114"/>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114"/>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114"/>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6" name="Google Shape;16436;p114"/>
          <p:cNvGrpSpPr/>
          <p:nvPr/>
        </p:nvGrpSpPr>
        <p:grpSpPr>
          <a:xfrm>
            <a:off x="3221193" y="2895245"/>
            <a:ext cx="375792" cy="373800"/>
            <a:chOff x="3246251" y="2895245"/>
            <a:chExt cx="375792" cy="373800"/>
          </a:xfrm>
        </p:grpSpPr>
        <p:sp>
          <p:nvSpPr>
            <p:cNvPr id="16437" name="Google Shape;16437;p114"/>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114"/>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114"/>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114"/>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114"/>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114"/>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114"/>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114"/>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114"/>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114"/>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114"/>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114"/>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114"/>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114"/>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1" name="Google Shape;16451;p114"/>
          <p:cNvGrpSpPr/>
          <p:nvPr/>
        </p:nvGrpSpPr>
        <p:grpSpPr>
          <a:xfrm>
            <a:off x="3766125" y="2895454"/>
            <a:ext cx="234650" cy="373590"/>
            <a:chOff x="3791182" y="2895454"/>
            <a:chExt cx="234650" cy="373590"/>
          </a:xfrm>
        </p:grpSpPr>
        <p:sp>
          <p:nvSpPr>
            <p:cNvPr id="16452" name="Google Shape;16452;p114"/>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114"/>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114"/>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114"/>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114"/>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114"/>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114"/>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114"/>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114"/>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1" name="Google Shape;16461;p114"/>
          <p:cNvGrpSpPr/>
          <p:nvPr/>
        </p:nvGrpSpPr>
        <p:grpSpPr>
          <a:xfrm>
            <a:off x="7017938" y="2489463"/>
            <a:ext cx="364441" cy="256225"/>
            <a:chOff x="7042995" y="2489463"/>
            <a:chExt cx="364441" cy="256225"/>
          </a:xfrm>
        </p:grpSpPr>
        <p:sp>
          <p:nvSpPr>
            <p:cNvPr id="16462" name="Google Shape;16462;p114"/>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114"/>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114"/>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114"/>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114"/>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114"/>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114"/>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114"/>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114"/>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1" name="Google Shape;16471;p114"/>
          <p:cNvGrpSpPr/>
          <p:nvPr/>
        </p:nvGrpSpPr>
        <p:grpSpPr>
          <a:xfrm>
            <a:off x="7492115" y="2437007"/>
            <a:ext cx="364284" cy="361243"/>
            <a:chOff x="7517172" y="2437007"/>
            <a:chExt cx="364284" cy="361243"/>
          </a:xfrm>
        </p:grpSpPr>
        <p:sp>
          <p:nvSpPr>
            <p:cNvPr id="16472" name="Google Shape;16472;p114"/>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114"/>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114"/>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114"/>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114"/>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114"/>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114"/>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114"/>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114"/>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114"/>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114"/>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114"/>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114"/>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114"/>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114"/>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114"/>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114"/>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114"/>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114"/>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114"/>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114"/>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3" name="Google Shape;16493;p114"/>
          <p:cNvGrpSpPr/>
          <p:nvPr/>
        </p:nvGrpSpPr>
        <p:grpSpPr>
          <a:xfrm>
            <a:off x="7981418" y="2436954"/>
            <a:ext cx="335290" cy="361321"/>
            <a:chOff x="8006475" y="2436954"/>
            <a:chExt cx="335290" cy="361321"/>
          </a:xfrm>
        </p:grpSpPr>
        <p:sp>
          <p:nvSpPr>
            <p:cNvPr id="16494" name="Google Shape;16494;p114"/>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114"/>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114"/>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114"/>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114"/>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114"/>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114"/>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114"/>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114"/>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114"/>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114"/>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114"/>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114"/>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114"/>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114"/>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114"/>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114"/>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114"/>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114"/>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3" name="Google Shape;16513;p114"/>
          <p:cNvGrpSpPr/>
          <p:nvPr/>
        </p:nvGrpSpPr>
        <p:grpSpPr>
          <a:xfrm>
            <a:off x="5571604" y="2909139"/>
            <a:ext cx="394326" cy="349682"/>
            <a:chOff x="5596661" y="2909139"/>
            <a:chExt cx="394326" cy="349682"/>
          </a:xfrm>
        </p:grpSpPr>
        <p:sp>
          <p:nvSpPr>
            <p:cNvPr id="16514" name="Google Shape;16514;p114"/>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114"/>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114"/>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114"/>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114"/>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114"/>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114"/>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114"/>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114"/>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114"/>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114"/>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114"/>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114"/>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114"/>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114"/>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114"/>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0" name="Google Shape;16530;p114"/>
          <p:cNvGrpSpPr/>
          <p:nvPr/>
        </p:nvGrpSpPr>
        <p:grpSpPr>
          <a:xfrm>
            <a:off x="849601" y="2914408"/>
            <a:ext cx="356891" cy="335709"/>
            <a:chOff x="874658" y="2914408"/>
            <a:chExt cx="356891" cy="335709"/>
          </a:xfrm>
        </p:grpSpPr>
        <p:sp>
          <p:nvSpPr>
            <p:cNvPr id="16531" name="Google Shape;16531;p114"/>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114"/>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114"/>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114"/>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114"/>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114"/>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114"/>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114"/>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114"/>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114"/>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114"/>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114"/>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114"/>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114"/>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114"/>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114"/>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114"/>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114"/>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114"/>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114"/>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1" name="Google Shape;16551;p114"/>
          <p:cNvGrpSpPr/>
          <p:nvPr/>
        </p:nvGrpSpPr>
        <p:grpSpPr>
          <a:xfrm>
            <a:off x="4205855" y="2929193"/>
            <a:ext cx="308813" cy="306165"/>
            <a:chOff x="4230912" y="2929193"/>
            <a:chExt cx="308813" cy="306165"/>
          </a:xfrm>
        </p:grpSpPr>
        <p:sp>
          <p:nvSpPr>
            <p:cNvPr id="16552" name="Google Shape;16552;p114"/>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114"/>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114"/>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114"/>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114"/>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114"/>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114"/>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114"/>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114"/>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114"/>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114"/>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114"/>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114"/>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114"/>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114"/>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7" name="Google Shape;16567;p114"/>
          <p:cNvGrpSpPr/>
          <p:nvPr/>
        </p:nvGrpSpPr>
        <p:grpSpPr>
          <a:xfrm>
            <a:off x="4602829" y="3401089"/>
            <a:ext cx="409111" cy="267944"/>
            <a:chOff x="4627886" y="3401089"/>
            <a:chExt cx="409111" cy="267944"/>
          </a:xfrm>
        </p:grpSpPr>
        <p:sp>
          <p:nvSpPr>
            <p:cNvPr id="16568" name="Google Shape;16568;p114"/>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114"/>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114"/>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114"/>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114"/>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114"/>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114"/>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114"/>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114"/>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114"/>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114"/>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9" name="Google Shape;16579;p114"/>
          <p:cNvGrpSpPr/>
          <p:nvPr/>
        </p:nvGrpSpPr>
        <p:grpSpPr>
          <a:xfrm>
            <a:off x="4627419" y="2898915"/>
            <a:ext cx="386016" cy="384495"/>
            <a:chOff x="4652476" y="2898915"/>
            <a:chExt cx="386016" cy="384495"/>
          </a:xfrm>
        </p:grpSpPr>
        <p:sp>
          <p:nvSpPr>
            <p:cNvPr id="16580" name="Google Shape;16580;p114"/>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114"/>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114"/>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114"/>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114"/>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114"/>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114"/>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114"/>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114"/>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9" name="Google Shape;16589;p114"/>
          <p:cNvGrpSpPr/>
          <p:nvPr/>
        </p:nvGrpSpPr>
        <p:grpSpPr>
          <a:xfrm>
            <a:off x="5131874" y="2922194"/>
            <a:ext cx="324699" cy="347611"/>
            <a:chOff x="5156931" y="2922194"/>
            <a:chExt cx="324699" cy="347611"/>
          </a:xfrm>
        </p:grpSpPr>
        <p:sp>
          <p:nvSpPr>
            <p:cNvPr id="16590" name="Google Shape;16590;p114"/>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114"/>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114"/>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114"/>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114"/>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114"/>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114"/>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114"/>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114"/>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114"/>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114"/>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114"/>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114"/>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114"/>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114"/>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114"/>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6" name="Google Shape;16606;p114"/>
          <p:cNvGrpSpPr/>
          <p:nvPr/>
        </p:nvGrpSpPr>
        <p:grpSpPr>
          <a:xfrm>
            <a:off x="6061274" y="2905337"/>
            <a:ext cx="364441" cy="364834"/>
            <a:chOff x="6086331" y="2905337"/>
            <a:chExt cx="364441" cy="364834"/>
          </a:xfrm>
        </p:grpSpPr>
        <p:sp>
          <p:nvSpPr>
            <p:cNvPr id="16607" name="Google Shape;16607;p114"/>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114"/>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114"/>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114"/>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114"/>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114"/>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3" name="Google Shape;16613;p114"/>
          <p:cNvGrpSpPr/>
          <p:nvPr/>
        </p:nvGrpSpPr>
        <p:grpSpPr>
          <a:xfrm>
            <a:off x="6529002" y="2907251"/>
            <a:ext cx="377706" cy="377680"/>
            <a:chOff x="6554059" y="2907251"/>
            <a:chExt cx="377706" cy="377680"/>
          </a:xfrm>
        </p:grpSpPr>
        <p:sp>
          <p:nvSpPr>
            <p:cNvPr id="16614" name="Google Shape;16614;p114"/>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114"/>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114"/>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114"/>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114"/>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114"/>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114"/>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114"/>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114"/>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114"/>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114"/>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114"/>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114"/>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114"/>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114"/>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114"/>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114"/>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114"/>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114"/>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114"/>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114"/>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5" name="Google Shape;16635;p114"/>
          <p:cNvGrpSpPr/>
          <p:nvPr/>
        </p:nvGrpSpPr>
        <p:grpSpPr>
          <a:xfrm>
            <a:off x="7466739" y="2945446"/>
            <a:ext cx="400801" cy="317542"/>
            <a:chOff x="7491796" y="2945446"/>
            <a:chExt cx="400801" cy="317542"/>
          </a:xfrm>
        </p:grpSpPr>
        <p:sp>
          <p:nvSpPr>
            <p:cNvPr id="16636" name="Google Shape;16636;p114"/>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114"/>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114"/>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114"/>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114"/>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114"/>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114"/>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114"/>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114"/>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114"/>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114"/>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114"/>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114"/>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114"/>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114"/>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114"/>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114"/>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114"/>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114"/>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114"/>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114"/>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114"/>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8" name="Google Shape;16658;p114"/>
          <p:cNvGrpSpPr/>
          <p:nvPr/>
        </p:nvGrpSpPr>
        <p:grpSpPr>
          <a:xfrm>
            <a:off x="7020586" y="2907723"/>
            <a:ext cx="345304" cy="365857"/>
            <a:chOff x="7045643" y="2907723"/>
            <a:chExt cx="345304" cy="365857"/>
          </a:xfrm>
        </p:grpSpPr>
        <p:sp>
          <p:nvSpPr>
            <p:cNvPr id="16659" name="Google Shape;16659;p114"/>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114"/>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114"/>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114"/>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114"/>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114"/>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114"/>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114"/>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114"/>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114"/>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114"/>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114"/>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114"/>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114"/>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114"/>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114"/>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114"/>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114"/>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114"/>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8" name="Google Shape;16678;p114"/>
          <p:cNvGrpSpPr/>
          <p:nvPr/>
        </p:nvGrpSpPr>
        <p:grpSpPr>
          <a:xfrm>
            <a:off x="7967786" y="2907251"/>
            <a:ext cx="347794" cy="366328"/>
            <a:chOff x="7992843" y="2907251"/>
            <a:chExt cx="347794" cy="366328"/>
          </a:xfrm>
        </p:grpSpPr>
        <p:sp>
          <p:nvSpPr>
            <p:cNvPr id="16679" name="Google Shape;16679;p114"/>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114"/>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114"/>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114"/>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114"/>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114"/>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114"/>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114"/>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114"/>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114"/>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114"/>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114"/>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114"/>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114"/>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114"/>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114"/>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114"/>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114"/>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114"/>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114"/>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114"/>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114"/>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114"/>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114"/>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114"/>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114"/>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114"/>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114"/>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114"/>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114"/>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114"/>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114"/>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114"/>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2" name="Google Shape;16712;p114"/>
          <p:cNvGrpSpPr/>
          <p:nvPr/>
        </p:nvGrpSpPr>
        <p:grpSpPr>
          <a:xfrm>
            <a:off x="848841" y="1512377"/>
            <a:ext cx="398127" cy="353457"/>
            <a:chOff x="873898" y="1512377"/>
            <a:chExt cx="398127" cy="353457"/>
          </a:xfrm>
        </p:grpSpPr>
        <p:sp>
          <p:nvSpPr>
            <p:cNvPr id="16713" name="Google Shape;16713;p114"/>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114"/>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114"/>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114"/>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114"/>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114"/>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114"/>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114"/>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114"/>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114"/>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114"/>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114"/>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114"/>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114"/>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114"/>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114"/>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114"/>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114"/>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114"/>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2" name="Google Shape;16732;p114"/>
          <p:cNvGrpSpPr/>
          <p:nvPr/>
        </p:nvGrpSpPr>
        <p:grpSpPr>
          <a:xfrm>
            <a:off x="1399067" y="1515680"/>
            <a:ext cx="246762" cy="347139"/>
            <a:chOff x="1424125" y="1515680"/>
            <a:chExt cx="246762" cy="347139"/>
          </a:xfrm>
        </p:grpSpPr>
        <p:sp>
          <p:nvSpPr>
            <p:cNvPr id="16733" name="Google Shape;16733;p114"/>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114"/>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114"/>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114"/>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114"/>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114"/>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114"/>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114"/>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114"/>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114"/>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114"/>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114"/>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114"/>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114"/>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114"/>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114"/>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114"/>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114"/>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114"/>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114"/>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3" name="Google Shape;16753;p114"/>
          <p:cNvGrpSpPr/>
          <p:nvPr/>
        </p:nvGrpSpPr>
        <p:grpSpPr>
          <a:xfrm>
            <a:off x="2294441" y="1512744"/>
            <a:ext cx="352697" cy="352723"/>
            <a:chOff x="2319498" y="1512744"/>
            <a:chExt cx="352697" cy="352723"/>
          </a:xfrm>
        </p:grpSpPr>
        <p:sp>
          <p:nvSpPr>
            <p:cNvPr id="16754" name="Google Shape;16754;p114"/>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114"/>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114"/>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114"/>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114"/>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114"/>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114"/>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114"/>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114"/>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114"/>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114"/>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114"/>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114"/>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114"/>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114"/>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114"/>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114"/>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114"/>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114"/>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3" name="Google Shape;16773;p114"/>
          <p:cNvGrpSpPr/>
          <p:nvPr/>
        </p:nvGrpSpPr>
        <p:grpSpPr>
          <a:xfrm>
            <a:off x="4211544" y="1512666"/>
            <a:ext cx="312981" cy="352697"/>
            <a:chOff x="4236601" y="1512666"/>
            <a:chExt cx="312981" cy="352697"/>
          </a:xfrm>
        </p:grpSpPr>
        <p:sp>
          <p:nvSpPr>
            <p:cNvPr id="16774" name="Google Shape;16774;p114"/>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114"/>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114"/>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114"/>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114"/>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114"/>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114"/>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114"/>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114"/>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114"/>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114"/>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114"/>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114"/>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114"/>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8" name="Google Shape;16788;p114"/>
          <p:cNvGrpSpPr/>
          <p:nvPr/>
        </p:nvGrpSpPr>
        <p:grpSpPr>
          <a:xfrm>
            <a:off x="824618" y="3347716"/>
            <a:ext cx="346300" cy="375818"/>
            <a:chOff x="849675" y="3347716"/>
            <a:chExt cx="346300" cy="375818"/>
          </a:xfrm>
        </p:grpSpPr>
        <p:sp>
          <p:nvSpPr>
            <p:cNvPr id="16789" name="Google Shape;16789;p114"/>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114"/>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114"/>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114"/>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114"/>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114"/>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114"/>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114"/>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114"/>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114"/>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114"/>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114"/>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114"/>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114"/>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114"/>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114"/>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114"/>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6" name="Google Shape;16806;p114"/>
          <p:cNvGrpSpPr/>
          <p:nvPr/>
        </p:nvGrpSpPr>
        <p:grpSpPr>
          <a:xfrm>
            <a:off x="1299162" y="3399202"/>
            <a:ext cx="376578" cy="272846"/>
            <a:chOff x="1324219" y="3399202"/>
            <a:chExt cx="376578" cy="272846"/>
          </a:xfrm>
        </p:grpSpPr>
        <p:sp>
          <p:nvSpPr>
            <p:cNvPr id="16807" name="Google Shape;16807;p114"/>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114"/>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114"/>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114"/>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114"/>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114"/>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114"/>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114"/>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114"/>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114"/>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114"/>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114"/>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114"/>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114"/>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114"/>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114"/>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114"/>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114"/>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114"/>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114"/>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114"/>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114"/>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114"/>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114"/>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114"/>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114"/>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114"/>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114"/>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114"/>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114"/>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114"/>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114"/>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114"/>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0" name="Google Shape;16840;p114"/>
          <p:cNvGrpSpPr/>
          <p:nvPr/>
        </p:nvGrpSpPr>
        <p:grpSpPr>
          <a:xfrm>
            <a:off x="1773706" y="3395401"/>
            <a:ext cx="376185" cy="280448"/>
            <a:chOff x="1798763" y="3395401"/>
            <a:chExt cx="376185" cy="280448"/>
          </a:xfrm>
        </p:grpSpPr>
        <p:sp>
          <p:nvSpPr>
            <p:cNvPr id="16841" name="Google Shape;16841;p114"/>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114"/>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114"/>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114"/>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114"/>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114"/>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114"/>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114"/>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114"/>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114"/>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114"/>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114"/>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114"/>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114"/>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114"/>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114"/>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114"/>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114"/>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114"/>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114"/>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114"/>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114"/>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114"/>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114"/>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114"/>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114"/>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114"/>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114"/>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114"/>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114"/>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114"/>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2" name="Google Shape;16872;p114"/>
          <p:cNvGrpSpPr/>
          <p:nvPr/>
        </p:nvGrpSpPr>
        <p:grpSpPr>
          <a:xfrm>
            <a:off x="2248250" y="3378754"/>
            <a:ext cx="375818" cy="313374"/>
            <a:chOff x="2273307" y="3378754"/>
            <a:chExt cx="375818" cy="313374"/>
          </a:xfrm>
        </p:grpSpPr>
        <p:sp>
          <p:nvSpPr>
            <p:cNvPr id="16873" name="Google Shape;16873;p114"/>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114"/>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114"/>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114"/>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114"/>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114"/>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114"/>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114"/>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114"/>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114"/>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114"/>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114"/>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114"/>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114"/>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114"/>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114"/>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114"/>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114"/>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114"/>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114"/>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114"/>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114"/>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114"/>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114"/>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114"/>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114"/>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114"/>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114"/>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114"/>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114"/>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114"/>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114"/>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114"/>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114"/>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114"/>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114"/>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114"/>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114"/>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114"/>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114"/>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114"/>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114"/>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114"/>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114"/>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114"/>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114"/>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114"/>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114"/>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114"/>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114"/>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114"/>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114"/>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114"/>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114"/>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114"/>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114"/>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114"/>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114"/>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114"/>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114"/>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114"/>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114"/>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114"/>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114"/>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114"/>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114"/>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114"/>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114"/>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114"/>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114"/>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114"/>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114"/>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114"/>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114"/>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114"/>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114"/>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114"/>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114"/>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114"/>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114"/>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114"/>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114"/>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114"/>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114"/>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7" name="Google Shape;16957;p114"/>
          <p:cNvGrpSpPr/>
          <p:nvPr/>
        </p:nvGrpSpPr>
        <p:grpSpPr>
          <a:xfrm>
            <a:off x="2722427" y="3359460"/>
            <a:ext cx="377706" cy="352330"/>
            <a:chOff x="2747484" y="3359460"/>
            <a:chExt cx="377706" cy="352330"/>
          </a:xfrm>
        </p:grpSpPr>
        <p:sp>
          <p:nvSpPr>
            <p:cNvPr id="16958" name="Google Shape;16958;p114"/>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114"/>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114"/>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114"/>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114"/>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114"/>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114"/>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114"/>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114"/>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114"/>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114"/>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114"/>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114"/>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114"/>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114"/>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3" name="Google Shape;16973;p114"/>
          <p:cNvGrpSpPr/>
          <p:nvPr/>
        </p:nvGrpSpPr>
        <p:grpSpPr>
          <a:xfrm>
            <a:off x="3671148" y="3371938"/>
            <a:ext cx="375792" cy="327373"/>
            <a:chOff x="3696205" y="3371938"/>
            <a:chExt cx="375792" cy="327373"/>
          </a:xfrm>
        </p:grpSpPr>
        <p:sp>
          <p:nvSpPr>
            <p:cNvPr id="16974" name="Google Shape;16974;p114"/>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114"/>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114"/>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114"/>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114"/>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114"/>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114"/>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114"/>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114"/>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114"/>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114"/>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114"/>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114"/>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114"/>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114"/>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114"/>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114"/>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114"/>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114"/>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114"/>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114"/>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114"/>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114"/>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7" name="Google Shape;16997;p114"/>
          <p:cNvGrpSpPr/>
          <p:nvPr/>
        </p:nvGrpSpPr>
        <p:grpSpPr>
          <a:xfrm>
            <a:off x="6542267" y="2436849"/>
            <a:ext cx="366722" cy="342892"/>
            <a:chOff x="6567324" y="2436849"/>
            <a:chExt cx="366722" cy="342892"/>
          </a:xfrm>
        </p:grpSpPr>
        <p:sp>
          <p:nvSpPr>
            <p:cNvPr id="16998" name="Google Shape;16998;p114"/>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114"/>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114"/>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114"/>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114"/>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114"/>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114"/>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114"/>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114"/>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114"/>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114"/>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114"/>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0" name="Google Shape;17010;p114"/>
          <p:cNvGrpSpPr/>
          <p:nvPr/>
        </p:nvGrpSpPr>
        <p:grpSpPr>
          <a:xfrm>
            <a:off x="4183913" y="3361347"/>
            <a:ext cx="299349" cy="348188"/>
            <a:chOff x="4208970" y="3361347"/>
            <a:chExt cx="299349" cy="348188"/>
          </a:xfrm>
        </p:grpSpPr>
        <p:sp>
          <p:nvSpPr>
            <p:cNvPr id="17011" name="Google Shape;17011;p114"/>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114"/>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114"/>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114"/>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114"/>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114"/>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114"/>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114"/>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114"/>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114"/>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114"/>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114"/>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114"/>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114"/>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5" name="Google Shape;17025;p114"/>
          <p:cNvGrpSpPr/>
          <p:nvPr/>
        </p:nvGrpSpPr>
        <p:grpSpPr>
          <a:xfrm>
            <a:off x="2761776" y="1512351"/>
            <a:ext cx="366722" cy="353667"/>
            <a:chOff x="2786833" y="1512351"/>
            <a:chExt cx="366722" cy="353667"/>
          </a:xfrm>
        </p:grpSpPr>
        <p:sp>
          <p:nvSpPr>
            <p:cNvPr id="17026" name="Google Shape;17026;p114"/>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114"/>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114"/>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114"/>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114"/>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114"/>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114"/>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114"/>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114"/>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114"/>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114"/>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114"/>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114"/>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114"/>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114"/>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114"/>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114"/>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114"/>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114"/>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114"/>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6" name="Google Shape;17046;p114"/>
          <p:cNvGrpSpPr/>
          <p:nvPr/>
        </p:nvGrpSpPr>
        <p:grpSpPr>
          <a:xfrm>
            <a:off x="1820264" y="1512744"/>
            <a:ext cx="352723" cy="353090"/>
            <a:chOff x="1845321" y="1512744"/>
            <a:chExt cx="352723" cy="353090"/>
          </a:xfrm>
        </p:grpSpPr>
        <p:sp>
          <p:nvSpPr>
            <p:cNvPr id="17047" name="Google Shape;17047;p114"/>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114"/>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114"/>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114"/>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114"/>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114"/>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114"/>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114"/>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114"/>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114"/>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114"/>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8" name="Google Shape;17058;p114"/>
          <p:cNvGrpSpPr/>
          <p:nvPr/>
        </p:nvGrpSpPr>
        <p:grpSpPr>
          <a:xfrm>
            <a:off x="3189395" y="3340533"/>
            <a:ext cx="392465" cy="389896"/>
            <a:chOff x="3214452" y="3340533"/>
            <a:chExt cx="392465" cy="389896"/>
          </a:xfrm>
        </p:grpSpPr>
        <p:sp>
          <p:nvSpPr>
            <p:cNvPr id="17059" name="Google Shape;17059;p114"/>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114"/>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114"/>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114"/>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114"/>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114"/>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114"/>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114"/>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114"/>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114"/>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114"/>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114"/>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114"/>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114"/>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114"/>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114"/>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114"/>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114"/>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114"/>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114"/>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114"/>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114"/>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114"/>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114"/>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114"/>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4" name="Google Shape;17084;p114"/>
          <p:cNvGrpSpPr/>
          <p:nvPr/>
        </p:nvGrpSpPr>
        <p:grpSpPr>
          <a:xfrm>
            <a:off x="3302172" y="1499899"/>
            <a:ext cx="234650" cy="378440"/>
            <a:chOff x="3327229" y="1499899"/>
            <a:chExt cx="234650" cy="378440"/>
          </a:xfrm>
        </p:grpSpPr>
        <p:sp>
          <p:nvSpPr>
            <p:cNvPr id="17085" name="Google Shape;17085;p114"/>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114"/>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114"/>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114"/>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114"/>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114"/>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114"/>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114"/>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114"/>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114"/>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114"/>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114"/>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114"/>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114"/>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114"/>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114"/>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114"/>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114"/>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114"/>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114"/>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114"/>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6" name="Google Shape;17106;p114"/>
          <p:cNvGrpSpPr/>
          <p:nvPr/>
        </p:nvGrpSpPr>
        <p:grpSpPr>
          <a:xfrm>
            <a:off x="3710496" y="1530151"/>
            <a:ext cx="366722" cy="317962"/>
            <a:chOff x="3735553" y="1530151"/>
            <a:chExt cx="366722" cy="317962"/>
          </a:xfrm>
        </p:grpSpPr>
        <p:sp>
          <p:nvSpPr>
            <p:cNvPr id="17107" name="Google Shape;17107;p114"/>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114"/>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114"/>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114"/>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114"/>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114"/>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114"/>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114"/>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114"/>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114"/>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114"/>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114"/>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9" name="Google Shape;17119;p114"/>
          <p:cNvGrpSpPr/>
          <p:nvPr/>
        </p:nvGrpSpPr>
        <p:grpSpPr>
          <a:xfrm>
            <a:off x="841265" y="2469775"/>
            <a:ext cx="379226" cy="322733"/>
            <a:chOff x="866322" y="2469775"/>
            <a:chExt cx="379226" cy="322733"/>
          </a:xfrm>
        </p:grpSpPr>
        <p:sp>
          <p:nvSpPr>
            <p:cNvPr id="17120" name="Google Shape;17120;p114"/>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114"/>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114"/>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114"/>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114"/>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114"/>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114"/>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114"/>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114"/>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114"/>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114"/>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114"/>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114"/>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114"/>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114"/>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114"/>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114"/>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114"/>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114"/>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114"/>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114"/>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114"/>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114"/>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114"/>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114"/>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114"/>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6" name="Google Shape;17146;p114"/>
          <p:cNvGrpSpPr/>
          <p:nvPr/>
        </p:nvGrpSpPr>
        <p:grpSpPr>
          <a:xfrm>
            <a:off x="1303330" y="2500814"/>
            <a:ext cx="404183" cy="289151"/>
            <a:chOff x="1328387" y="2500814"/>
            <a:chExt cx="404183" cy="289151"/>
          </a:xfrm>
        </p:grpSpPr>
        <p:sp>
          <p:nvSpPr>
            <p:cNvPr id="17147" name="Google Shape;17147;p114"/>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114"/>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114"/>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114"/>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114"/>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114"/>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114"/>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114"/>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114"/>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114"/>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7" name="Google Shape;17157;p114"/>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8" name="Google Shape;17158;p114"/>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114"/>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114"/>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114"/>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114"/>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114"/>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114"/>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114"/>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114"/>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114"/>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114"/>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114"/>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114"/>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114"/>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114"/>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114"/>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114"/>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114"/>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6" name="Google Shape;17176;p114"/>
          <p:cNvGrpSpPr/>
          <p:nvPr/>
        </p:nvGrpSpPr>
        <p:grpSpPr>
          <a:xfrm>
            <a:off x="1796408" y="2495702"/>
            <a:ext cx="365988" cy="270801"/>
            <a:chOff x="1821465" y="2495702"/>
            <a:chExt cx="365988" cy="270801"/>
          </a:xfrm>
        </p:grpSpPr>
        <p:sp>
          <p:nvSpPr>
            <p:cNvPr id="17177" name="Google Shape;17177;p114"/>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114"/>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114"/>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114"/>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114"/>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114"/>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114"/>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4" name="Google Shape;17184;p114"/>
          <p:cNvGrpSpPr/>
          <p:nvPr/>
        </p:nvGrpSpPr>
        <p:grpSpPr>
          <a:xfrm>
            <a:off x="3700666" y="2455776"/>
            <a:ext cx="354977" cy="351202"/>
            <a:chOff x="3725723" y="2455776"/>
            <a:chExt cx="354977" cy="351202"/>
          </a:xfrm>
        </p:grpSpPr>
        <p:sp>
          <p:nvSpPr>
            <p:cNvPr id="17185" name="Google Shape;17185;p114"/>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114"/>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114"/>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114"/>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114"/>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114"/>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114"/>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114"/>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114"/>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114"/>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114"/>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114"/>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114"/>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8" name="Google Shape;17198;p114"/>
          <p:cNvGrpSpPr/>
          <p:nvPr/>
        </p:nvGrpSpPr>
        <p:grpSpPr>
          <a:xfrm>
            <a:off x="5201108" y="1977641"/>
            <a:ext cx="230482" cy="388847"/>
            <a:chOff x="5226165" y="1977641"/>
            <a:chExt cx="230482" cy="388847"/>
          </a:xfrm>
        </p:grpSpPr>
        <p:sp>
          <p:nvSpPr>
            <p:cNvPr id="17199" name="Google Shape;17199;p114"/>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114"/>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114"/>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114"/>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114"/>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114"/>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114"/>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114"/>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114"/>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114"/>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114"/>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114"/>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1" name="Google Shape;17211;p114"/>
          <p:cNvGrpSpPr/>
          <p:nvPr/>
        </p:nvGrpSpPr>
        <p:grpSpPr>
          <a:xfrm>
            <a:off x="5607545" y="2025510"/>
            <a:ext cx="370130" cy="287264"/>
            <a:chOff x="5632602" y="2025510"/>
            <a:chExt cx="370130" cy="287264"/>
          </a:xfrm>
        </p:grpSpPr>
        <p:sp>
          <p:nvSpPr>
            <p:cNvPr id="17212" name="Google Shape;17212;p114"/>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114"/>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114"/>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114"/>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114"/>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114"/>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114"/>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114"/>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114"/>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114"/>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114"/>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114"/>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114"/>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114"/>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114"/>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114"/>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8" name="Google Shape;17228;p114"/>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9" name="Google Shape;17229;p114"/>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0" name="Google Shape;17230;p114"/>
          <p:cNvGrpSpPr/>
          <p:nvPr/>
        </p:nvGrpSpPr>
        <p:grpSpPr>
          <a:xfrm>
            <a:off x="4187321" y="2456537"/>
            <a:ext cx="331515" cy="330021"/>
            <a:chOff x="4212378" y="2456537"/>
            <a:chExt cx="331515" cy="330021"/>
          </a:xfrm>
        </p:grpSpPr>
        <p:sp>
          <p:nvSpPr>
            <p:cNvPr id="17231" name="Google Shape;17231;p114"/>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114"/>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114"/>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114"/>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114"/>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114"/>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114"/>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114"/>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114"/>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0" name="Google Shape;17240;p114"/>
          <p:cNvGrpSpPr/>
          <p:nvPr/>
        </p:nvGrpSpPr>
        <p:grpSpPr>
          <a:xfrm>
            <a:off x="6150956" y="1977825"/>
            <a:ext cx="235411" cy="347427"/>
            <a:chOff x="6176013" y="1977825"/>
            <a:chExt cx="235411" cy="347427"/>
          </a:xfrm>
        </p:grpSpPr>
        <p:sp>
          <p:nvSpPr>
            <p:cNvPr id="17241" name="Google Shape;17241;p114"/>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114"/>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114"/>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114"/>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114"/>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114"/>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114"/>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114"/>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114"/>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114"/>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114"/>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114"/>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114"/>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114"/>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114"/>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114"/>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114"/>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8" name="Google Shape;17258;p114"/>
          <p:cNvGrpSpPr/>
          <p:nvPr/>
        </p:nvGrpSpPr>
        <p:grpSpPr>
          <a:xfrm>
            <a:off x="6627020" y="1977458"/>
            <a:ext cx="235778" cy="347794"/>
            <a:chOff x="6652077" y="1977458"/>
            <a:chExt cx="235778" cy="347794"/>
          </a:xfrm>
        </p:grpSpPr>
        <p:sp>
          <p:nvSpPr>
            <p:cNvPr id="17259" name="Google Shape;17259;p114"/>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114"/>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114"/>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114"/>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114"/>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4" name="Google Shape;17264;p114"/>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5" name="Google Shape;17265;p114"/>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6" name="Google Shape;17266;p114"/>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7" name="Google Shape;17267;p114"/>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114"/>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114"/>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114"/>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1" name="Google Shape;17271;p114"/>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114"/>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114"/>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114"/>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5" name="Google Shape;17275;p114"/>
          <p:cNvGrpSpPr/>
          <p:nvPr/>
        </p:nvGrpSpPr>
        <p:grpSpPr>
          <a:xfrm>
            <a:off x="7047456" y="1997512"/>
            <a:ext cx="394352" cy="308052"/>
            <a:chOff x="7072513" y="1997512"/>
            <a:chExt cx="394352" cy="308052"/>
          </a:xfrm>
        </p:grpSpPr>
        <p:sp>
          <p:nvSpPr>
            <p:cNvPr id="17276" name="Google Shape;17276;p114"/>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114"/>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114"/>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114"/>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114"/>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114"/>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114"/>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114"/>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114"/>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114"/>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114"/>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7" name="Google Shape;17287;p114"/>
          <p:cNvGrpSpPr/>
          <p:nvPr/>
        </p:nvGrpSpPr>
        <p:grpSpPr>
          <a:xfrm>
            <a:off x="7551151" y="1977825"/>
            <a:ext cx="292533" cy="347454"/>
            <a:chOff x="7576208" y="1977825"/>
            <a:chExt cx="292533" cy="347454"/>
          </a:xfrm>
        </p:grpSpPr>
        <p:sp>
          <p:nvSpPr>
            <p:cNvPr id="17288" name="Google Shape;17288;p114"/>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114"/>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114"/>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114"/>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114"/>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114"/>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114"/>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114"/>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114"/>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114"/>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114"/>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114"/>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114"/>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1" name="Google Shape;17301;p114"/>
          <p:cNvGrpSpPr/>
          <p:nvPr/>
        </p:nvGrpSpPr>
        <p:grpSpPr>
          <a:xfrm>
            <a:off x="7998825" y="1977458"/>
            <a:ext cx="320557" cy="347794"/>
            <a:chOff x="8023882" y="1977458"/>
            <a:chExt cx="320557" cy="347794"/>
          </a:xfrm>
        </p:grpSpPr>
        <p:sp>
          <p:nvSpPr>
            <p:cNvPr id="17302" name="Google Shape;17302;p114"/>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3" name="Google Shape;17303;p114"/>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114"/>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5" name="Google Shape;17305;p114"/>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6" name="Google Shape;17306;p114"/>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7" name="Google Shape;17307;p114"/>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114"/>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114"/>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114"/>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114"/>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114"/>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114"/>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114"/>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114"/>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114"/>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114"/>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114"/>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114"/>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114"/>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114"/>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114"/>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114"/>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114"/>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114"/>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114"/>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114"/>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114"/>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114"/>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114"/>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114"/>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114"/>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114"/>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114"/>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114"/>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114"/>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114"/>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8" name="Google Shape;17338;p114"/>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9" name="Google Shape;17339;p114"/>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114"/>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114"/>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2" name="Google Shape;17342;p114"/>
          <p:cNvGrpSpPr/>
          <p:nvPr/>
        </p:nvGrpSpPr>
        <p:grpSpPr>
          <a:xfrm>
            <a:off x="5602617" y="2444819"/>
            <a:ext cx="345147" cy="342630"/>
            <a:chOff x="5627674" y="2444819"/>
            <a:chExt cx="345147" cy="342630"/>
          </a:xfrm>
        </p:grpSpPr>
        <p:sp>
          <p:nvSpPr>
            <p:cNvPr id="17343" name="Google Shape;17343;p114"/>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114"/>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114"/>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114"/>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114"/>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8" name="Google Shape;17348;p114"/>
          <p:cNvGrpSpPr/>
          <p:nvPr/>
        </p:nvGrpSpPr>
        <p:grpSpPr>
          <a:xfrm>
            <a:off x="4628939" y="2440257"/>
            <a:ext cx="396607" cy="348555"/>
            <a:chOff x="4653996" y="2440257"/>
            <a:chExt cx="396607" cy="348555"/>
          </a:xfrm>
        </p:grpSpPr>
        <p:sp>
          <p:nvSpPr>
            <p:cNvPr id="17349" name="Google Shape;17349;p114"/>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114"/>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114"/>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114"/>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114"/>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4" name="Google Shape;17354;p114"/>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5" name="Google Shape;17355;p114"/>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114"/>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114"/>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114"/>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114"/>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114"/>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114"/>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114"/>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114"/>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114"/>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114"/>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114"/>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7" name="Google Shape;17367;p114"/>
          <p:cNvGrpSpPr/>
          <p:nvPr/>
        </p:nvGrpSpPr>
        <p:grpSpPr>
          <a:xfrm>
            <a:off x="1829334" y="2895140"/>
            <a:ext cx="301630" cy="374272"/>
            <a:chOff x="1854391" y="2895140"/>
            <a:chExt cx="301630" cy="374272"/>
          </a:xfrm>
        </p:grpSpPr>
        <p:sp>
          <p:nvSpPr>
            <p:cNvPr id="17368" name="Google Shape;17368;p114"/>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114"/>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114"/>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114"/>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2" name="Google Shape;17372;p114"/>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114"/>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114"/>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114"/>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114"/>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114"/>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114"/>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114"/>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114"/>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114"/>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114"/>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114"/>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114"/>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114"/>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114"/>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114"/>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114"/>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114"/>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114"/>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114"/>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114"/>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114"/>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114"/>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114"/>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114"/>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114"/>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114"/>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114"/>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114"/>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1" name="Google Shape;17401;p114"/>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114"/>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114"/>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114"/>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114"/>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114"/>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114"/>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114"/>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114"/>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114"/>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114"/>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114"/>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114"/>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4" name="Google Shape;17414;p114"/>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114"/>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114"/>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7" name="Google Shape;17417;p114"/>
          <p:cNvGrpSpPr/>
          <p:nvPr/>
        </p:nvGrpSpPr>
        <p:grpSpPr>
          <a:xfrm>
            <a:off x="5147760" y="2438370"/>
            <a:ext cx="289518" cy="357651"/>
            <a:chOff x="5172817" y="2438370"/>
            <a:chExt cx="289518" cy="357651"/>
          </a:xfrm>
        </p:grpSpPr>
        <p:sp>
          <p:nvSpPr>
            <p:cNvPr id="17418" name="Google Shape;17418;p114"/>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114"/>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114"/>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114"/>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114"/>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114"/>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114"/>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114"/>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114"/>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114"/>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114"/>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9" name="Google Shape;17429;p114"/>
          <p:cNvGrpSpPr/>
          <p:nvPr/>
        </p:nvGrpSpPr>
        <p:grpSpPr>
          <a:xfrm>
            <a:off x="3209449" y="2484534"/>
            <a:ext cx="388297" cy="293320"/>
            <a:chOff x="3234506" y="2484534"/>
            <a:chExt cx="388297" cy="293320"/>
          </a:xfrm>
        </p:grpSpPr>
        <p:sp>
          <p:nvSpPr>
            <p:cNvPr id="17430" name="Google Shape;17430;p114"/>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1" name="Google Shape;17431;p114"/>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114"/>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114"/>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114"/>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5" name="Google Shape;17435;p114"/>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114"/>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114"/>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114"/>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114"/>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114"/>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114"/>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114"/>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114"/>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114"/>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114"/>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6" name="Google Shape;17446;p114"/>
          <p:cNvGrpSpPr/>
          <p:nvPr/>
        </p:nvGrpSpPr>
        <p:grpSpPr>
          <a:xfrm>
            <a:off x="6040092" y="3367036"/>
            <a:ext cx="362553" cy="356498"/>
            <a:chOff x="6065149" y="3367036"/>
            <a:chExt cx="362553" cy="356498"/>
          </a:xfrm>
        </p:grpSpPr>
        <p:sp>
          <p:nvSpPr>
            <p:cNvPr id="17447" name="Google Shape;17447;p114"/>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114"/>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114"/>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114"/>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114"/>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2" name="Google Shape;17452;p114"/>
          <p:cNvGrpSpPr/>
          <p:nvPr/>
        </p:nvGrpSpPr>
        <p:grpSpPr>
          <a:xfrm>
            <a:off x="6515764" y="3367036"/>
            <a:ext cx="362553" cy="356498"/>
            <a:chOff x="6540821" y="3367036"/>
            <a:chExt cx="362553" cy="356498"/>
          </a:xfrm>
        </p:grpSpPr>
        <p:sp>
          <p:nvSpPr>
            <p:cNvPr id="17453" name="Google Shape;17453;p114"/>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114"/>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114"/>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6" name="Google Shape;17456;p114"/>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7" name="Google Shape;17457;p114"/>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8" name="Google Shape;17458;p114"/>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114"/>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0" name="Google Shape;17460;p114"/>
          <p:cNvGrpSpPr/>
          <p:nvPr/>
        </p:nvGrpSpPr>
        <p:grpSpPr>
          <a:xfrm>
            <a:off x="2277401" y="2474704"/>
            <a:ext cx="354479" cy="312561"/>
            <a:chOff x="2302458" y="2474704"/>
            <a:chExt cx="354479" cy="312561"/>
          </a:xfrm>
        </p:grpSpPr>
        <p:sp>
          <p:nvSpPr>
            <p:cNvPr id="17461" name="Google Shape;17461;p114"/>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114"/>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114"/>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114"/>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114"/>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114"/>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114"/>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114"/>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114"/>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0" name="Google Shape;17470;p114"/>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114"/>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2" name="Google Shape;17472;p114"/>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3" name="Google Shape;17473;p114"/>
          <p:cNvGrpSpPr/>
          <p:nvPr/>
        </p:nvGrpSpPr>
        <p:grpSpPr>
          <a:xfrm>
            <a:off x="2806053" y="2442538"/>
            <a:ext cx="246002" cy="348922"/>
            <a:chOff x="2831110" y="2442538"/>
            <a:chExt cx="246002" cy="348922"/>
          </a:xfrm>
        </p:grpSpPr>
        <p:sp>
          <p:nvSpPr>
            <p:cNvPr id="17474" name="Google Shape;17474;p114"/>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114"/>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114"/>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7" name="Google Shape;17477;p114"/>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114"/>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114"/>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114"/>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114"/>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2" name="Google Shape;17482;p114"/>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114"/>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114"/>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5" name="Google Shape;17485;p114"/>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114"/>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114"/>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8" name="Google Shape;17488;p114"/>
          <p:cNvGrpSpPr/>
          <p:nvPr/>
        </p:nvGrpSpPr>
        <p:grpSpPr>
          <a:xfrm>
            <a:off x="6991435" y="3367036"/>
            <a:ext cx="362947" cy="356498"/>
            <a:chOff x="7016492" y="3367036"/>
            <a:chExt cx="362947" cy="356498"/>
          </a:xfrm>
        </p:grpSpPr>
        <p:sp>
          <p:nvSpPr>
            <p:cNvPr id="17489" name="Google Shape;17489;p114"/>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114"/>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1" name="Google Shape;17491;p114"/>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114"/>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114"/>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114"/>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5" name="Google Shape;17495;p114"/>
          <p:cNvGrpSpPr/>
          <p:nvPr/>
        </p:nvGrpSpPr>
        <p:grpSpPr>
          <a:xfrm>
            <a:off x="4806717" y="3817357"/>
            <a:ext cx="362947" cy="356576"/>
            <a:chOff x="5108852" y="3817357"/>
            <a:chExt cx="362947" cy="356576"/>
          </a:xfrm>
        </p:grpSpPr>
        <p:sp>
          <p:nvSpPr>
            <p:cNvPr id="17496" name="Google Shape;17496;p114"/>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114"/>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114"/>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114"/>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0" name="Google Shape;17500;p114"/>
          <p:cNvGrpSpPr/>
          <p:nvPr/>
        </p:nvGrpSpPr>
        <p:grpSpPr>
          <a:xfrm>
            <a:off x="5703585" y="3817357"/>
            <a:ext cx="362947" cy="356576"/>
            <a:chOff x="6005720" y="3817357"/>
            <a:chExt cx="362947" cy="356576"/>
          </a:xfrm>
        </p:grpSpPr>
        <p:sp>
          <p:nvSpPr>
            <p:cNvPr id="17501" name="Google Shape;17501;p114"/>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114"/>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3" name="Google Shape;17503;p114"/>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4" name="Google Shape;17504;p114"/>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5" name="Google Shape;17505;p114"/>
          <p:cNvGrpSpPr/>
          <p:nvPr/>
        </p:nvGrpSpPr>
        <p:grpSpPr>
          <a:xfrm>
            <a:off x="5564395" y="3367036"/>
            <a:ext cx="362580" cy="356498"/>
            <a:chOff x="5589452" y="3367036"/>
            <a:chExt cx="362580" cy="356498"/>
          </a:xfrm>
        </p:grpSpPr>
        <p:sp>
          <p:nvSpPr>
            <p:cNvPr id="17506" name="Google Shape;17506;p114"/>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114"/>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114"/>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9" name="Google Shape;17509;p114"/>
          <p:cNvGrpSpPr/>
          <p:nvPr/>
        </p:nvGrpSpPr>
        <p:grpSpPr>
          <a:xfrm>
            <a:off x="7462964" y="3362475"/>
            <a:ext cx="372017" cy="365621"/>
            <a:chOff x="7488021" y="3362475"/>
            <a:chExt cx="372017" cy="365621"/>
          </a:xfrm>
        </p:grpSpPr>
        <p:sp>
          <p:nvSpPr>
            <p:cNvPr id="17510" name="Google Shape;17510;p114"/>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114"/>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2" name="Google Shape;17512;p114"/>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114"/>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114"/>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114"/>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114"/>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114"/>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114"/>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114"/>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0" name="Google Shape;17520;p114"/>
          <p:cNvGrpSpPr/>
          <p:nvPr/>
        </p:nvGrpSpPr>
        <p:grpSpPr>
          <a:xfrm>
            <a:off x="5088724" y="3367036"/>
            <a:ext cx="362553" cy="356498"/>
            <a:chOff x="5113781" y="3367036"/>
            <a:chExt cx="362553" cy="356498"/>
          </a:xfrm>
        </p:grpSpPr>
        <p:sp>
          <p:nvSpPr>
            <p:cNvPr id="17521" name="Google Shape;17521;p114"/>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2" name="Google Shape;17522;p114"/>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23" name="Google Shape;17523;p114"/>
          <p:cNvSpPr/>
          <p:nvPr/>
        </p:nvSpPr>
        <p:spPr>
          <a:xfrm>
            <a:off x="5147760"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24" name="Google Shape;17524;p114"/>
          <p:cNvGrpSpPr/>
          <p:nvPr/>
        </p:nvGrpSpPr>
        <p:grpSpPr>
          <a:xfrm>
            <a:off x="7943564" y="3365489"/>
            <a:ext cx="375818" cy="357651"/>
            <a:chOff x="7968621" y="3365489"/>
            <a:chExt cx="375818" cy="357651"/>
          </a:xfrm>
        </p:grpSpPr>
        <p:sp>
          <p:nvSpPr>
            <p:cNvPr id="17525" name="Google Shape;17525;p114"/>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114"/>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114"/>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114"/>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114"/>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114"/>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114"/>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2" name="Google Shape;17532;p114"/>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3" name="Google Shape;17533;p114"/>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4" name="Google Shape;17534;p114"/>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5" name="Google Shape;17535;p114"/>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114"/>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7" name="Google Shape;17537;p114"/>
          <p:cNvGrpSpPr/>
          <p:nvPr/>
        </p:nvGrpSpPr>
        <p:grpSpPr>
          <a:xfrm>
            <a:off x="5255151" y="3817357"/>
            <a:ext cx="362947" cy="356576"/>
            <a:chOff x="5557286" y="3817357"/>
            <a:chExt cx="362947" cy="356576"/>
          </a:xfrm>
        </p:grpSpPr>
        <p:grpSp>
          <p:nvGrpSpPr>
            <p:cNvPr id="17538" name="Google Shape;17538;p114"/>
            <p:cNvGrpSpPr/>
            <p:nvPr/>
          </p:nvGrpSpPr>
          <p:grpSpPr>
            <a:xfrm>
              <a:off x="5557286" y="3817357"/>
              <a:ext cx="362947" cy="356576"/>
              <a:chOff x="5557286" y="3817357"/>
              <a:chExt cx="362947" cy="356576"/>
            </a:xfrm>
          </p:grpSpPr>
          <p:sp>
            <p:nvSpPr>
              <p:cNvPr id="17539" name="Google Shape;17539;p114"/>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0" name="Google Shape;17540;p114"/>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114"/>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42" name="Google Shape;17542;p114"/>
            <p:cNvSpPr/>
            <p:nvPr/>
          </p:nvSpPr>
          <p:spPr>
            <a:xfrm>
              <a:off x="5621675" y="3914200"/>
              <a:ext cx="234165" cy="163176"/>
            </a:xfrm>
            <a:custGeom>
              <a:rect b="b" l="l" r="r" t="t"/>
              <a:pathLst>
                <a:path extrusionOk="0" h="8740" w="12544">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3" name="Google Shape;17543;p114"/>
          <p:cNvGrpSpPr/>
          <p:nvPr/>
        </p:nvGrpSpPr>
        <p:grpSpPr>
          <a:xfrm>
            <a:off x="4358284" y="3817357"/>
            <a:ext cx="362947" cy="356576"/>
            <a:chOff x="4660419" y="3817357"/>
            <a:chExt cx="362947" cy="356576"/>
          </a:xfrm>
        </p:grpSpPr>
        <p:grpSp>
          <p:nvGrpSpPr>
            <p:cNvPr id="17544" name="Google Shape;17544;p114"/>
            <p:cNvGrpSpPr/>
            <p:nvPr/>
          </p:nvGrpSpPr>
          <p:grpSpPr>
            <a:xfrm>
              <a:off x="4660419" y="3817357"/>
              <a:ext cx="362947" cy="356576"/>
              <a:chOff x="4660419" y="3817357"/>
              <a:chExt cx="362947" cy="356576"/>
            </a:xfrm>
          </p:grpSpPr>
          <p:sp>
            <p:nvSpPr>
              <p:cNvPr id="17545" name="Google Shape;17545;p114"/>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114"/>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7" name="Google Shape;17547;p114"/>
            <p:cNvGrpSpPr/>
            <p:nvPr/>
          </p:nvGrpSpPr>
          <p:grpSpPr>
            <a:xfrm>
              <a:off x="4694459" y="3856408"/>
              <a:ext cx="282308" cy="265356"/>
              <a:chOff x="4690600" y="3853050"/>
              <a:chExt cx="289488" cy="272132"/>
            </a:xfrm>
          </p:grpSpPr>
          <p:sp>
            <p:nvSpPr>
              <p:cNvPr id="17548" name="Google Shape;17548;p114"/>
              <p:cNvSpPr/>
              <p:nvPr/>
            </p:nvSpPr>
            <p:spPr>
              <a:xfrm>
                <a:off x="4690600" y="3853050"/>
                <a:ext cx="289488" cy="272132"/>
              </a:xfrm>
              <a:custGeom>
                <a:rect b="b" l="l" r="r" t="t"/>
                <a:pathLst>
                  <a:path extrusionOk="0" h="13610" w="14478">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9" name="Google Shape;17549;p114"/>
              <p:cNvSpPr/>
              <p:nvPr/>
            </p:nvSpPr>
            <p:spPr>
              <a:xfrm>
                <a:off x="4773984" y="3934408"/>
                <a:ext cx="133407" cy="122069"/>
              </a:xfrm>
              <a:custGeom>
                <a:rect b="b" l="l" r="r" t="t"/>
                <a:pathLst>
                  <a:path extrusionOk="0" h="6105" w="6672">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50" name="Google Shape;17550;p114"/>
          <p:cNvGrpSpPr/>
          <p:nvPr/>
        </p:nvGrpSpPr>
        <p:grpSpPr>
          <a:xfrm>
            <a:off x="6159823" y="3813323"/>
            <a:ext cx="369882" cy="364325"/>
            <a:chOff x="1190200" y="238125"/>
            <a:chExt cx="5306767" cy="5212083"/>
          </a:xfrm>
        </p:grpSpPr>
        <p:grpSp>
          <p:nvGrpSpPr>
            <p:cNvPr id="17551" name="Google Shape;17551;p114"/>
            <p:cNvGrpSpPr/>
            <p:nvPr/>
          </p:nvGrpSpPr>
          <p:grpSpPr>
            <a:xfrm>
              <a:off x="1190200" y="238125"/>
              <a:ext cx="5212075" cy="5212075"/>
              <a:chOff x="1190200" y="238125"/>
              <a:chExt cx="5212075" cy="5212075"/>
            </a:xfrm>
          </p:grpSpPr>
          <p:sp>
            <p:nvSpPr>
              <p:cNvPr id="17552" name="Google Shape;17552;p114"/>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114"/>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54" name="Google Shape;17554;p114"/>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5" name="Google Shape;17555;p114"/>
          <p:cNvGrpSpPr/>
          <p:nvPr/>
        </p:nvGrpSpPr>
        <p:grpSpPr>
          <a:xfrm>
            <a:off x="3461049" y="3817357"/>
            <a:ext cx="363314" cy="356576"/>
            <a:chOff x="3763184" y="3817357"/>
            <a:chExt cx="363314" cy="356576"/>
          </a:xfrm>
        </p:grpSpPr>
        <p:sp>
          <p:nvSpPr>
            <p:cNvPr id="17556" name="Google Shape;17556;p114"/>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7" name="Google Shape;17557;p114"/>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114"/>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9" name="Google Shape;17559;p114"/>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0" name="Google Shape;17560;p114"/>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1" name="Google Shape;17561;p114"/>
          <p:cNvGrpSpPr/>
          <p:nvPr/>
        </p:nvGrpSpPr>
        <p:grpSpPr>
          <a:xfrm>
            <a:off x="3909850" y="3817357"/>
            <a:ext cx="362947" cy="356576"/>
            <a:chOff x="4211985" y="3817357"/>
            <a:chExt cx="362947" cy="356576"/>
          </a:xfrm>
        </p:grpSpPr>
        <p:sp>
          <p:nvSpPr>
            <p:cNvPr id="17562" name="Google Shape;17562;p114"/>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3" name="Google Shape;17563;p114"/>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4" name="Google Shape;17564;p114"/>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5" name="Google Shape;17565;p114"/>
          <p:cNvGrpSpPr/>
          <p:nvPr/>
        </p:nvGrpSpPr>
        <p:grpSpPr>
          <a:xfrm>
            <a:off x="3012615" y="3817357"/>
            <a:ext cx="362920" cy="356865"/>
            <a:chOff x="3314750" y="3817357"/>
            <a:chExt cx="362920" cy="356865"/>
          </a:xfrm>
        </p:grpSpPr>
        <p:grpSp>
          <p:nvGrpSpPr>
            <p:cNvPr id="17566" name="Google Shape;17566;p114"/>
            <p:cNvGrpSpPr/>
            <p:nvPr/>
          </p:nvGrpSpPr>
          <p:grpSpPr>
            <a:xfrm>
              <a:off x="3314750" y="3817357"/>
              <a:ext cx="362920" cy="356865"/>
              <a:chOff x="3314750" y="3817357"/>
              <a:chExt cx="362920" cy="356865"/>
            </a:xfrm>
          </p:grpSpPr>
          <p:sp>
            <p:nvSpPr>
              <p:cNvPr id="17567" name="Google Shape;17567;p114"/>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8" name="Google Shape;17568;p114"/>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9" name="Google Shape;17569;p114"/>
            <p:cNvGrpSpPr/>
            <p:nvPr/>
          </p:nvGrpSpPr>
          <p:grpSpPr>
            <a:xfrm>
              <a:off x="3394986" y="3894612"/>
              <a:ext cx="202339" cy="202323"/>
              <a:chOff x="935197" y="1793977"/>
              <a:chExt cx="256451" cy="256430"/>
            </a:xfrm>
          </p:grpSpPr>
          <p:sp>
            <p:nvSpPr>
              <p:cNvPr id="17570" name="Google Shape;17570;p11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11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72" name="Google Shape;17572;p114"/>
          <p:cNvGrpSpPr/>
          <p:nvPr/>
        </p:nvGrpSpPr>
        <p:grpSpPr>
          <a:xfrm>
            <a:off x="2564181" y="3817357"/>
            <a:ext cx="362920" cy="356865"/>
            <a:chOff x="2866317" y="3817357"/>
            <a:chExt cx="362920" cy="356865"/>
          </a:xfrm>
        </p:grpSpPr>
        <p:sp>
          <p:nvSpPr>
            <p:cNvPr id="17573" name="Google Shape;17573;p114"/>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114"/>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114"/>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76" name="Google Shape;17576;p114"/>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SEO &amp; Marketing Icons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50"/>
          <p:cNvSpPr txBox="1"/>
          <p:nvPr>
            <p:ph idx="1" type="subTitle"/>
          </p:nvPr>
        </p:nvSpPr>
        <p:spPr>
          <a:xfrm>
            <a:off x="720000" y="2242900"/>
            <a:ext cx="4294800" cy="175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Most products are purchased in groups of 3 and no </a:t>
            </a:r>
            <a:r>
              <a:rPr lang="en"/>
              <a:t>nodes are truly isolated from the graph</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May explain why Amazon recommends “Frequently bought together” items in groups of 3.</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578" name="Google Shape;578;p50"/>
          <p:cNvSpPr txBox="1"/>
          <p:nvPr>
            <p:ph type="title"/>
          </p:nvPr>
        </p:nvSpPr>
        <p:spPr>
          <a:xfrm>
            <a:off x="720000" y="1140800"/>
            <a:ext cx="4294800" cy="110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Outdegree Distribution</a:t>
            </a:r>
            <a:endParaRPr/>
          </a:p>
        </p:txBody>
      </p:sp>
      <p:pic>
        <p:nvPicPr>
          <p:cNvPr id="579" name="Google Shape;579;p50"/>
          <p:cNvPicPr preferRelativeResize="0"/>
          <p:nvPr/>
        </p:nvPicPr>
        <p:blipFill>
          <a:blip r:embed="rId3">
            <a:alphaModFix/>
          </a:blip>
          <a:stretch>
            <a:fillRect/>
          </a:stretch>
        </p:blipFill>
        <p:spPr>
          <a:xfrm>
            <a:off x="4877900" y="1140800"/>
            <a:ext cx="3286700" cy="31780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grpSp>
        <p:nvGrpSpPr>
          <p:cNvPr id="584" name="Google Shape;584;p51"/>
          <p:cNvGrpSpPr/>
          <p:nvPr/>
        </p:nvGrpSpPr>
        <p:grpSpPr>
          <a:xfrm>
            <a:off x="769866" y="1277201"/>
            <a:ext cx="3258830" cy="2715889"/>
            <a:chOff x="408566" y="1277201"/>
            <a:chExt cx="3258830" cy="2715889"/>
          </a:xfrm>
        </p:grpSpPr>
        <p:sp>
          <p:nvSpPr>
            <p:cNvPr id="585" name="Google Shape;585;p51"/>
            <p:cNvSpPr/>
            <p:nvPr/>
          </p:nvSpPr>
          <p:spPr>
            <a:xfrm>
              <a:off x="712477" y="1277201"/>
              <a:ext cx="2530453" cy="2715660"/>
            </a:xfrm>
            <a:custGeom>
              <a:rect b="b" l="l" r="r" t="t"/>
              <a:pathLst>
                <a:path extrusionOk="0" h="51833" w="48298">
                  <a:moveTo>
                    <a:pt x="24144" y="0"/>
                  </a:moveTo>
                  <a:cubicBezTo>
                    <a:pt x="21848" y="0"/>
                    <a:pt x="19631" y="319"/>
                    <a:pt x="17526" y="922"/>
                  </a:cubicBezTo>
                  <a:cubicBezTo>
                    <a:pt x="17208" y="1011"/>
                    <a:pt x="16895" y="1112"/>
                    <a:pt x="16582" y="1212"/>
                  </a:cubicBezTo>
                  <a:cubicBezTo>
                    <a:pt x="16509" y="1229"/>
                    <a:pt x="16437" y="1257"/>
                    <a:pt x="16370" y="1279"/>
                  </a:cubicBezTo>
                  <a:cubicBezTo>
                    <a:pt x="15906" y="1436"/>
                    <a:pt x="15448" y="1609"/>
                    <a:pt x="15002" y="1793"/>
                  </a:cubicBezTo>
                  <a:cubicBezTo>
                    <a:pt x="13778" y="2296"/>
                    <a:pt x="12606" y="2893"/>
                    <a:pt x="11494" y="3580"/>
                  </a:cubicBezTo>
                  <a:cubicBezTo>
                    <a:pt x="11048" y="3854"/>
                    <a:pt x="10612" y="4144"/>
                    <a:pt x="10187" y="4446"/>
                  </a:cubicBezTo>
                  <a:cubicBezTo>
                    <a:pt x="10120" y="4491"/>
                    <a:pt x="10059" y="4535"/>
                    <a:pt x="9998" y="4580"/>
                  </a:cubicBezTo>
                  <a:cubicBezTo>
                    <a:pt x="9456" y="4971"/>
                    <a:pt x="8931" y="5384"/>
                    <a:pt x="8428" y="5820"/>
                  </a:cubicBezTo>
                  <a:cubicBezTo>
                    <a:pt x="8104" y="6099"/>
                    <a:pt x="7786" y="6389"/>
                    <a:pt x="7473" y="6685"/>
                  </a:cubicBezTo>
                  <a:cubicBezTo>
                    <a:pt x="7457" y="6702"/>
                    <a:pt x="7440" y="6713"/>
                    <a:pt x="7423" y="6736"/>
                  </a:cubicBezTo>
                  <a:cubicBezTo>
                    <a:pt x="7384" y="6769"/>
                    <a:pt x="7345" y="6808"/>
                    <a:pt x="7300" y="6859"/>
                  </a:cubicBezTo>
                  <a:cubicBezTo>
                    <a:pt x="7066" y="7076"/>
                    <a:pt x="6842" y="7311"/>
                    <a:pt x="6613" y="7545"/>
                  </a:cubicBezTo>
                  <a:cubicBezTo>
                    <a:pt x="6574" y="7596"/>
                    <a:pt x="6529" y="7640"/>
                    <a:pt x="6485" y="7685"/>
                  </a:cubicBezTo>
                  <a:cubicBezTo>
                    <a:pt x="6206" y="7981"/>
                    <a:pt x="5937" y="8288"/>
                    <a:pt x="5669" y="8601"/>
                  </a:cubicBezTo>
                  <a:cubicBezTo>
                    <a:pt x="5563" y="8735"/>
                    <a:pt x="5452" y="8863"/>
                    <a:pt x="5345" y="8997"/>
                  </a:cubicBezTo>
                  <a:cubicBezTo>
                    <a:pt x="5262" y="9098"/>
                    <a:pt x="5178" y="9210"/>
                    <a:pt x="5094" y="9316"/>
                  </a:cubicBezTo>
                  <a:cubicBezTo>
                    <a:pt x="4888" y="9578"/>
                    <a:pt x="4681" y="9852"/>
                    <a:pt x="4491" y="10131"/>
                  </a:cubicBezTo>
                  <a:cubicBezTo>
                    <a:pt x="4474" y="10148"/>
                    <a:pt x="4458" y="10170"/>
                    <a:pt x="4446" y="10187"/>
                  </a:cubicBezTo>
                  <a:cubicBezTo>
                    <a:pt x="4374" y="10293"/>
                    <a:pt x="4301" y="10394"/>
                    <a:pt x="4229" y="10494"/>
                  </a:cubicBezTo>
                  <a:cubicBezTo>
                    <a:pt x="4156" y="10606"/>
                    <a:pt x="4078" y="10723"/>
                    <a:pt x="4005" y="10829"/>
                  </a:cubicBezTo>
                  <a:cubicBezTo>
                    <a:pt x="3866" y="11047"/>
                    <a:pt x="3726" y="11259"/>
                    <a:pt x="3592" y="11477"/>
                  </a:cubicBezTo>
                  <a:cubicBezTo>
                    <a:pt x="3525" y="11578"/>
                    <a:pt x="3463" y="11678"/>
                    <a:pt x="3408" y="11779"/>
                  </a:cubicBezTo>
                  <a:cubicBezTo>
                    <a:pt x="3084" y="12320"/>
                    <a:pt x="2782" y="12868"/>
                    <a:pt x="2503" y="13437"/>
                  </a:cubicBezTo>
                  <a:cubicBezTo>
                    <a:pt x="1101" y="16263"/>
                    <a:pt x="235" y="19402"/>
                    <a:pt x="46" y="22725"/>
                  </a:cubicBezTo>
                  <a:cubicBezTo>
                    <a:pt x="40" y="22814"/>
                    <a:pt x="34" y="22903"/>
                    <a:pt x="29" y="22993"/>
                  </a:cubicBezTo>
                  <a:cubicBezTo>
                    <a:pt x="12" y="23373"/>
                    <a:pt x="1" y="23758"/>
                    <a:pt x="1" y="24149"/>
                  </a:cubicBezTo>
                  <a:lnTo>
                    <a:pt x="1" y="51832"/>
                  </a:lnTo>
                  <a:lnTo>
                    <a:pt x="48298" y="51832"/>
                  </a:lnTo>
                  <a:lnTo>
                    <a:pt x="48298" y="24149"/>
                  </a:lnTo>
                  <a:cubicBezTo>
                    <a:pt x="48298" y="24093"/>
                    <a:pt x="48298" y="24043"/>
                    <a:pt x="48292" y="23992"/>
                  </a:cubicBezTo>
                  <a:cubicBezTo>
                    <a:pt x="48292" y="23875"/>
                    <a:pt x="48292" y="23758"/>
                    <a:pt x="48287" y="23641"/>
                  </a:cubicBezTo>
                  <a:cubicBezTo>
                    <a:pt x="48287" y="23417"/>
                    <a:pt x="48276" y="23199"/>
                    <a:pt x="48264" y="22982"/>
                  </a:cubicBezTo>
                  <a:cubicBezTo>
                    <a:pt x="48264" y="22915"/>
                    <a:pt x="48259" y="22842"/>
                    <a:pt x="48259" y="22769"/>
                  </a:cubicBezTo>
                  <a:cubicBezTo>
                    <a:pt x="48214" y="22055"/>
                    <a:pt x="48142" y="21345"/>
                    <a:pt x="48041" y="20642"/>
                  </a:cubicBezTo>
                  <a:cubicBezTo>
                    <a:pt x="47851" y="19357"/>
                    <a:pt x="47566" y="18106"/>
                    <a:pt x="47181" y="16900"/>
                  </a:cubicBezTo>
                  <a:cubicBezTo>
                    <a:pt x="47175" y="16872"/>
                    <a:pt x="47170" y="16855"/>
                    <a:pt x="47164" y="16833"/>
                  </a:cubicBezTo>
                  <a:cubicBezTo>
                    <a:pt x="47147" y="16771"/>
                    <a:pt x="47125" y="16710"/>
                    <a:pt x="47108" y="16654"/>
                  </a:cubicBezTo>
                  <a:cubicBezTo>
                    <a:pt x="46796" y="15699"/>
                    <a:pt x="46427" y="14772"/>
                    <a:pt x="46003" y="13879"/>
                  </a:cubicBezTo>
                  <a:cubicBezTo>
                    <a:pt x="45908" y="13672"/>
                    <a:pt x="45807" y="13471"/>
                    <a:pt x="45707" y="13270"/>
                  </a:cubicBezTo>
                  <a:cubicBezTo>
                    <a:pt x="45612" y="13080"/>
                    <a:pt x="45517" y="12901"/>
                    <a:pt x="45422" y="12717"/>
                  </a:cubicBezTo>
                  <a:cubicBezTo>
                    <a:pt x="45399" y="12672"/>
                    <a:pt x="45371" y="12628"/>
                    <a:pt x="45344" y="12577"/>
                  </a:cubicBezTo>
                  <a:cubicBezTo>
                    <a:pt x="45249" y="12404"/>
                    <a:pt x="45148" y="12231"/>
                    <a:pt x="45048" y="12052"/>
                  </a:cubicBezTo>
                  <a:cubicBezTo>
                    <a:pt x="44958" y="11902"/>
                    <a:pt x="44869" y="11745"/>
                    <a:pt x="44779" y="11594"/>
                  </a:cubicBezTo>
                  <a:cubicBezTo>
                    <a:pt x="44740" y="11539"/>
                    <a:pt x="44707" y="11477"/>
                    <a:pt x="44668" y="11421"/>
                  </a:cubicBezTo>
                  <a:cubicBezTo>
                    <a:pt x="44176" y="10623"/>
                    <a:pt x="43635" y="9858"/>
                    <a:pt x="43059" y="9126"/>
                  </a:cubicBezTo>
                  <a:cubicBezTo>
                    <a:pt x="42937" y="8975"/>
                    <a:pt x="42814" y="8830"/>
                    <a:pt x="42696" y="8679"/>
                  </a:cubicBezTo>
                  <a:cubicBezTo>
                    <a:pt x="42417" y="8350"/>
                    <a:pt x="42132" y="8026"/>
                    <a:pt x="41831" y="7713"/>
                  </a:cubicBezTo>
                  <a:cubicBezTo>
                    <a:pt x="41764" y="7629"/>
                    <a:pt x="41691" y="7551"/>
                    <a:pt x="41613" y="7473"/>
                  </a:cubicBezTo>
                  <a:cubicBezTo>
                    <a:pt x="41507" y="7356"/>
                    <a:pt x="41390" y="7244"/>
                    <a:pt x="41278" y="7127"/>
                  </a:cubicBezTo>
                  <a:lnTo>
                    <a:pt x="41222" y="7071"/>
                  </a:lnTo>
                  <a:cubicBezTo>
                    <a:pt x="41038" y="6881"/>
                    <a:pt x="40848" y="6702"/>
                    <a:pt x="40652" y="6518"/>
                  </a:cubicBezTo>
                  <a:cubicBezTo>
                    <a:pt x="40585" y="6456"/>
                    <a:pt x="40518" y="6395"/>
                    <a:pt x="40451" y="6334"/>
                  </a:cubicBezTo>
                  <a:cubicBezTo>
                    <a:pt x="39809" y="5747"/>
                    <a:pt x="39139" y="5194"/>
                    <a:pt x="38441" y="4681"/>
                  </a:cubicBezTo>
                  <a:cubicBezTo>
                    <a:pt x="38162" y="4474"/>
                    <a:pt x="37871" y="4273"/>
                    <a:pt x="37581" y="4083"/>
                  </a:cubicBezTo>
                  <a:cubicBezTo>
                    <a:pt x="37329" y="3904"/>
                    <a:pt x="37067" y="3737"/>
                    <a:pt x="36804" y="3580"/>
                  </a:cubicBezTo>
                  <a:cubicBezTo>
                    <a:pt x="36732" y="3530"/>
                    <a:pt x="36659" y="3491"/>
                    <a:pt x="36587" y="3446"/>
                  </a:cubicBezTo>
                  <a:cubicBezTo>
                    <a:pt x="36503" y="3396"/>
                    <a:pt x="36419" y="3346"/>
                    <a:pt x="36335" y="3301"/>
                  </a:cubicBezTo>
                  <a:cubicBezTo>
                    <a:pt x="36129" y="3178"/>
                    <a:pt x="35916" y="3055"/>
                    <a:pt x="35704" y="2938"/>
                  </a:cubicBezTo>
                  <a:cubicBezTo>
                    <a:pt x="35520" y="2838"/>
                    <a:pt x="35336" y="2743"/>
                    <a:pt x="35146" y="2642"/>
                  </a:cubicBezTo>
                  <a:cubicBezTo>
                    <a:pt x="34543" y="2335"/>
                    <a:pt x="33928" y="2050"/>
                    <a:pt x="33297" y="1793"/>
                  </a:cubicBezTo>
                  <a:cubicBezTo>
                    <a:pt x="32476" y="1458"/>
                    <a:pt x="31627" y="1162"/>
                    <a:pt x="30767" y="922"/>
                  </a:cubicBezTo>
                  <a:cubicBezTo>
                    <a:pt x="30650" y="883"/>
                    <a:pt x="30527" y="855"/>
                    <a:pt x="30410" y="821"/>
                  </a:cubicBezTo>
                  <a:lnTo>
                    <a:pt x="30198" y="766"/>
                  </a:lnTo>
                  <a:cubicBezTo>
                    <a:pt x="28265" y="263"/>
                    <a:pt x="26238" y="0"/>
                    <a:pt x="24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 name="Google Shape;586;p51"/>
            <p:cNvGrpSpPr/>
            <p:nvPr/>
          </p:nvGrpSpPr>
          <p:grpSpPr>
            <a:xfrm>
              <a:off x="408566" y="2293776"/>
              <a:ext cx="1960024" cy="1699314"/>
              <a:chOff x="5212543" y="2730412"/>
              <a:chExt cx="1453054" cy="1259778"/>
            </a:xfrm>
          </p:grpSpPr>
          <p:sp>
            <p:nvSpPr>
              <p:cNvPr id="587" name="Google Shape;587;p51"/>
              <p:cNvSpPr/>
              <p:nvPr/>
            </p:nvSpPr>
            <p:spPr>
              <a:xfrm>
                <a:off x="5630373" y="2889423"/>
                <a:ext cx="622371" cy="716625"/>
              </a:xfrm>
              <a:custGeom>
                <a:rect b="b" l="l" r="r" t="t"/>
                <a:pathLst>
                  <a:path extrusionOk="0" h="13678" w="11879">
                    <a:moveTo>
                      <a:pt x="9142" y="0"/>
                    </a:moveTo>
                    <a:lnTo>
                      <a:pt x="2089" y="73"/>
                    </a:lnTo>
                    <a:lnTo>
                      <a:pt x="0" y="13677"/>
                    </a:lnTo>
                    <a:lnTo>
                      <a:pt x="10175" y="13633"/>
                    </a:lnTo>
                    <a:lnTo>
                      <a:pt x="11879" y="13622"/>
                    </a:lnTo>
                    <a:lnTo>
                      <a:pt x="10142" y="805"/>
                    </a:lnTo>
                    <a:lnTo>
                      <a:pt x="9176" y="860"/>
                    </a:lnTo>
                    <a:lnTo>
                      <a:pt x="914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51"/>
              <p:cNvSpPr/>
              <p:nvPr/>
            </p:nvSpPr>
            <p:spPr>
              <a:xfrm>
                <a:off x="6111074" y="2931547"/>
                <a:ext cx="141669" cy="672143"/>
              </a:xfrm>
              <a:custGeom>
                <a:rect b="b" l="l" r="r" t="t"/>
                <a:pathLst>
                  <a:path extrusionOk="0" h="12829" w="2704">
                    <a:moveTo>
                      <a:pt x="967" y="1"/>
                    </a:moveTo>
                    <a:lnTo>
                      <a:pt x="1" y="56"/>
                    </a:lnTo>
                    <a:lnTo>
                      <a:pt x="1000" y="12829"/>
                    </a:lnTo>
                    <a:lnTo>
                      <a:pt x="2704" y="12818"/>
                    </a:lnTo>
                    <a:lnTo>
                      <a:pt x="9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1"/>
              <p:cNvSpPr/>
              <p:nvPr/>
            </p:nvSpPr>
            <p:spPr>
              <a:xfrm>
                <a:off x="5811494" y="2730412"/>
                <a:ext cx="205431" cy="260600"/>
              </a:xfrm>
              <a:custGeom>
                <a:rect b="b" l="l" r="r" t="t"/>
                <a:pathLst>
                  <a:path extrusionOk="0" h="4974" w="3921">
                    <a:moveTo>
                      <a:pt x="2008" y="0"/>
                    </a:moveTo>
                    <a:cubicBezTo>
                      <a:pt x="1979" y="0"/>
                      <a:pt x="1950" y="1"/>
                      <a:pt x="1921" y="3"/>
                    </a:cubicBezTo>
                    <a:cubicBezTo>
                      <a:pt x="1558" y="31"/>
                      <a:pt x="1245" y="198"/>
                      <a:pt x="1000" y="494"/>
                    </a:cubicBezTo>
                    <a:cubicBezTo>
                      <a:pt x="0" y="1706"/>
                      <a:pt x="346" y="4755"/>
                      <a:pt x="363" y="4884"/>
                    </a:cubicBezTo>
                    <a:cubicBezTo>
                      <a:pt x="369" y="4934"/>
                      <a:pt x="413" y="4973"/>
                      <a:pt x="469" y="4973"/>
                    </a:cubicBezTo>
                    <a:lnTo>
                      <a:pt x="480" y="4973"/>
                    </a:lnTo>
                    <a:cubicBezTo>
                      <a:pt x="536" y="4968"/>
                      <a:pt x="581" y="4917"/>
                      <a:pt x="570" y="4856"/>
                    </a:cubicBezTo>
                    <a:cubicBezTo>
                      <a:pt x="570" y="4828"/>
                      <a:pt x="223" y="1773"/>
                      <a:pt x="1162" y="628"/>
                    </a:cubicBezTo>
                    <a:cubicBezTo>
                      <a:pt x="1374" y="371"/>
                      <a:pt x="1625" y="237"/>
                      <a:pt x="1938" y="215"/>
                    </a:cubicBezTo>
                    <a:cubicBezTo>
                      <a:pt x="1966" y="213"/>
                      <a:pt x="1994" y="212"/>
                      <a:pt x="2021" y="212"/>
                    </a:cubicBezTo>
                    <a:cubicBezTo>
                      <a:pt x="2279" y="212"/>
                      <a:pt x="2495" y="308"/>
                      <a:pt x="2692" y="500"/>
                    </a:cubicBezTo>
                    <a:cubicBezTo>
                      <a:pt x="3708" y="1511"/>
                      <a:pt x="3491" y="4795"/>
                      <a:pt x="3491" y="4828"/>
                    </a:cubicBezTo>
                    <a:cubicBezTo>
                      <a:pt x="3485" y="4884"/>
                      <a:pt x="3530" y="4934"/>
                      <a:pt x="3585" y="4940"/>
                    </a:cubicBezTo>
                    <a:cubicBezTo>
                      <a:pt x="3589" y="4940"/>
                      <a:pt x="3592" y="4940"/>
                      <a:pt x="3596" y="4940"/>
                    </a:cubicBezTo>
                    <a:cubicBezTo>
                      <a:pt x="3652" y="4940"/>
                      <a:pt x="3692" y="4897"/>
                      <a:pt x="3697" y="4839"/>
                    </a:cubicBezTo>
                    <a:cubicBezTo>
                      <a:pt x="3708" y="4700"/>
                      <a:pt x="3921" y="1427"/>
                      <a:pt x="2837" y="349"/>
                    </a:cubicBezTo>
                    <a:cubicBezTo>
                      <a:pt x="2602" y="114"/>
                      <a:pt x="2324" y="0"/>
                      <a:pt x="20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51"/>
              <p:cNvSpPr/>
              <p:nvPr/>
            </p:nvSpPr>
            <p:spPr>
              <a:xfrm>
                <a:off x="5336294" y="2889423"/>
                <a:ext cx="622423" cy="716625"/>
              </a:xfrm>
              <a:custGeom>
                <a:rect b="b" l="l" r="r" t="t"/>
                <a:pathLst>
                  <a:path extrusionOk="0" h="13678" w="11880">
                    <a:moveTo>
                      <a:pt x="9148" y="0"/>
                    </a:moveTo>
                    <a:lnTo>
                      <a:pt x="2095" y="73"/>
                    </a:lnTo>
                    <a:lnTo>
                      <a:pt x="0" y="13677"/>
                    </a:lnTo>
                    <a:lnTo>
                      <a:pt x="10181" y="13633"/>
                    </a:lnTo>
                    <a:lnTo>
                      <a:pt x="11879" y="13622"/>
                    </a:lnTo>
                    <a:lnTo>
                      <a:pt x="10148" y="805"/>
                    </a:lnTo>
                    <a:lnTo>
                      <a:pt x="9182" y="860"/>
                    </a:lnTo>
                    <a:lnTo>
                      <a:pt x="91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51"/>
              <p:cNvSpPr/>
              <p:nvPr/>
            </p:nvSpPr>
            <p:spPr>
              <a:xfrm>
                <a:off x="5817309" y="2931547"/>
                <a:ext cx="141407" cy="672143"/>
              </a:xfrm>
              <a:custGeom>
                <a:rect b="b" l="l" r="r" t="t"/>
                <a:pathLst>
                  <a:path extrusionOk="0" h="12829" w="2699">
                    <a:moveTo>
                      <a:pt x="967" y="1"/>
                    </a:moveTo>
                    <a:lnTo>
                      <a:pt x="1" y="56"/>
                    </a:lnTo>
                    <a:lnTo>
                      <a:pt x="1000" y="12829"/>
                    </a:lnTo>
                    <a:lnTo>
                      <a:pt x="2698" y="12818"/>
                    </a:lnTo>
                    <a:lnTo>
                      <a:pt x="9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51"/>
              <p:cNvSpPr/>
              <p:nvPr/>
            </p:nvSpPr>
            <p:spPr>
              <a:xfrm>
                <a:off x="5517676" y="2730412"/>
                <a:ext cx="205483" cy="260600"/>
              </a:xfrm>
              <a:custGeom>
                <a:rect b="b" l="l" r="r" t="t"/>
                <a:pathLst>
                  <a:path extrusionOk="0" h="4974" w="3922">
                    <a:moveTo>
                      <a:pt x="2009" y="0"/>
                    </a:moveTo>
                    <a:cubicBezTo>
                      <a:pt x="1980" y="0"/>
                      <a:pt x="1951" y="1"/>
                      <a:pt x="1922" y="3"/>
                    </a:cubicBezTo>
                    <a:cubicBezTo>
                      <a:pt x="1559" y="31"/>
                      <a:pt x="1246" y="198"/>
                      <a:pt x="1001" y="494"/>
                    </a:cubicBezTo>
                    <a:cubicBezTo>
                      <a:pt x="1" y="1706"/>
                      <a:pt x="347" y="4755"/>
                      <a:pt x="364" y="4884"/>
                    </a:cubicBezTo>
                    <a:cubicBezTo>
                      <a:pt x="370" y="4934"/>
                      <a:pt x="414" y="4973"/>
                      <a:pt x="464" y="4973"/>
                    </a:cubicBezTo>
                    <a:lnTo>
                      <a:pt x="481" y="4973"/>
                    </a:lnTo>
                    <a:cubicBezTo>
                      <a:pt x="537" y="4968"/>
                      <a:pt x="582" y="4917"/>
                      <a:pt x="571" y="4856"/>
                    </a:cubicBezTo>
                    <a:cubicBezTo>
                      <a:pt x="571" y="4828"/>
                      <a:pt x="224" y="1773"/>
                      <a:pt x="1163" y="628"/>
                    </a:cubicBezTo>
                    <a:cubicBezTo>
                      <a:pt x="1375" y="371"/>
                      <a:pt x="1632" y="237"/>
                      <a:pt x="1939" y="215"/>
                    </a:cubicBezTo>
                    <a:cubicBezTo>
                      <a:pt x="1967" y="213"/>
                      <a:pt x="1995" y="212"/>
                      <a:pt x="2022" y="212"/>
                    </a:cubicBezTo>
                    <a:cubicBezTo>
                      <a:pt x="2280" y="212"/>
                      <a:pt x="2496" y="308"/>
                      <a:pt x="2693" y="500"/>
                    </a:cubicBezTo>
                    <a:cubicBezTo>
                      <a:pt x="3709" y="1511"/>
                      <a:pt x="3491" y="4795"/>
                      <a:pt x="3491" y="4828"/>
                    </a:cubicBezTo>
                    <a:cubicBezTo>
                      <a:pt x="3486" y="4884"/>
                      <a:pt x="3530" y="4934"/>
                      <a:pt x="3586" y="4940"/>
                    </a:cubicBezTo>
                    <a:cubicBezTo>
                      <a:pt x="3590" y="4940"/>
                      <a:pt x="3593" y="4940"/>
                      <a:pt x="3597" y="4940"/>
                    </a:cubicBezTo>
                    <a:cubicBezTo>
                      <a:pt x="3653" y="4940"/>
                      <a:pt x="3693" y="4897"/>
                      <a:pt x="3698" y="4839"/>
                    </a:cubicBezTo>
                    <a:cubicBezTo>
                      <a:pt x="3709" y="4700"/>
                      <a:pt x="3921" y="1427"/>
                      <a:pt x="2838" y="349"/>
                    </a:cubicBezTo>
                    <a:cubicBezTo>
                      <a:pt x="2602" y="114"/>
                      <a:pt x="2325" y="0"/>
                      <a:pt x="20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51"/>
              <p:cNvSpPr/>
              <p:nvPr/>
            </p:nvSpPr>
            <p:spPr>
              <a:xfrm>
                <a:off x="5212543" y="3157096"/>
                <a:ext cx="1350364" cy="491389"/>
              </a:xfrm>
              <a:custGeom>
                <a:rect b="b" l="l" r="r" t="t"/>
                <a:pathLst>
                  <a:path extrusionOk="0" h="9379" w="25774">
                    <a:moveTo>
                      <a:pt x="25472" y="247"/>
                    </a:moveTo>
                    <a:lnTo>
                      <a:pt x="25143" y="1102"/>
                    </a:lnTo>
                    <a:lnTo>
                      <a:pt x="24969" y="1576"/>
                    </a:lnTo>
                    <a:lnTo>
                      <a:pt x="24618" y="2492"/>
                    </a:lnTo>
                    <a:lnTo>
                      <a:pt x="24595" y="2559"/>
                    </a:lnTo>
                    <a:lnTo>
                      <a:pt x="24539" y="2704"/>
                    </a:lnTo>
                    <a:lnTo>
                      <a:pt x="24500" y="2799"/>
                    </a:lnTo>
                    <a:lnTo>
                      <a:pt x="23853" y="4508"/>
                    </a:lnTo>
                    <a:lnTo>
                      <a:pt x="23758" y="4748"/>
                    </a:lnTo>
                    <a:lnTo>
                      <a:pt x="23020" y="6697"/>
                    </a:lnTo>
                    <a:lnTo>
                      <a:pt x="22931" y="6938"/>
                    </a:lnTo>
                    <a:lnTo>
                      <a:pt x="22400" y="8328"/>
                    </a:lnTo>
                    <a:lnTo>
                      <a:pt x="22311" y="8563"/>
                    </a:lnTo>
                    <a:lnTo>
                      <a:pt x="22093" y="9138"/>
                    </a:lnTo>
                    <a:lnTo>
                      <a:pt x="2105" y="9138"/>
                    </a:lnTo>
                    <a:lnTo>
                      <a:pt x="1944" y="8412"/>
                    </a:lnTo>
                    <a:lnTo>
                      <a:pt x="1888" y="8172"/>
                    </a:lnTo>
                    <a:lnTo>
                      <a:pt x="1525" y="6552"/>
                    </a:lnTo>
                    <a:lnTo>
                      <a:pt x="1469" y="6318"/>
                    </a:lnTo>
                    <a:lnTo>
                      <a:pt x="1106" y="4693"/>
                    </a:lnTo>
                    <a:lnTo>
                      <a:pt x="1056" y="4458"/>
                    </a:lnTo>
                    <a:lnTo>
                      <a:pt x="693" y="2838"/>
                    </a:lnTo>
                    <a:lnTo>
                      <a:pt x="637" y="2598"/>
                    </a:lnTo>
                    <a:lnTo>
                      <a:pt x="274" y="968"/>
                    </a:lnTo>
                    <a:lnTo>
                      <a:pt x="10946" y="968"/>
                    </a:lnTo>
                    <a:lnTo>
                      <a:pt x="11186" y="956"/>
                    </a:lnTo>
                    <a:lnTo>
                      <a:pt x="11946" y="917"/>
                    </a:lnTo>
                    <a:lnTo>
                      <a:pt x="13130" y="861"/>
                    </a:lnTo>
                    <a:lnTo>
                      <a:pt x="13202" y="856"/>
                    </a:lnTo>
                    <a:lnTo>
                      <a:pt x="13370" y="845"/>
                    </a:lnTo>
                    <a:lnTo>
                      <a:pt x="15447" y="744"/>
                    </a:lnTo>
                    <a:lnTo>
                      <a:pt x="15688" y="733"/>
                    </a:lnTo>
                    <a:lnTo>
                      <a:pt x="15693" y="733"/>
                    </a:lnTo>
                    <a:lnTo>
                      <a:pt x="17531" y="638"/>
                    </a:lnTo>
                    <a:lnTo>
                      <a:pt x="17949" y="621"/>
                    </a:lnTo>
                    <a:lnTo>
                      <a:pt x="18195" y="610"/>
                    </a:lnTo>
                    <a:lnTo>
                      <a:pt x="18776" y="582"/>
                    </a:lnTo>
                    <a:lnTo>
                      <a:pt x="20446" y="498"/>
                    </a:lnTo>
                    <a:lnTo>
                      <a:pt x="20697" y="487"/>
                    </a:lnTo>
                    <a:lnTo>
                      <a:pt x="22831" y="381"/>
                    </a:lnTo>
                    <a:lnTo>
                      <a:pt x="23076" y="370"/>
                    </a:lnTo>
                    <a:lnTo>
                      <a:pt x="25472" y="247"/>
                    </a:lnTo>
                    <a:close/>
                    <a:moveTo>
                      <a:pt x="25657" y="1"/>
                    </a:moveTo>
                    <a:cubicBezTo>
                      <a:pt x="25653" y="1"/>
                      <a:pt x="25649" y="1"/>
                      <a:pt x="25645" y="1"/>
                    </a:cubicBezTo>
                    <a:lnTo>
                      <a:pt x="25522" y="7"/>
                    </a:lnTo>
                    <a:lnTo>
                      <a:pt x="20703" y="247"/>
                    </a:lnTo>
                    <a:lnTo>
                      <a:pt x="20518" y="253"/>
                    </a:lnTo>
                    <a:lnTo>
                      <a:pt x="20513" y="253"/>
                    </a:lnTo>
                    <a:lnTo>
                      <a:pt x="19474" y="309"/>
                    </a:lnTo>
                    <a:lnTo>
                      <a:pt x="19279" y="314"/>
                    </a:lnTo>
                    <a:lnTo>
                      <a:pt x="18748" y="342"/>
                    </a:lnTo>
                    <a:lnTo>
                      <a:pt x="18128" y="370"/>
                    </a:lnTo>
                    <a:lnTo>
                      <a:pt x="18050" y="376"/>
                    </a:lnTo>
                    <a:lnTo>
                      <a:pt x="17514" y="403"/>
                    </a:lnTo>
                    <a:lnTo>
                      <a:pt x="13353" y="610"/>
                    </a:lnTo>
                    <a:lnTo>
                      <a:pt x="13174" y="616"/>
                    </a:lnTo>
                    <a:lnTo>
                      <a:pt x="13169" y="616"/>
                    </a:lnTo>
                    <a:lnTo>
                      <a:pt x="11929" y="677"/>
                    </a:lnTo>
                    <a:lnTo>
                      <a:pt x="10846" y="733"/>
                    </a:lnTo>
                    <a:lnTo>
                      <a:pt x="128" y="733"/>
                    </a:lnTo>
                    <a:cubicBezTo>
                      <a:pt x="89" y="733"/>
                      <a:pt x="56" y="750"/>
                      <a:pt x="34" y="778"/>
                    </a:cubicBezTo>
                    <a:cubicBezTo>
                      <a:pt x="11" y="806"/>
                      <a:pt x="0" y="845"/>
                      <a:pt x="11" y="878"/>
                    </a:cubicBezTo>
                    <a:lnTo>
                      <a:pt x="402" y="2621"/>
                    </a:lnTo>
                    <a:lnTo>
                      <a:pt x="402" y="2626"/>
                    </a:lnTo>
                    <a:lnTo>
                      <a:pt x="452" y="2838"/>
                    </a:lnTo>
                    <a:lnTo>
                      <a:pt x="815" y="4458"/>
                    </a:lnTo>
                    <a:lnTo>
                      <a:pt x="866" y="4693"/>
                    </a:lnTo>
                    <a:lnTo>
                      <a:pt x="1234" y="6318"/>
                    </a:lnTo>
                    <a:lnTo>
                      <a:pt x="1285" y="6552"/>
                    </a:lnTo>
                    <a:lnTo>
                      <a:pt x="1648" y="8172"/>
                    </a:lnTo>
                    <a:lnTo>
                      <a:pt x="1703" y="8412"/>
                    </a:lnTo>
                    <a:lnTo>
                      <a:pt x="1899" y="9283"/>
                    </a:lnTo>
                    <a:cubicBezTo>
                      <a:pt x="1910" y="9339"/>
                      <a:pt x="1960" y="9378"/>
                      <a:pt x="2016" y="9378"/>
                    </a:cubicBezTo>
                    <a:lnTo>
                      <a:pt x="22177" y="9378"/>
                    </a:lnTo>
                    <a:cubicBezTo>
                      <a:pt x="22227" y="9378"/>
                      <a:pt x="22272" y="9345"/>
                      <a:pt x="22289" y="9300"/>
                    </a:cubicBezTo>
                    <a:lnTo>
                      <a:pt x="24768" y="2771"/>
                    </a:lnTo>
                    <a:lnTo>
                      <a:pt x="24847" y="2565"/>
                    </a:lnTo>
                    <a:lnTo>
                      <a:pt x="25366" y="1208"/>
                    </a:lnTo>
                    <a:lnTo>
                      <a:pt x="25539" y="744"/>
                    </a:lnTo>
                    <a:lnTo>
                      <a:pt x="25545" y="744"/>
                    </a:lnTo>
                    <a:lnTo>
                      <a:pt x="25763" y="163"/>
                    </a:lnTo>
                    <a:cubicBezTo>
                      <a:pt x="25774" y="130"/>
                      <a:pt x="25768" y="91"/>
                      <a:pt x="25746" y="57"/>
                    </a:cubicBezTo>
                    <a:cubicBezTo>
                      <a:pt x="25746" y="52"/>
                      <a:pt x="25746" y="52"/>
                      <a:pt x="25746" y="52"/>
                    </a:cubicBezTo>
                    <a:cubicBezTo>
                      <a:pt x="25726" y="22"/>
                      <a:pt x="25692" y="1"/>
                      <a:pt x="25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51"/>
              <p:cNvSpPr/>
              <p:nvPr/>
            </p:nvSpPr>
            <p:spPr>
              <a:xfrm>
                <a:off x="5786293" y="3195448"/>
                <a:ext cx="12627" cy="455081"/>
              </a:xfrm>
              <a:custGeom>
                <a:rect b="b" l="l" r="r" t="t"/>
                <a:pathLst>
                  <a:path extrusionOk="0" h="8686" w="241">
                    <a:moveTo>
                      <a:pt x="118" y="1"/>
                    </a:moveTo>
                    <a:cubicBezTo>
                      <a:pt x="51" y="1"/>
                      <a:pt x="1" y="57"/>
                      <a:pt x="1" y="118"/>
                    </a:cubicBezTo>
                    <a:lnTo>
                      <a:pt x="1" y="8568"/>
                    </a:lnTo>
                    <a:cubicBezTo>
                      <a:pt x="1" y="8635"/>
                      <a:pt x="51" y="8685"/>
                      <a:pt x="118" y="8685"/>
                    </a:cubicBezTo>
                    <a:cubicBezTo>
                      <a:pt x="185" y="8685"/>
                      <a:pt x="241" y="8635"/>
                      <a:pt x="241" y="8568"/>
                    </a:cubicBezTo>
                    <a:lnTo>
                      <a:pt x="241" y="118"/>
                    </a:lnTo>
                    <a:cubicBezTo>
                      <a:pt x="241" y="51"/>
                      <a:pt x="185"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51"/>
              <p:cNvSpPr/>
              <p:nvPr/>
            </p:nvSpPr>
            <p:spPr>
              <a:xfrm>
                <a:off x="5352692" y="3195395"/>
                <a:ext cx="94516" cy="455134"/>
              </a:xfrm>
              <a:custGeom>
                <a:rect b="b" l="l" r="r" t="t"/>
                <a:pathLst>
                  <a:path extrusionOk="0" h="8687" w="1804">
                    <a:moveTo>
                      <a:pt x="131" y="0"/>
                    </a:moveTo>
                    <a:cubicBezTo>
                      <a:pt x="124" y="0"/>
                      <a:pt x="118" y="1"/>
                      <a:pt x="112" y="2"/>
                    </a:cubicBezTo>
                    <a:cubicBezTo>
                      <a:pt x="45" y="13"/>
                      <a:pt x="0" y="75"/>
                      <a:pt x="11" y="142"/>
                    </a:cubicBezTo>
                    <a:lnTo>
                      <a:pt x="1558" y="8591"/>
                    </a:lnTo>
                    <a:cubicBezTo>
                      <a:pt x="1564" y="8647"/>
                      <a:pt x="1614" y="8686"/>
                      <a:pt x="1676" y="8686"/>
                    </a:cubicBezTo>
                    <a:lnTo>
                      <a:pt x="1692" y="8686"/>
                    </a:lnTo>
                    <a:cubicBezTo>
                      <a:pt x="1759" y="8675"/>
                      <a:pt x="1804" y="8614"/>
                      <a:pt x="1793" y="8547"/>
                    </a:cubicBezTo>
                    <a:lnTo>
                      <a:pt x="246" y="103"/>
                    </a:lnTo>
                    <a:cubicBezTo>
                      <a:pt x="236" y="42"/>
                      <a:pt x="185" y="0"/>
                      <a:pt x="1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51"/>
              <p:cNvSpPr/>
              <p:nvPr/>
            </p:nvSpPr>
            <p:spPr>
              <a:xfrm>
                <a:off x="5478172" y="3195395"/>
                <a:ext cx="94568" cy="455134"/>
              </a:xfrm>
              <a:custGeom>
                <a:rect b="b" l="l" r="r" t="t"/>
                <a:pathLst>
                  <a:path extrusionOk="0" h="8687" w="1805">
                    <a:moveTo>
                      <a:pt x="132" y="0"/>
                    </a:moveTo>
                    <a:cubicBezTo>
                      <a:pt x="125" y="0"/>
                      <a:pt x="119" y="1"/>
                      <a:pt x="113" y="2"/>
                    </a:cubicBezTo>
                    <a:cubicBezTo>
                      <a:pt x="46" y="13"/>
                      <a:pt x="1" y="75"/>
                      <a:pt x="12" y="142"/>
                    </a:cubicBezTo>
                    <a:lnTo>
                      <a:pt x="1559" y="8591"/>
                    </a:lnTo>
                    <a:cubicBezTo>
                      <a:pt x="1565" y="8647"/>
                      <a:pt x="1621" y="8686"/>
                      <a:pt x="1676" y="8686"/>
                    </a:cubicBezTo>
                    <a:lnTo>
                      <a:pt x="1693" y="8686"/>
                    </a:lnTo>
                    <a:cubicBezTo>
                      <a:pt x="1760" y="8675"/>
                      <a:pt x="1805" y="8614"/>
                      <a:pt x="1794" y="8547"/>
                    </a:cubicBezTo>
                    <a:lnTo>
                      <a:pt x="247" y="103"/>
                    </a:lnTo>
                    <a:cubicBezTo>
                      <a:pt x="237" y="42"/>
                      <a:pt x="186"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51"/>
              <p:cNvSpPr/>
              <p:nvPr/>
            </p:nvSpPr>
            <p:spPr>
              <a:xfrm>
                <a:off x="5624190" y="3193352"/>
                <a:ext cx="62085" cy="457177"/>
              </a:xfrm>
              <a:custGeom>
                <a:rect b="b" l="l" r="r" t="t"/>
                <a:pathLst>
                  <a:path extrusionOk="0" h="8726" w="1185">
                    <a:moveTo>
                      <a:pt x="131" y="0"/>
                    </a:moveTo>
                    <a:cubicBezTo>
                      <a:pt x="125" y="0"/>
                      <a:pt x="119" y="1"/>
                      <a:pt x="112" y="2"/>
                    </a:cubicBezTo>
                    <a:cubicBezTo>
                      <a:pt x="45" y="7"/>
                      <a:pt x="1" y="69"/>
                      <a:pt x="6" y="130"/>
                    </a:cubicBezTo>
                    <a:lnTo>
                      <a:pt x="945" y="8619"/>
                    </a:lnTo>
                    <a:cubicBezTo>
                      <a:pt x="950" y="8681"/>
                      <a:pt x="1000" y="8725"/>
                      <a:pt x="1062" y="8725"/>
                    </a:cubicBezTo>
                    <a:lnTo>
                      <a:pt x="1073" y="8725"/>
                    </a:lnTo>
                    <a:cubicBezTo>
                      <a:pt x="1140" y="8720"/>
                      <a:pt x="1185" y="8658"/>
                      <a:pt x="1179" y="8591"/>
                    </a:cubicBezTo>
                    <a:lnTo>
                      <a:pt x="247" y="108"/>
                    </a:lnTo>
                    <a:cubicBezTo>
                      <a:pt x="236" y="47"/>
                      <a:pt x="190" y="0"/>
                      <a:pt x="1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51"/>
              <p:cNvSpPr/>
              <p:nvPr/>
            </p:nvSpPr>
            <p:spPr>
              <a:xfrm>
                <a:off x="5230932" y="3291169"/>
                <a:ext cx="1278429" cy="14670"/>
              </a:xfrm>
              <a:custGeom>
                <a:rect b="b" l="l" r="r" t="t"/>
                <a:pathLst>
                  <a:path extrusionOk="0" h="280" w="24401">
                    <a:moveTo>
                      <a:pt x="24283" y="0"/>
                    </a:moveTo>
                    <a:lnTo>
                      <a:pt x="10679" y="39"/>
                    </a:lnTo>
                    <a:lnTo>
                      <a:pt x="118" y="39"/>
                    </a:lnTo>
                    <a:cubicBezTo>
                      <a:pt x="51" y="39"/>
                      <a:pt x="1" y="95"/>
                      <a:pt x="1" y="162"/>
                    </a:cubicBezTo>
                    <a:cubicBezTo>
                      <a:pt x="1" y="229"/>
                      <a:pt x="51" y="279"/>
                      <a:pt x="118" y="279"/>
                    </a:cubicBezTo>
                    <a:lnTo>
                      <a:pt x="10679" y="279"/>
                    </a:lnTo>
                    <a:lnTo>
                      <a:pt x="24283" y="240"/>
                    </a:lnTo>
                    <a:cubicBezTo>
                      <a:pt x="24350" y="240"/>
                      <a:pt x="24401" y="184"/>
                      <a:pt x="24401" y="117"/>
                    </a:cubicBezTo>
                    <a:cubicBezTo>
                      <a:pt x="24401" y="56"/>
                      <a:pt x="24350" y="0"/>
                      <a:pt x="24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51"/>
              <p:cNvSpPr/>
              <p:nvPr/>
            </p:nvSpPr>
            <p:spPr>
              <a:xfrm>
                <a:off x="5255242" y="3390610"/>
                <a:ext cx="1213725" cy="15299"/>
              </a:xfrm>
              <a:custGeom>
                <a:rect b="b" l="l" r="r" t="t"/>
                <a:pathLst>
                  <a:path extrusionOk="0" h="292" w="23166">
                    <a:moveTo>
                      <a:pt x="0" y="1"/>
                    </a:moveTo>
                    <a:lnTo>
                      <a:pt x="51" y="241"/>
                    </a:lnTo>
                    <a:lnTo>
                      <a:pt x="10371" y="241"/>
                    </a:lnTo>
                    <a:lnTo>
                      <a:pt x="12136" y="247"/>
                    </a:lnTo>
                    <a:lnTo>
                      <a:pt x="12376" y="247"/>
                    </a:lnTo>
                    <a:lnTo>
                      <a:pt x="14258" y="258"/>
                    </a:lnTo>
                    <a:lnTo>
                      <a:pt x="14498" y="258"/>
                    </a:lnTo>
                    <a:lnTo>
                      <a:pt x="16509" y="263"/>
                    </a:lnTo>
                    <a:lnTo>
                      <a:pt x="16749" y="263"/>
                    </a:lnTo>
                    <a:lnTo>
                      <a:pt x="18670" y="275"/>
                    </a:lnTo>
                    <a:lnTo>
                      <a:pt x="18916" y="275"/>
                    </a:lnTo>
                    <a:lnTo>
                      <a:pt x="21021" y="286"/>
                    </a:lnTo>
                    <a:lnTo>
                      <a:pt x="21267" y="286"/>
                    </a:lnTo>
                    <a:lnTo>
                      <a:pt x="22948" y="291"/>
                    </a:lnTo>
                    <a:lnTo>
                      <a:pt x="23049" y="291"/>
                    </a:lnTo>
                    <a:cubicBezTo>
                      <a:pt x="23110" y="291"/>
                      <a:pt x="23166" y="236"/>
                      <a:pt x="23166" y="174"/>
                    </a:cubicBezTo>
                    <a:cubicBezTo>
                      <a:pt x="23166" y="107"/>
                      <a:pt x="23116" y="51"/>
                      <a:pt x="23049" y="51"/>
                    </a:cubicBezTo>
                    <a:lnTo>
                      <a:pt x="23038" y="51"/>
                    </a:lnTo>
                    <a:lnTo>
                      <a:pt x="21323" y="46"/>
                    </a:lnTo>
                    <a:lnTo>
                      <a:pt x="21077" y="46"/>
                    </a:lnTo>
                    <a:lnTo>
                      <a:pt x="18972" y="34"/>
                    </a:lnTo>
                    <a:lnTo>
                      <a:pt x="18726" y="34"/>
                    </a:lnTo>
                    <a:lnTo>
                      <a:pt x="16788" y="29"/>
                    </a:lnTo>
                    <a:lnTo>
                      <a:pt x="16548" y="29"/>
                    </a:lnTo>
                    <a:lnTo>
                      <a:pt x="14521" y="18"/>
                    </a:lnTo>
                    <a:lnTo>
                      <a:pt x="14281" y="18"/>
                    </a:lnTo>
                    <a:lnTo>
                      <a:pt x="12387" y="12"/>
                    </a:lnTo>
                    <a:lnTo>
                      <a:pt x="12147" y="7"/>
                    </a:lnTo>
                    <a:lnTo>
                      <a:pt x="103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51"/>
              <p:cNvSpPr/>
              <p:nvPr/>
            </p:nvSpPr>
            <p:spPr>
              <a:xfrm>
                <a:off x="5276881" y="3487798"/>
                <a:ext cx="1151744" cy="33112"/>
              </a:xfrm>
              <a:custGeom>
                <a:rect b="b" l="l" r="r" t="t"/>
                <a:pathLst>
                  <a:path extrusionOk="0" h="632" w="21983">
                    <a:moveTo>
                      <a:pt x="1" y="0"/>
                    </a:moveTo>
                    <a:lnTo>
                      <a:pt x="51" y="240"/>
                    </a:lnTo>
                    <a:lnTo>
                      <a:pt x="9796" y="240"/>
                    </a:lnTo>
                    <a:lnTo>
                      <a:pt x="9958" y="246"/>
                    </a:lnTo>
                    <a:lnTo>
                      <a:pt x="11634" y="302"/>
                    </a:lnTo>
                    <a:lnTo>
                      <a:pt x="11868" y="307"/>
                    </a:lnTo>
                    <a:lnTo>
                      <a:pt x="13655" y="363"/>
                    </a:lnTo>
                    <a:lnTo>
                      <a:pt x="13896" y="374"/>
                    </a:lnTo>
                    <a:lnTo>
                      <a:pt x="15789" y="430"/>
                    </a:lnTo>
                    <a:lnTo>
                      <a:pt x="16023" y="441"/>
                    </a:lnTo>
                    <a:lnTo>
                      <a:pt x="17783" y="497"/>
                    </a:lnTo>
                    <a:lnTo>
                      <a:pt x="18023" y="508"/>
                    </a:lnTo>
                    <a:lnTo>
                      <a:pt x="20123" y="575"/>
                    </a:lnTo>
                    <a:lnTo>
                      <a:pt x="20363" y="581"/>
                    </a:lnTo>
                    <a:lnTo>
                      <a:pt x="21703" y="626"/>
                    </a:lnTo>
                    <a:lnTo>
                      <a:pt x="21859" y="631"/>
                    </a:lnTo>
                    <a:cubicBezTo>
                      <a:pt x="21926" y="631"/>
                      <a:pt x="21977" y="575"/>
                      <a:pt x="21982" y="514"/>
                    </a:cubicBezTo>
                    <a:cubicBezTo>
                      <a:pt x="21982" y="447"/>
                      <a:pt x="21932" y="391"/>
                      <a:pt x="21865" y="391"/>
                    </a:cubicBezTo>
                    <a:lnTo>
                      <a:pt x="21792" y="385"/>
                    </a:lnTo>
                    <a:lnTo>
                      <a:pt x="20419" y="346"/>
                    </a:lnTo>
                    <a:lnTo>
                      <a:pt x="20173" y="335"/>
                    </a:lnTo>
                    <a:lnTo>
                      <a:pt x="18079" y="268"/>
                    </a:lnTo>
                    <a:lnTo>
                      <a:pt x="17833" y="263"/>
                    </a:lnTo>
                    <a:lnTo>
                      <a:pt x="16062" y="201"/>
                    </a:lnTo>
                    <a:lnTo>
                      <a:pt x="15822" y="196"/>
                    </a:lnTo>
                    <a:lnTo>
                      <a:pt x="13923" y="134"/>
                    </a:lnTo>
                    <a:lnTo>
                      <a:pt x="13683" y="129"/>
                    </a:lnTo>
                    <a:lnTo>
                      <a:pt x="11885" y="67"/>
                    </a:lnTo>
                    <a:lnTo>
                      <a:pt x="11645" y="62"/>
                    </a:lnTo>
                    <a:lnTo>
                      <a:pt x="9958" y="6"/>
                    </a:lnTo>
                    <a:lnTo>
                      <a:pt x="98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1"/>
              <p:cNvSpPr/>
              <p:nvPr/>
            </p:nvSpPr>
            <p:spPr>
              <a:xfrm>
                <a:off x="5298833" y="3585510"/>
                <a:ext cx="1093484" cy="20538"/>
              </a:xfrm>
              <a:custGeom>
                <a:rect b="b" l="l" r="r" t="t"/>
                <a:pathLst>
                  <a:path extrusionOk="0" h="392" w="20871">
                    <a:moveTo>
                      <a:pt x="1" y="0"/>
                    </a:moveTo>
                    <a:lnTo>
                      <a:pt x="56" y="235"/>
                    </a:lnTo>
                    <a:lnTo>
                      <a:pt x="9377" y="235"/>
                    </a:lnTo>
                    <a:lnTo>
                      <a:pt x="9539" y="241"/>
                    </a:lnTo>
                    <a:lnTo>
                      <a:pt x="11125" y="263"/>
                    </a:lnTo>
                    <a:lnTo>
                      <a:pt x="11366" y="263"/>
                    </a:lnTo>
                    <a:lnTo>
                      <a:pt x="13069" y="285"/>
                    </a:lnTo>
                    <a:lnTo>
                      <a:pt x="13309" y="291"/>
                    </a:lnTo>
                    <a:lnTo>
                      <a:pt x="15102" y="313"/>
                    </a:lnTo>
                    <a:lnTo>
                      <a:pt x="15342" y="319"/>
                    </a:lnTo>
                    <a:lnTo>
                      <a:pt x="16973" y="341"/>
                    </a:lnTo>
                    <a:lnTo>
                      <a:pt x="17218" y="341"/>
                    </a:lnTo>
                    <a:lnTo>
                      <a:pt x="19324" y="369"/>
                    </a:lnTo>
                    <a:lnTo>
                      <a:pt x="19564" y="375"/>
                    </a:lnTo>
                    <a:lnTo>
                      <a:pt x="20664" y="391"/>
                    </a:lnTo>
                    <a:lnTo>
                      <a:pt x="20753" y="391"/>
                    </a:lnTo>
                    <a:cubicBezTo>
                      <a:pt x="20815" y="391"/>
                      <a:pt x="20871" y="336"/>
                      <a:pt x="20871" y="268"/>
                    </a:cubicBezTo>
                    <a:cubicBezTo>
                      <a:pt x="20871" y="207"/>
                      <a:pt x="20821" y="151"/>
                      <a:pt x="20753" y="151"/>
                    </a:cubicBezTo>
                    <a:lnTo>
                      <a:pt x="19620" y="134"/>
                    </a:lnTo>
                    <a:lnTo>
                      <a:pt x="19374" y="129"/>
                    </a:lnTo>
                    <a:lnTo>
                      <a:pt x="17274" y="101"/>
                    </a:lnTo>
                    <a:lnTo>
                      <a:pt x="17028" y="101"/>
                    </a:lnTo>
                    <a:lnTo>
                      <a:pt x="15375" y="79"/>
                    </a:lnTo>
                    <a:lnTo>
                      <a:pt x="15135" y="73"/>
                    </a:lnTo>
                    <a:lnTo>
                      <a:pt x="13331" y="51"/>
                    </a:lnTo>
                    <a:lnTo>
                      <a:pt x="13091" y="51"/>
                    </a:lnTo>
                    <a:lnTo>
                      <a:pt x="11377" y="23"/>
                    </a:lnTo>
                    <a:lnTo>
                      <a:pt x="11137" y="23"/>
                    </a:lnTo>
                    <a:lnTo>
                      <a:pt x="95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1"/>
              <p:cNvSpPr/>
              <p:nvPr/>
            </p:nvSpPr>
            <p:spPr>
              <a:xfrm>
                <a:off x="5879656" y="3186908"/>
                <a:ext cx="34265" cy="459535"/>
              </a:xfrm>
              <a:custGeom>
                <a:rect b="b" l="l" r="r" t="t"/>
                <a:pathLst>
                  <a:path extrusionOk="0" h="8771" w="654">
                    <a:moveTo>
                      <a:pt x="519" y="1"/>
                    </a:moveTo>
                    <a:cubicBezTo>
                      <a:pt x="460" y="1"/>
                      <a:pt x="414" y="52"/>
                      <a:pt x="414" y="114"/>
                    </a:cubicBezTo>
                    <a:lnTo>
                      <a:pt x="6" y="8642"/>
                    </a:lnTo>
                    <a:cubicBezTo>
                      <a:pt x="0" y="8709"/>
                      <a:pt x="51" y="8764"/>
                      <a:pt x="118" y="8770"/>
                    </a:cubicBezTo>
                    <a:lnTo>
                      <a:pt x="123" y="8770"/>
                    </a:lnTo>
                    <a:cubicBezTo>
                      <a:pt x="185" y="8770"/>
                      <a:pt x="240" y="8720"/>
                      <a:pt x="246" y="8653"/>
                    </a:cubicBezTo>
                    <a:lnTo>
                      <a:pt x="648" y="125"/>
                    </a:lnTo>
                    <a:cubicBezTo>
                      <a:pt x="654" y="58"/>
                      <a:pt x="603" y="2"/>
                      <a:pt x="536" y="2"/>
                    </a:cubicBezTo>
                    <a:cubicBezTo>
                      <a:pt x="531" y="1"/>
                      <a:pt x="525" y="1"/>
                      <a:pt x="5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51"/>
              <p:cNvSpPr/>
              <p:nvPr/>
            </p:nvSpPr>
            <p:spPr>
              <a:xfrm>
                <a:off x="5979412" y="3186960"/>
                <a:ext cx="55955" cy="459482"/>
              </a:xfrm>
              <a:custGeom>
                <a:rect b="b" l="l" r="r" t="t"/>
                <a:pathLst>
                  <a:path extrusionOk="0" h="8770" w="1068">
                    <a:moveTo>
                      <a:pt x="940" y="1"/>
                    </a:moveTo>
                    <a:cubicBezTo>
                      <a:pt x="882" y="1"/>
                      <a:pt x="827" y="44"/>
                      <a:pt x="822" y="107"/>
                    </a:cubicBezTo>
                    <a:lnTo>
                      <a:pt x="12" y="8635"/>
                    </a:lnTo>
                    <a:cubicBezTo>
                      <a:pt x="1" y="8702"/>
                      <a:pt x="51" y="8758"/>
                      <a:pt x="118" y="8763"/>
                    </a:cubicBezTo>
                    <a:cubicBezTo>
                      <a:pt x="124" y="8769"/>
                      <a:pt x="124" y="8769"/>
                      <a:pt x="129" y="8769"/>
                    </a:cubicBezTo>
                    <a:cubicBezTo>
                      <a:pt x="191" y="8769"/>
                      <a:pt x="241" y="8719"/>
                      <a:pt x="246" y="8657"/>
                    </a:cubicBezTo>
                    <a:lnTo>
                      <a:pt x="1062" y="129"/>
                    </a:lnTo>
                    <a:cubicBezTo>
                      <a:pt x="1067" y="62"/>
                      <a:pt x="1017" y="7"/>
                      <a:pt x="950" y="1"/>
                    </a:cubicBezTo>
                    <a:cubicBezTo>
                      <a:pt x="947" y="1"/>
                      <a:pt x="943" y="1"/>
                      <a:pt x="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51"/>
              <p:cNvSpPr/>
              <p:nvPr/>
            </p:nvSpPr>
            <p:spPr>
              <a:xfrm>
                <a:off x="6083568" y="3176377"/>
                <a:ext cx="83776" cy="470066"/>
              </a:xfrm>
              <a:custGeom>
                <a:rect b="b" l="l" r="r" t="t"/>
                <a:pathLst>
                  <a:path extrusionOk="0" h="8972" w="1599">
                    <a:moveTo>
                      <a:pt x="1467" y="0"/>
                    </a:moveTo>
                    <a:cubicBezTo>
                      <a:pt x="1413" y="0"/>
                      <a:pt x="1362" y="42"/>
                      <a:pt x="1352" y="102"/>
                    </a:cubicBezTo>
                    <a:lnTo>
                      <a:pt x="12" y="8831"/>
                    </a:lnTo>
                    <a:cubicBezTo>
                      <a:pt x="1" y="8898"/>
                      <a:pt x="46" y="8954"/>
                      <a:pt x="113" y="8965"/>
                    </a:cubicBezTo>
                    <a:cubicBezTo>
                      <a:pt x="118" y="8965"/>
                      <a:pt x="124" y="8971"/>
                      <a:pt x="129" y="8971"/>
                    </a:cubicBezTo>
                    <a:cubicBezTo>
                      <a:pt x="191" y="8971"/>
                      <a:pt x="241" y="8926"/>
                      <a:pt x="247" y="8865"/>
                    </a:cubicBezTo>
                    <a:lnTo>
                      <a:pt x="1587" y="136"/>
                    </a:lnTo>
                    <a:cubicBezTo>
                      <a:pt x="1598" y="69"/>
                      <a:pt x="1553" y="8"/>
                      <a:pt x="1486" y="2"/>
                    </a:cubicBezTo>
                    <a:cubicBezTo>
                      <a:pt x="1480" y="1"/>
                      <a:pt x="1474" y="0"/>
                      <a:pt x="1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51"/>
              <p:cNvSpPr/>
              <p:nvPr/>
            </p:nvSpPr>
            <p:spPr>
              <a:xfrm>
                <a:off x="6179289" y="3170037"/>
                <a:ext cx="119979" cy="476405"/>
              </a:xfrm>
              <a:custGeom>
                <a:rect b="b" l="l" r="r" t="t"/>
                <a:pathLst>
                  <a:path extrusionOk="0" h="9093" w="2290">
                    <a:moveTo>
                      <a:pt x="2245" y="0"/>
                    </a:moveTo>
                    <a:lnTo>
                      <a:pt x="2066" y="6"/>
                    </a:lnTo>
                    <a:lnTo>
                      <a:pt x="2061" y="6"/>
                    </a:lnTo>
                    <a:cubicBezTo>
                      <a:pt x="2055" y="22"/>
                      <a:pt x="2044" y="34"/>
                      <a:pt x="2044" y="50"/>
                    </a:cubicBezTo>
                    <a:lnTo>
                      <a:pt x="1999" y="251"/>
                    </a:lnTo>
                    <a:lnTo>
                      <a:pt x="1525" y="2329"/>
                    </a:lnTo>
                    <a:lnTo>
                      <a:pt x="1469" y="2569"/>
                    </a:lnTo>
                    <a:lnTo>
                      <a:pt x="1084" y="4250"/>
                    </a:lnTo>
                    <a:lnTo>
                      <a:pt x="1033" y="4485"/>
                    </a:lnTo>
                    <a:lnTo>
                      <a:pt x="609" y="6328"/>
                    </a:lnTo>
                    <a:lnTo>
                      <a:pt x="559" y="6562"/>
                    </a:lnTo>
                    <a:lnTo>
                      <a:pt x="218" y="8031"/>
                    </a:lnTo>
                    <a:lnTo>
                      <a:pt x="168" y="8271"/>
                    </a:lnTo>
                    <a:lnTo>
                      <a:pt x="22" y="8891"/>
                    </a:lnTo>
                    <a:lnTo>
                      <a:pt x="11" y="8947"/>
                    </a:lnTo>
                    <a:cubicBezTo>
                      <a:pt x="0" y="9008"/>
                      <a:pt x="39" y="9075"/>
                      <a:pt x="101" y="9086"/>
                    </a:cubicBezTo>
                    <a:cubicBezTo>
                      <a:pt x="112" y="9092"/>
                      <a:pt x="123" y="9092"/>
                      <a:pt x="129" y="9092"/>
                    </a:cubicBezTo>
                    <a:cubicBezTo>
                      <a:pt x="184" y="9092"/>
                      <a:pt x="235" y="9053"/>
                      <a:pt x="246" y="8997"/>
                    </a:cubicBezTo>
                    <a:lnTo>
                      <a:pt x="268" y="8891"/>
                    </a:lnTo>
                    <a:lnTo>
                      <a:pt x="413" y="8271"/>
                    </a:lnTo>
                    <a:lnTo>
                      <a:pt x="469" y="8031"/>
                    </a:lnTo>
                    <a:lnTo>
                      <a:pt x="799" y="6573"/>
                    </a:lnTo>
                    <a:lnTo>
                      <a:pt x="855" y="6333"/>
                    </a:lnTo>
                    <a:lnTo>
                      <a:pt x="1279" y="4485"/>
                    </a:lnTo>
                    <a:lnTo>
                      <a:pt x="1335" y="4244"/>
                    </a:lnTo>
                    <a:lnTo>
                      <a:pt x="1715" y="2569"/>
                    </a:lnTo>
                    <a:lnTo>
                      <a:pt x="1770" y="2329"/>
                    </a:lnTo>
                    <a:lnTo>
                      <a:pt x="2245" y="240"/>
                    </a:lnTo>
                    <a:lnTo>
                      <a:pt x="2279" y="106"/>
                    </a:lnTo>
                    <a:cubicBezTo>
                      <a:pt x="2290" y="67"/>
                      <a:pt x="2273" y="28"/>
                      <a:pt x="2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1"/>
              <p:cNvSpPr/>
              <p:nvPr/>
            </p:nvSpPr>
            <p:spPr>
              <a:xfrm>
                <a:off x="6302726" y="3167784"/>
                <a:ext cx="120031" cy="478658"/>
              </a:xfrm>
              <a:custGeom>
                <a:rect b="b" l="l" r="r" t="t"/>
                <a:pathLst>
                  <a:path extrusionOk="0" h="9136" w="2291">
                    <a:moveTo>
                      <a:pt x="2159" y="0"/>
                    </a:moveTo>
                    <a:cubicBezTo>
                      <a:pt x="2105" y="0"/>
                      <a:pt x="2059" y="37"/>
                      <a:pt x="2045" y="93"/>
                    </a:cubicBezTo>
                    <a:lnTo>
                      <a:pt x="12" y="8984"/>
                    </a:lnTo>
                    <a:cubicBezTo>
                      <a:pt x="1" y="9051"/>
                      <a:pt x="40" y="9113"/>
                      <a:pt x="101" y="9129"/>
                    </a:cubicBezTo>
                    <a:cubicBezTo>
                      <a:pt x="113" y="9129"/>
                      <a:pt x="124" y="9135"/>
                      <a:pt x="129" y="9135"/>
                    </a:cubicBezTo>
                    <a:cubicBezTo>
                      <a:pt x="185" y="9135"/>
                      <a:pt x="235" y="9096"/>
                      <a:pt x="247" y="9040"/>
                    </a:cubicBezTo>
                    <a:lnTo>
                      <a:pt x="2279" y="149"/>
                    </a:lnTo>
                    <a:cubicBezTo>
                      <a:pt x="2291" y="82"/>
                      <a:pt x="2252" y="21"/>
                      <a:pt x="2190" y="4"/>
                    </a:cubicBezTo>
                    <a:cubicBezTo>
                      <a:pt x="2180" y="1"/>
                      <a:pt x="2169" y="0"/>
                      <a:pt x="2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51"/>
              <p:cNvSpPr/>
              <p:nvPr/>
            </p:nvSpPr>
            <p:spPr>
              <a:xfrm>
                <a:off x="5433115" y="3642198"/>
                <a:ext cx="895126" cy="210513"/>
              </a:xfrm>
              <a:custGeom>
                <a:rect b="b" l="l" r="r" t="t"/>
                <a:pathLst>
                  <a:path extrusionOk="0" h="4018" w="17085">
                    <a:moveTo>
                      <a:pt x="16018" y="0"/>
                    </a:moveTo>
                    <a:cubicBezTo>
                      <a:pt x="16005" y="0"/>
                      <a:pt x="15992" y="3"/>
                      <a:pt x="15979" y="7"/>
                    </a:cubicBezTo>
                    <a:cubicBezTo>
                      <a:pt x="15918" y="30"/>
                      <a:pt x="15884" y="97"/>
                      <a:pt x="15906" y="158"/>
                    </a:cubicBezTo>
                    <a:lnTo>
                      <a:pt x="16738" y="2627"/>
                    </a:lnTo>
                    <a:cubicBezTo>
                      <a:pt x="16833" y="2895"/>
                      <a:pt x="16789" y="3185"/>
                      <a:pt x="16621" y="3414"/>
                    </a:cubicBezTo>
                    <a:cubicBezTo>
                      <a:pt x="16459" y="3643"/>
                      <a:pt x="16202" y="3777"/>
                      <a:pt x="15918" y="3777"/>
                    </a:cubicBezTo>
                    <a:lnTo>
                      <a:pt x="118" y="3777"/>
                    </a:lnTo>
                    <a:cubicBezTo>
                      <a:pt x="51" y="3777"/>
                      <a:pt x="1" y="3833"/>
                      <a:pt x="1" y="3900"/>
                    </a:cubicBezTo>
                    <a:cubicBezTo>
                      <a:pt x="1" y="3961"/>
                      <a:pt x="51" y="4017"/>
                      <a:pt x="118" y="4017"/>
                    </a:cubicBezTo>
                    <a:lnTo>
                      <a:pt x="15918" y="4017"/>
                    </a:lnTo>
                    <a:cubicBezTo>
                      <a:pt x="16281" y="4017"/>
                      <a:pt x="16604" y="3850"/>
                      <a:pt x="16817" y="3554"/>
                    </a:cubicBezTo>
                    <a:cubicBezTo>
                      <a:pt x="17029" y="3258"/>
                      <a:pt x="17085" y="2895"/>
                      <a:pt x="16967" y="2548"/>
                    </a:cubicBezTo>
                    <a:lnTo>
                      <a:pt x="16130" y="80"/>
                    </a:lnTo>
                    <a:cubicBezTo>
                      <a:pt x="16112" y="32"/>
                      <a:pt x="16067" y="0"/>
                      <a:pt x="160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51"/>
              <p:cNvSpPr/>
              <p:nvPr/>
            </p:nvSpPr>
            <p:spPr>
              <a:xfrm>
                <a:off x="5475553" y="3853602"/>
                <a:ext cx="74397" cy="136587"/>
              </a:xfrm>
              <a:custGeom>
                <a:rect b="b" l="l" r="r" t="t"/>
                <a:pathLst>
                  <a:path extrusionOk="0" h="2607" w="1420">
                    <a:moveTo>
                      <a:pt x="516" y="1"/>
                    </a:moveTo>
                    <a:cubicBezTo>
                      <a:pt x="501" y="1"/>
                      <a:pt x="485" y="2"/>
                      <a:pt x="470" y="5"/>
                    </a:cubicBezTo>
                    <a:cubicBezTo>
                      <a:pt x="152" y="66"/>
                      <a:pt x="1" y="692"/>
                      <a:pt x="129" y="1412"/>
                    </a:cubicBezTo>
                    <a:cubicBezTo>
                      <a:pt x="256" y="2089"/>
                      <a:pt x="594" y="2606"/>
                      <a:pt x="900" y="2606"/>
                    </a:cubicBezTo>
                    <a:cubicBezTo>
                      <a:pt x="917" y="2606"/>
                      <a:pt x="933" y="2605"/>
                      <a:pt x="950" y="2602"/>
                    </a:cubicBezTo>
                    <a:cubicBezTo>
                      <a:pt x="1268" y="2546"/>
                      <a:pt x="1419" y="1915"/>
                      <a:pt x="1291" y="1200"/>
                    </a:cubicBezTo>
                    <a:cubicBezTo>
                      <a:pt x="1163" y="514"/>
                      <a:pt x="823"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51"/>
              <p:cNvSpPr/>
              <p:nvPr/>
            </p:nvSpPr>
            <p:spPr>
              <a:xfrm>
                <a:off x="5641480" y="3853602"/>
                <a:ext cx="74659" cy="136587"/>
              </a:xfrm>
              <a:custGeom>
                <a:rect b="b" l="l" r="r" t="t"/>
                <a:pathLst>
                  <a:path extrusionOk="0" h="2607" w="1425">
                    <a:moveTo>
                      <a:pt x="516" y="1"/>
                    </a:moveTo>
                    <a:cubicBezTo>
                      <a:pt x="500" y="1"/>
                      <a:pt x="485" y="2"/>
                      <a:pt x="469" y="5"/>
                    </a:cubicBezTo>
                    <a:cubicBezTo>
                      <a:pt x="151" y="66"/>
                      <a:pt x="0" y="692"/>
                      <a:pt x="129" y="1412"/>
                    </a:cubicBezTo>
                    <a:cubicBezTo>
                      <a:pt x="256" y="2089"/>
                      <a:pt x="593" y="2606"/>
                      <a:pt x="899" y="2606"/>
                    </a:cubicBezTo>
                    <a:cubicBezTo>
                      <a:pt x="916" y="2606"/>
                      <a:pt x="933" y="2605"/>
                      <a:pt x="950" y="2602"/>
                    </a:cubicBezTo>
                    <a:cubicBezTo>
                      <a:pt x="1268" y="2546"/>
                      <a:pt x="1424" y="1915"/>
                      <a:pt x="1290" y="1200"/>
                    </a:cubicBezTo>
                    <a:cubicBezTo>
                      <a:pt x="1163" y="514"/>
                      <a:pt x="823"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51"/>
              <p:cNvSpPr/>
              <p:nvPr/>
            </p:nvSpPr>
            <p:spPr>
              <a:xfrm>
                <a:off x="6241322" y="3853602"/>
                <a:ext cx="74659" cy="136587"/>
              </a:xfrm>
              <a:custGeom>
                <a:rect b="b" l="l" r="r" t="t"/>
                <a:pathLst>
                  <a:path extrusionOk="0" h="2607" w="1425">
                    <a:moveTo>
                      <a:pt x="521" y="1"/>
                    </a:moveTo>
                    <a:cubicBezTo>
                      <a:pt x="506" y="1"/>
                      <a:pt x="490" y="2"/>
                      <a:pt x="475" y="5"/>
                    </a:cubicBezTo>
                    <a:cubicBezTo>
                      <a:pt x="156" y="66"/>
                      <a:pt x="0" y="692"/>
                      <a:pt x="134" y="1412"/>
                    </a:cubicBezTo>
                    <a:cubicBezTo>
                      <a:pt x="261" y="2089"/>
                      <a:pt x="594" y="2606"/>
                      <a:pt x="904" y="2606"/>
                    </a:cubicBezTo>
                    <a:cubicBezTo>
                      <a:pt x="921" y="2606"/>
                      <a:pt x="938" y="2605"/>
                      <a:pt x="955" y="2602"/>
                    </a:cubicBezTo>
                    <a:cubicBezTo>
                      <a:pt x="1273" y="2546"/>
                      <a:pt x="1424" y="1915"/>
                      <a:pt x="1290" y="1200"/>
                    </a:cubicBezTo>
                    <a:cubicBezTo>
                      <a:pt x="1168" y="514"/>
                      <a:pt x="828" y="1"/>
                      <a:pt x="5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1"/>
              <p:cNvSpPr/>
              <p:nvPr/>
            </p:nvSpPr>
            <p:spPr>
              <a:xfrm>
                <a:off x="6220522" y="3000705"/>
                <a:ext cx="62085" cy="175515"/>
              </a:xfrm>
              <a:custGeom>
                <a:rect b="b" l="l" r="r" t="t"/>
                <a:pathLst>
                  <a:path extrusionOk="0" h="3350" w="1185">
                    <a:moveTo>
                      <a:pt x="1053" y="0"/>
                    </a:moveTo>
                    <a:cubicBezTo>
                      <a:pt x="999" y="0"/>
                      <a:pt x="952" y="36"/>
                      <a:pt x="933" y="88"/>
                    </a:cubicBezTo>
                    <a:lnTo>
                      <a:pt x="23" y="3193"/>
                    </a:lnTo>
                    <a:cubicBezTo>
                      <a:pt x="1" y="3254"/>
                      <a:pt x="40" y="3321"/>
                      <a:pt x="101" y="3344"/>
                    </a:cubicBezTo>
                    <a:cubicBezTo>
                      <a:pt x="112" y="3344"/>
                      <a:pt x="123" y="3349"/>
                      <a:pt x="135" y="3349"/>
                    </a:cubicBezTo>
                    <a:cubicBezTo>
                      <a:pt x="185" y="3349"/>
                      <a:pt x="235" y="3316"/>
                      <a:pt x="252" y="3260"/>
                    </a:cubicBezTo>
                    <a:lnTo>
                      <a:pt x="1162" y="155"/>
                    </a:lnTo>
                    <a:cubicBezTo>
                      <a:pt x="1184" y="93"/>
                      <a:pt x="1145" y="26"/>
                      <a:pt x="1084" y="4"/>
                    </a:cubicBezTo>
                    <a:cubicBezTo>
                      <a:pt x="1073" y="1"/>
                      <a:pt x="1063" y="0"/>
                      <a:pt x="10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1"/>
              <p:cNvSpPr/>
              <p:nvPr/>
            </p:nvSpPr>
            <p:spPr>
              <a:xfrm>
                <a:off x="6548813" y="2978543"/>
                <a:ext cx="80527" cy="184788"/>
              </a:xfrm>
              <a:custGeom>
                <a:rect b="b" l="l" r="r" t="t"/>
                <a:pathLst>
                  <a:path extrusionOk="0" h="3527" w="1537">
                    <a:moveTo>
                      <a:pt x="1403" y="1"/>
                    </a:moveTo>
                    <a:cubicBezTo>
                      <a:pt x="1355" y="1"/>
                      <a:pt x="1308" y="28"/>
                      <a:pt x="1291" y="75"/>
                    </a:cubicBezTo>
                    <a:lnTo>
                      <a:pt x="29" y="3365"/>
                    </a:lnTo>
                    <a:cubicBezTo>
                      <a:pt x="1" y="3426"/>
                      <a:pt x="34" y="3499"/>
                      <a:pt x="96" y="3521"/>
                    </a:cubicBezTo>
                    <a:cubicBezTo>
                      <a:pt x="107" y="3527"/>
                      <a:pt x="123" y="3527"/>
                      <a:pt x="140" y="3527"/>
                    </a:cubicBezTo>
                    <a:cubicBezTo>
                      <a:pt x="185" y="3527"/>
                      <a:pt x="230" y="3499"/>
                      <a:pt x="252" y="3454"/>
                    </a:cubicBezTo>
                    <a:lnTo>
                      <a:pt x="1514" y="159"/>
                    </a:lnTo>
                    <a:cubicBezTo>
                      <a:pt x="1536" y="98"/>
                      <a:pt x="1509" y="31"/>
                      <a:pt x="1447" y="8"/>
                    </a:cubicBezTo>
                    <a:cubicBezTo>
                      <a:pt x="1433" y="3"/>
                      <a:pt x="1418" y="1"/>
                      <a:pt x="1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1"/>
              <p:cNvSpPr/>
              <p:nvPr/>
            </p:nvSpPr>
            <p:spPr>
              <a:xfrm>
                <a:off x="6203285" y="2945011"/>
                <a:ext cx="462311" cy="58837"/>
              </a:xfrm>
              <a:custGeom>
                <a:rect b="b" l="l" r="r" t="t"/>
                <a:pathLst>
                  <a:path extrusionOk="0" h="1123" w="8824">
                    <a:moveTo>
                      <a:pt x="8824" y="0"/>
                    </a:moveTo>
                    <a:lnTo>
                      <a:pt x="78" y="313"/>
                    </a:lnTo>
                    <a:lnTo>
                      <a:pt x="0" y="1123"/>
                    </a:lnTo>
                    <a:lnTo>
                      <a:pt x="0" y="1123"/>
                    </a:lnTo>
                    <a:lnTo>
                      <a:pt x="7953" y="877"/>
                    </a:lnTo>
                    <a:lnTo>
                      <a:pt x="8824" y="849"/>
                    </a:lnTo>
                    <a:lnTo>
                      <a:pt x="88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 name="Google Shape;614;p51"/>
            <p:cNvGrpSpPr/>
            <p:nvPr/>
          </p:nvGrpSpPr>
          <p:grpSpPr>
            <a:xfrm>
              <a:off x="2368521" y="2832876"/>
              <a:ext cx="1298875" cy="1160011"/>
              <a:chOff x="2632250" y="2676750"/>
              <a:chExt cx="1473650" cy="1316100"/>
            </a:xfrm>
          </p:grpSpPr>
          <p:sp>
            <p:nvSpPr>
              <p:cNvPr id="615" name="Google Shape;615;p51"/>
              <p:cNvSpPr/>
              <p:nvPr/>
            </p:nvSpPr>
            <p:spPr>
              <a:xfrm>
                <a:off x="2789800" y="2676750"/>
                <a:ext cx="1316100" cy="1316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51"/>
              <p:cNvSpPr/>
              <p:nvPr/>
            </p:nvSpPr>
            <p:spPr>
              <a:xfrm>
                <a:off x="2632250" y="2676750"/>
                <a:ext cx="1316100" cy="1316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 name="Google Shape;617;p51"/>
            <p:cNvGrpSpPr/>
            <p:nvPr/>
          </p:nvGrpSpPr>
          <p:grpSpPr>
            <a:xfrm>
              <a:off x="2483016" y="1950112"/>
              <a:ext cx="988672" cy="882971"/>
              <a:chOff x="2632250" y="2676750"/>
              <a:chExt cx="1473650" cy="1316100"/>
            </a:xfrm>
          </p:grpSpPr>
          <p:sp>
            <p:nvSpPr>
              <p:cNvPr id="618" name="Google Shape;618;p51"/>
              <p:cNvSpPr/>
              <p:nvPr/>
            </p:nvSpPr>
            <p:spPr>
              <a:xfrm>
                <a:off x="2789800" y="2676750"/>
                <a:ext cx="1316100" cy="1316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1"/>
              <p:cNvSpPr/>
              <p:nvPr/>
            </p:nvSpPr>
            <p:spPr>
              <a:xfrm>
                <a:off x="2632250" y="2676750"/>
                <a:ext cx="1316100" cy="1316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 name="Google Shape;620;p51"/>
            <p:cNvGrpSpPr/>
            <p:nvPr/>
          </p:nvGrpSpPr>
          <p:grpSpPr>
            <a:xfrm>
              <a:off x="967285" y="1277374"/>
              <a:ext cx="1267894" cy="740016"/>
              <a:chOff x="1393175" y="2122875"/>
              <a:chExt cx="754250" cy="440250"/>
            </a:xfrm>
          </p:grpSpPr>
          <p:sp>
            <p:nvSpPr>
              <p:cNvPr id="621" name="Google Shape;621;p51"/>
              <p:cNvSpPr/>
              <p:nvPr/>
            </p:nvSpPr>
            <p:spPr>
              <a:xfrm>
                <a:off x="1393175" y="2136825"/>
                <a:ext cx="734425" cy="426300"/>
              </a:xfrm>
              <a:custGeom>
                <a:rect b="b" l="l" r="r" t="t"/>
                <a:pathLst>
                  <a:path extrusionOk="0" h="17052" w="29377">
                    <a:moveTo>
                      <a:pt x="1" y="1"/>
                    </a:moveTo>
                    <a:lnTo>
                      <a:pt x="1" y="2804"/>
                    </a:lnTo>
                    <a:lnTo>
                      <a:pt x="1" y="4407"/>
                    </a:lnTo>
                    <a:lnTo>
                      <a:pt x="1" y="16258"/>
                    </a:lnTo>
                    <a:cubicBezTo>
                      <a:pt x="1" y="16694"/>
                      <a:pt x="353" y="17051"/>
                      <a:pt x="794" y="17051"/>
                    </a:cubicBezTo>
                    <a:lnTo>
                      <a:pt x="28617" y="17051"/>
                    </a:lnTo>
                    <a:cubicBezTo>
                      <a:pt x="29042" y="17034"/>
                      <a:pt x="29377" y="16683"/>
                      <a:pt x="29377" y="16258"/>
                    </a:cubicBezTo>
                    <a:lnTo>
                      <a:pt x="29377" y="4402"/>
                    </a:lnTo>
                    <a:lnTo>
                      <a:pt x="29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1"/>
              <p:cNvSpPr/>
              <p:nvPr/>
            </p:nvSpPr>
            <p:spPr>
              <a:xfrm>
                <a:off x="1412875" y="2122875"/>
                <a:ext cx="734550" cy="426275"/>
              </a:xfrm>
              <a:custGeom>
                <a:rect b="b" l="l" r="r" t="t"/>
                <a:pathLst>
                  <a:path extrusionOk="0" h="17051" w="29382">
                    <a:moveTo>
                      <a:pt x="0" y="0"/>
                    </a:moveTo>
                    <a:lnTo>
                      <a:pt x="0" y="2804"/>
                    </a:lnTo>
                    <a:lnTo>
                      <a:pt x="0" y="4401"/>
                    </a:lnTo>
                    <a:lnTo>
                      <a:pt x="0" y="16252"/>
                    </a:lnTo>
                    <a:cubicBezTo>
                      <a:pt x="0" y="16693"/>
                      <a:pt x="358" y="17051"/>
                      <a:pt x="793" y="17051"/>
                    </a:cubicBezTo>
                    <a:lnTo>
                      <a:pt x="28583" y="17051"/>
                    </a:lnTo>
                    <a:cubicBezTo>
                      <a:pt x="28594" y="17051"/>
                      <a:pt x="28605" y="17051"/>
                      <a:pt x="28617" y="17045"/>
                    </a:cubicBezTo>
                    <a:cubicBezTo>
                      <a:pt x="29041" y="17028"/>
                      <a:pt x="29382" y="16682"/>
                      <a:pt x="29382" y="16252"/>
                    </a:cubicBezTo>
                    <a:lnTo>
                      <a:pt x="29382" y="4401"/>
                    </a:lnTo>
                    <a:lnTo>
                      <a:pt x="293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51"/>
              <p:cNvSpPr/>
              <p:nvPr/>
            </p:nvSpPr>
            <p:spPr>
              <a:xfrm>
                <a:off x="1412875" y="2122875"/>
                <a:ext cx="734550" cy="58950"/>
              </a:xfrm>
              <a:custGeom>
                <a:rect b="b" l="l" r="r" t="t"/>
                <a:pathLst>
                  <a:path extrusionOk="0" h="2358" w="29382">
                    <a:moveTo>
                      <a:pt x="0" y="0"/>
                    </a:moveTo>
                    <a:lnTo>
                      <a:pt x="0" y="2357"/>
                    </a:lnTo>
                    <a:lnTo>
                      <a:pt x="29382" y="2357"/>
                    </a:lnTo>
                    <a:lnTo>
                      <a:pt x="293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1"/>
              <p:cNvSpPr/>
              <p:nvPr/>
            </p:nvSpPr>
            <p:spPr>
              <a:xfrm>
                <a:off x="2091700" y="2136825"/>
                <a:ext cx="26550" cy="26575"/>
              </a:xfrm>
              <a:custGeom>
                <a:rect b="b" l="l" r="r" t="t"/>
                <a:pathLst>
                  <a:path extrusionOk="0" h="1063" w="1062">
                    <a:moveTo>
                      <a:pt x="531" y="1"/>
                    </a:moveTo>
                    <a:cubicBezTo>
                      <a:pt x="240" y="1"/>
                      <a:pt x="0" y="241"/>
                      <a:pt x="0" y="531"/>
                    </a:cubicBezTo>
                    <a:cubicBezTo>
                      <a:pt x="0" y="827"/>
                      <a:pt x="240" y="1062"/>
                      <a:pt x="531" y="1062"/>
                    </a:cubicBezTo>
                    <a:cubicBezTo>
                      <a:pt x="821" y="1062"/>
                      <a:pt x="1061" y="827"/>
                      <a:pt x="1061" y="531"/>
                    </a:cubicBezTo>
                    <a:cubicBezTo>
                      <a:pt x="1061" y="235"/>
                      <a:pt x="821" y="1"/>
                      <a:pt x="5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1"/>
              <p:cNvSpPr/>
              <p:nvPr/>
            </p:nvSpPr>
            <p:spPr>
              <a:xfrm>
                <a:off x="2044500" y="2136825"/>
                <a:ext cx="26550" cy="26575"/>
              </a:xfrm>
              <a:custGeom>
                <a:rect b="b" l="l" r="r" t="t"/>
                <a:pathLst>
                  <a:path extrusionOk="0" h="1063" w="1062">
                    <a:moveTo>
                      <a:pt x="531" y="1"/>
                    </a:moveTo>
                    <a:cubicBezTo>
                      <a:pt x="235" y="1"/>
                      <a:pt x="1" y="235"/>
                      <a:pt x="1" y="531"/>
                    </a:cubicBezTo>
                    <a:cubicBezTo>
                      <a:pt x="1" y="827"/>
                      <a:pt x="235" y="1062"/>
                      <a:pt x="531" y="1062"/>
                    </a:cubicBezTo>
                    <a:cubicBezTo>
                      <a:pt x="827" y="1062"/>
                      <a:pt x="1062" y="827"/>
                      <a:pt x="1062" y="531"/>
                    </a:cubicBezTo>
                    <a:cubicBezTo>
                      <a:pt x="1062" y="235"/>
                      <a:pt x="827" y="1"/>
                      <a:pt x="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1"/>
              <p:cNvSpPr/>
              <p:nvPr/>
            </p:nvSpPr>
            <p:spPr>
              <a:xfrm>
                <a:off x="1996625" y="2136825"/>
                <a:ext cx="26550" cy="26575"/>
              </a:xfrm>
              <a:custGeom>
                <a:rect b="b" l="l" r="r" t="t"/>
                <a:pathLst>
                  <a:path extrusionOk="0" h="1063" w="1062">
                    <a:moveTo>
                      <a:pt x="531" y="1"/>
                    </a:moveTo>
                    <a:cubicBezTo>
                      <a:pt x="235" y="1"/>
                      <a:pt x="0" y="241"/>
                      <a:pt x="0" y="531"/>
                    </a:cubicBezTo>
                    <a:cubicBezTo>
                      <a:pt x="0" y="827"/>
                      <a:pt x="235" y="1062"/>
                      <a:pt x="531" y="1062"/>
                    </a:cubicBezTo>
                    <a:cubicBezTo>
                      <a:pt x="821" y="1062"/>
                      <a:pt x="1061" y="827"/>
                      <a:pt x="1061" y="531"/>
                    </a:cubicBezTo>
                    <a:cubicBezTo>
                      <a:pt x="1061" y="235"/>
                      <a:pt x="821"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51"/>
              <p:cNvSpPr/>
              <p:nvPr/>
            </p:nvSpPr>
            <p:spPr>
              <a:xfrm>
                <a:off x="1494125" y="2273525"/>
                <a:ext cx="554325" cy="142700"/>
              </a:xfrm>
              <a:custGeom>
                <a:rect b="b" l="l" r="r" t="t"/>
                <a:pathLst>
                  <a:path extrusionOk="0" h="5708" w="22173">
                    <a:moveTo>
                      <a:pt x="1" y="0"/>
                    </a:moveTo>
                    <a:lnTo>
                      <a:pt x="1" y="5708"/>
                    </a:lnTo>
                    <a:lnTo>
                      <a:pt x="22172" y="5708"/>
                    </a:lnTo>
                    <a:lnTo>
                      <a:pt x="221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28" name="Google Shape;628;p51"/>
          <p:cNvSpPr txBox="1"/>
          <p:nvPr>
            <p:ph type="title"/>
          </p:nvPr>
        </p:nvSpPr>
        <p:spPr>
          <a:xfrm>
            <a:off x="4418225" y="1077025"/>
            <a:ext cx="4294800" cy="110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Bundling</a:t>
            </a:r>
            <a:endParaRPr/>
          </a:p>
        </p:txBody>
      </p:sp>
      <p:sp>
        <p:nvSpPr>
          <p:cNvPr id="629" name="Google Shape;629;p51"/>
          <p:cNvSpPr txBox="1"/>
          <p:nvPr/>
        </p:nvSpPr>
        <p:spPr>
          <a:xfrm>
            <a:off x="4475000" y="1936175"/>
            <a:ext cx="3783300" cy="22743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SzPts val="1200"/>
              <a:buFont typeface="Poppins"/>
              <a:buChar char="-"/>
            </a:pPr>
            <a:r>
              <a:rPr lang="en" sz="1200">
                <a:latin typeface="Poppins"/>
                <a:ea typeface="Poppins"/>
                <a:cs typeface="Poppins"/>
                <a:sym typeface="Poppins"/>
              </a:rPr>
              <a:t>Products within the same cluster can be bundled up to drive more sales of each product through a combined bundle</a:t>
            </a:r>
            <a:endParaRPr sz="1200">
              <a:latin typeface="Poppins"/>
              <a:ea typeface="Poppins"/>
              <a:cs typeface="Poppins"/>
              <a:sym typeface="Poppins"/>
            </a:endParaRPr>
          </a:p>
          <a:p>
            <a:pPr indent="0" lvl="0" marL="0" rtl="0" algn="l">
              <a:spcBef>
                <a:spcPts val="0"/>
              </a:spcBef>
              <a:spcAft>
                <a:spcPts val="0"/>
              </a:spcAft>
              <a:buNone/>
            </a:pPr>
            <a:r>
              <a:t/>
            </a:r>
            <a:endParaRPr sz="1200">
              <a:latin typeface="Poppins"/>
              <a:ea typeface="Poppins"/>
              <a:cs typeface="Poppins"/>
              <a:sym typeface="Poppins"/>
            </a:endParaRPr>
          </a:p>
          <a:p>
            <a:pPr indent="-304800" lvl="0" marL="457200" rtl="0" algn="l">
              <a:spcBef>
                <a:spcPts val="0"/>
              </a:spcBef>
              <a:spcAft>
                <a:spcPts val="0"/>
              </a:spcAft>
              <a:buSzPts val="1200"/>
              <a:buFont typeface="Poppins"/>
              <a:buChar char="-"/>
            </a:pPr>
            <a:r>
              <a:rPr lang="en" sz="1200">
                <a:latin typeface="Poppins"/>
                <a:ea typeface="Poppins"/>
                <a:cs typeface="Poppins"/>
                <a:sym typeface="Poppins"/>
              </a:rPr>
              <a:t>Bundles of 3 are ideal </a:t>
            </a:r>
            <a:endParaRPr sz="1200">
              <a:latin typeface="Poppins"/>
              <a:ea typeface="Poppins"/>
              <a:cs typeface="Poppins"/>
              <a:sym typeface="Poppins"/>
            </a:endParaRPr>
          </a:p>
          <a:p>
            <a:pPr indent="0" lvl="0" marL="0" rtl="0" algn="l">
              <a:spcBef>
                <a:spcPts val="0"/>
              </a:spcBef>
              <a:spcAft>
                <a:spcPts val="0"/>
              </a:spcAft>
              <a:buNone/>
            </a:pPr>
            <a:r>
              <a:t/>
            </a:r>
            <a:endParaRPr sz="1200">
              <a:latin typeface="Poppins"/>
              <a:ea typeface="Poppins"/>
              <a:cs typeface="Poppins"/>
              <a:sym typeface="Poppins"/>
            </a:endParaRPr>
          </a:p>
          <a:p>
            <a:pPr indent="-304800" lvl="0" marL="457200" rtl="0" algn="l">
              <a:spcBef>
                <a:spcPts val="0"/>
              </a:spcBef>
              <a:spcAft>
                <a:spcPts val="0"/>
              </a:spcAft>
              <a:buSzPts val="1200"/>
              <a:buFont typeface="Poppins"/>
              <a:buChar char="-"/>
            </a:pPr>
            <a:r>
              <a:rPr lang="en" sz="1200">
                <a:latin typeface="Poppins"/>
                <a:ea typeface="Poppins"/>
                <a:cs typeface="Poppins"/>
                <a:sym typeface="Poppins"/>
              </a:rPr>
              <a:t>Further steps can be taken to identify the types of products within each cluster</a:t>
            </a:r>
            <a:endParaRPr sz="1200">
              <a:latin typeface="Poppins"/>
              <a:ea typeface="Poppins"/>
              <a:cs typeface="Poppins"/>
              <a:sym typeface="Poppi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ales Strategy and Digital Marketing by Slidesgo">
  <a:themeElements>
    <a:clrScheme name="Simple Light">
      <a:dk1>
        <a:srgbClr val="0B0704"/>
      </a:dk1>
      <a:lt1>
        <a:srgbClr val="FFFFFF"/>
      </a:lt1>
      <a:dk2>
        <a:srgbClr val="7F60FF"/>
      </a:dk2>
      <a:lt2>
        <a:srgbClr val="D3C3FC"/>
      </a:lt2>
      <a:accent1>
        <a:srgbClr val="FEC2F2"/>
      </a:accent1>
      <a:accent2>
        <a:srgbClr val="75AFA8"/>
      </a:accent2>
      <a:accent3>
        <a:srgbClr val="F34919"/>
      </a:accent3>
      <a:accent4>
        <a:srgbClr val="FFB26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